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9.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1.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2.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4"/>
    <p:sldMasterId id="2147483681" r:id="rId5"/>
    <p:sldMasterId id="2147483739" r:id="rId6"/>
    <p:sldMasterId id="2147483750" r:id="rId7"/>
    <p:sldMasterId id="2147483758" r:id="rId8"/>
    <p:sldMasterId id="2147483766" r:id="rId9"/>
    <p:sldMasterId id="2147483778" r:id="rId10"/>
    <p:sldMasterId id="2147483792" r:id="rId11"/>
    <p:sldMasterId id="2147483818" r:id="rId12"/>
    <p:sldMasterId id="2147483855" r:id="rId13"/>
    <p:sldMasterId id="2147483883" r:id="rId14"/>
    <p:sldMasterId id="2147484051" r:id="rId15"/>
    <p:sldMasterId id="2147484365" r:id="rId16"/>
  </p:sldMasterIdLst>
  <p:notesMasterIdLst>
    <p:notesMasterId r:id="rId64"/>
  </p:notesMasterIdLst>
  <p:sldIdLst>
    <p:sldId id="2123258759" r:id="rId17"/>
    <p:sldId id="2123258760" r:id="rId18"/>
    <p:sldId id="2123258828" r:id="rId19"/>
    <p:sldId id="2123258829" r:id="rId20"/>
    <p:sldId id="2123258830" r:id="rId21"/>
    <p:sldId id="2123258785" r:id="rId22"/>
    <p:sldId id="2123258784" r:id="rId23"/>
    <p:sldId id="2123258787" r:id="rId24"/>
    <p:sldId id="2123258796" r:id="rId25"/>
    <p:sldId id="2123258734" r:id="rId26"/>
    <p:sldId id="2123258746" r:id="rId27"/>
    <p:sldId id="2123258778" r:id="rId28"/>
    <p:sldId id="2123258747" r:id="rId29"/>
    <p:sldId id="2123258776" r:id="rId30"/>
    <p:sldId id="2123258769" r:id="rId31"/>
    <p:sldId id="2123258749" r:id="rId32"/>
    <p:sldId id="2123258788" r:id="rId33"/>
    <p:sldId id="2123258779" r:id="rId34"/>
    <p:sldId id="2123258750" r:id="rId35"/>
    <p:sldId id="2123258752" r:id="rId36"/>
    <p:sldId id="2123258745" r:id="rId37"/>
    <p:sldId id="2123258823" r:id="rId38"/>
    <p:sldId id="2123258816" r:id="rId39"/>
    <p:sldId id="2123258797" r:id="rId40"/>
    <p:sldId id="2123258789" r:id="rId41"/>
    <p:sldId id="2123258810" r:id="rId42"/>
    <p:sldId id="2123258820" r:id="rId43"/>
    <p:sldId id="2123258821" r:id="rId44"/>
    <p:sldId id="2123258824" r:id="rId45"/>
    <p:sldId id="2123258817" r:id="rId46"/>
    <p:sldId id="2123258798" r:id="rId47"/>
    <p:sldId id="2123258768" r:id="rId48"/>
    <p:sldId id="2123258805" r:id="rId49"/>
    <p:sldId id="2123258806" r:id="rId50"/>
    <p:sldId id="2123258807" r:id="rId51"/>
    <p:sldId id="2123258808" r:id="rId52"/>
    <p:sldId id="2123258825" r:id="rId53"/>
    <p:sldId id="2123258818" r:id="rId54"/>
    <p:sldId id="2123258799" r:id="rId55"/>
    <p:sldId id="2123258814" r:id="rId56"/>
    <p:sldId id="2123258815" r:id="rId57"/>
    <p:sldId id="2123258819" r:id="rId58"/>
    <p:sldId id="2123258730" r:id="rId59"/>
    <p:sldId id="2123258822" r:id="rId60"/>
    <p:sldId id="2123258831" r:id="rId61"/>
    <p:sldId id="2123258689" r:id="rId62"/>
    <p:sldId id="212325882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A9EF54-C3CE-4AB8-9094-2061DEDB4E60}">
          <p14:sldIdLst>
            <p14:sldId id="2123258759"/>
            <p14:sldId id="2123258760"/>
            <p14:sldId id="2123258828"/>
            <p14:sldId id="2123258829"/>
            <p14:sldId id="2123258830"/>
            <p14:sldId id="2123258785"/>
            <p14:sldId id="2123258784"/>
            <p14:sldId id="2123258787"/>
            <p14:sldId id="2123258796"/>
            <p14:sldId id="2123258734"/>
            <p14:sldId id="2123258746"/>
            <p14:sldId id="2123258778"/>
            <p14:sldId id="2123258747"/>
            <p14:sldId id="2123258776"/>
            <p14:sldId id="2123258769"/>
            <p14:sldId id="2123258749"/>
            <p14:sldId id="2123258788"/>
            <p14:sldId id="2123258779"/>
            <p14:sldId id="2123258750"/>
            <p14:sldId id="2123258752"/>
            <p14:sldId id="2123258745"/>
            <p14:sldId id="2123258823"/>
            <p14:sldId id="2123258816"/>
            <p14:sldId id="2123258797"/>
            <p14:sldId id="2123258789"/>
            <p14:sldId id="2123258810"/>
            <p14:sldId id="2123258820"/>
            <p14:sldId id="2123258821"/>
            <p14:sldId id="2123258824"/>
            <p14:sldId id="2123258817"/>
            <p14:sldId id="2123258798"/>
            <p14:sldId id="2123258768"/>
            <p14:sldId id="2123258805"/>
            <p14:sldId id="2123258806"/>
            <p14:sldId id="2123258807"/>
            <p14:sldId id="2123258808"/>
            <p14:sldId id="2123258825"/>
            <p14:sldId id="2123258818"/>
            <p14:sldId id="2123258799"/>
            <p14:sldId id="2123258814"/>
            <p14:sldId id="2123258815"/>
            <p14:sldId id="2123258819"/>
            <p14:sldId id="2123258730"/>
            <p14:sldId id="2123258822"/>
            <p14:sldId id="2123258831"/>
            <p14:sldId id="2123258689"/>
            <p14:sldId id="212325882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AFB9BD-7596-D095-BB85-EB12EB1E0B7C}" name="Patrick O'Rourke" initials="PO" userId="S::porourke@microsoft.com::528da096-cf24-4745-bb2c-2ef6b54c04b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harat Sandhu" initials="BS" lastIdx="1" clrIdx="0">
    <p:extLst>
      <p:ext uri="{19B8F6BF-5375-455C-9EA6-DF929625EA0E}">
        <p15:presenceInfo xmlns:p15="http://schemas.microsoft.com/office/powerpoint/2012/main" userId="S::bhsandhu@microsoft.com::5ef86433-8272-420b-8f8d-62d8b9bf00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4B408"/>
    <a:srgbClr val="1A1A1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F6F38-574C-4AF6-90C0-FB481F8AA853}" v="1" dt="2020-07-10T19:30:05.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08" autoAdjust="0"/>
  </p:normalViewPr>
  <p:slideViewPr>
    <p:cSldViewPr snapToGrid="0">
      <p:cViewPr varScale="1">
        <p:scale>
          <a:sx n="82" d="100"/>
          <a:sy n="82" d="100"/>
        </p:scale>
        <p:origin x="504" y="4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viewProps" Target="viewProp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2650F-9142-4B11-8F07-14339432CF25}" type="datetimeFigureOut">
              <a:rPr lang="en-US" smtClean="0"/>
              <a:t>7/16/2020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18DFC-B410-4400-BCC1-81EAE3AEB486}" type="slidenum">
              <a:rPr lang="en-US" smtClean="0"/>
              <a:t>‹#›</a:t>
            </a:fld>
            <a:endParaRPr lang="en-US"/>
          </a:p>
        </p:txBody>
      </p:sp>
    </p:spTree>
    <p:extLst>
      <p:ext uri="{BB962C8B-B14F-4D97-AF65-F5344CB8AC3E}">
        <p14:creationId xmlns:p14="http://schemas.microsoft.com/office/powerpoint/2010/main" val="208794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ustomers.microsoft.com/en-us/story/733091-walgreens-boots-alliance-pharmaceuticals-azur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ustomers.microsoft.com/en-us/story/809460-ey-partner-professional-services-azure-machine-learning-fairlear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ustomers.microsoft.com/en-us/story/811327-talentcloud-partner-professional-services-azur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Scott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7/16/2020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366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Discoverability</a:t>
            </a:r>
          </a:p>
          <a:p>
            <a:r>
              <a:rPr lang="en-US" dirty="0"/>
              <a:t>File Explorer (not integrated with Git)</a:t>
            </a:r>
          </a:p>
          <a:p>
            <a:r>
              <a:rPr lang="en-US" dirty="0"/>
              <a:t>Switch between compute targets</a:t>
            </a:r>
          </a:p>
          <a:p>
            <a:r>
              <a:rPr lang="en-US" dirty="0" err="1"/>
              <a:t>Intellisense</a:t>
            </a: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056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a:t>
            </a:r>
          </a:p>
          <a:p>
            <a:pPr marL="171450" indent="-171450">
              <a:buFontTx/>
              <a:buChar char="-"/>
            </a:pPr>
            <a:r>
              <a:rPr lang="en-US" dirty="0"/>
              <a:t>Ability to execute (very good feedback)</a:t>
            </a:r>
          </a:p>
          <a:p>
            <a:pPr marL="171450" indent="-171450">
              <a:buFontTx/>
              <a:buChar char="-"/>
            </a:pPr>
            <a:r>
              <a:rPr lang="en-US" dirty="0"/>
              <a:t>OSS commitment </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987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Databricks </a:t>
            </a:r>
          </a:p>
          <a:p>
            <a:pPr marL="171450" indent="-171450">
              <a:buFontTx/>
              <a:buChar char="-"/>
            </a:pPr>
            <a:r>
              <a:rPr lang="en-US"/>
              <a:t>Ability to execute (very good feedback)</a:t>
            </a:r>
          </a:p>
          <a:p>
            <a:pPr marL="171450" indent="-171450">
              <a:buFontTx/>
              <a:buChar char="-"/>
            </a:pPr>
            <a:r>
              <a:rPr lang="en-US"/>
              <a:t>OSS commitment </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2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Databricks </a:t>
            </a:r>
          </a:p>
          <a:p>
            <a:pPr marL="171450" indent="-171450">
              <a:buFontTx/>
              <a:buChar char="-"/>
            </a:pPr>
            <a:r>
              <a:rPr lang="en-US"/>
              <a:t>Ability to execute (very good feedback)</a:t>
            </a:r>
          </a:p>
          <a:p>
            <a:pPr marL="171450" indent="-171450">
              <a:buFontTx/>
              <a:buChar char="-"/>
            </a:pPr>
            <a:r>
              <a:rPr lang="en-US"/>
              <a:t>OSS commitment </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825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7/16/2020 7:53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74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Databricks </a:t>
            </a:r>
          </a:p>
          <a:p>
            <a:pPr marL="171450" indent="-171450">
              <a:buFontTx/>
              <a:buChar char="-"/>
            </a:pPr>
            <a:r>
              <a:rPr lang="en-US"/>
              <a:t>Ability to execute (very good feedback)</a:t>
            </a:r>
          </a:p>
          <a:p>
            <a:pPr marL="171450" indent="-171450">
              <a:buFontTx/>
              <a:buChar char="-"/>
            </a:pPr>
            <a:r>
              <a:rPr lang="en-US"/>
              <a:t>OSS commitment </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905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Databricks </a:t>
            </a:r>
          </a:p>
          <a:p>
            <a:pPr marL="171450" indent="-171450">
              <a:buFontTx/>
              <a:buChar char="-"/>
            </a:pPr>
            <a:r>
              <a:rPr lang="en-US"/>
              <a:t>Ability to execute (very good feedback)</a:t>
            </a:r>
          </a:p>
          <a:p>
            <a:pPr marL="171450" indent="-171450">
              <a:buFontTx/>
              <a:buChar char="-"/>
            </a:pPr>
            <a:r>
              <a:rPr lang="en-US"/>
              <a:t>OSS commitment </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162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Databricks </a:t>
            </a:r>
          </a:p>
          <a:p>
            <a:pPr marL="171450" indent="-171450">
              <a:buFontTx/>
              <a:buChar char="-"/>
            </a:pPr>
            <a:r>
              <a:rPr lang="en-US"/>
              <a:t>Ability to execute (very good feedback)</a:t>
            </a:r>
          </a:p>
          <a:p>
            <a:pPr marL="171450" indent="-171450">
              <a:buFontTx/>
              <a:buChar char="-"/>
            </a:pPr>
            <a:r>
              <a:rPr lang="en-US"/>
              <a:t>OSS commitment </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960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Databricks </a:t>
            </a:r>
          </a:p>
          <a:p>
            <a:pPr marL="171450" indent="-171450">
              <a:buFontTx/>
              <a:buChar char="-"/>
            </a:pPr>
            <a:r>
              <a:rPr lang="en-US"/>
              <a:t>Ability to execute (very good feedback)</a:t>
            </a:r>
          </a:p>
          <a:p>
            <a:pPr marL="171450" indent="-171450">
              <a:buFontTx/>
              <a:buChar char="-"/>
            </a:pPr>
            <a:r>
              <a:rPr lang="en-US"/>
              <a:t>OSS commitment </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723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One of the main differentiators for Azure Machine Learning is its ability to serve data scientists and developers of all skill levels. A wizard based automated machine learning experience enables users with no machine learning knowledge to build ML models. The drag-and-drop designer enables users to build machine learning models and in a no-code visual fashion. This is very popular, even with experienced data scientists. Developers and code-oriented data scientists can use the integrated notebooks with IntelliSense and co-authoring capabilities. No matter, what modality is used to build and train machine learning models, they are all stored and managed in a central registry.</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Let’s look at how Walgreens Boots Alliance augmented their analytics platform using Azure Machine Learning and its automated machine learning capabilities to optimize their marketing campaigns. Boots needed a powerful process and translate the data from the millions of daily point-of-sale transactions into propensity models to optimize promotions. Their existing automated machine learning solution was resource-intensive and lacked the compute power required to efficiently produce the number of models needed. The data science teams at Boots are now using Azure Machine Learning to build over 200 models simultaneously automated machine learning propensity models on high performance GPU. Automated machine learning has improved the productivity of their data science teams by reducing the time to build and evaluate multiple models. It does most of the grunt work, allowing data science teams to focus on fine-tuning top performing models.</a:t>
            </a:r>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Link to case study: </a:t>
            </a:r>
            <a:r>
              <a:rPr lang="en-US" sz="1200" u="sng" kern="1200">
                <a:solidFill>
                  <a:schemeClr val="tx1"/>
                </a:solidFill>
                <a:effectLst/>
                <a:latin typeface="+mn-lt"/>
                <a:ea typeface="+mn-ea"/>
                <a:cs typeface="+mn-cs"/>
                <a:hlinkClick r:id="rId3"/>
              </a:rPr>
              <a:t>https://customers.microsoft.com/en-us/story/733091-walgreens-boots-alliance-pharmaceuticals-azure</a:t>
            </a:r>
            <a:endParaRPr lang="en-US" sz="120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0837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Azure gives you the tools across Data, AI, and BI to modernize your data estate.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12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573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573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5739" rtl="0" eaLnBrk="1" fontAlgn="auto" latinLnBrk="0" hangingPunct="1">
                <a:lnSpc>
                  <a:spcPct val="100000"/>
                </a:lnSpc>
                <a:spcBef>
                  <a:spcPts val="0"/>
                </a:spcBef>
                <a:spcAft>
                  <a:spcPts val="0"/>
                </a:spcAft>
                <a:buClrTx/>
                <a:buSzTx/>
                <a:buFontTx/>
                <a:buNone/>
                <a:tabLst/>
                <a:defRPr/>
              </a:pPr>
              <a:t>7/16/2020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573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5739"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778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a:t>
            </a:r>
          </a:p>
          <a:p>
            <a:pPr marL="171450" indent="-171450">
              <a:buFontTx/>
              <a:buChar char="-"/>
            </a:pPr>
            <a:r>
              <a:rPr lang="en-US" dirty="0"/>
              <a:t>Ability to execute (very good feedback)</a:t>
            </a:r>
          </a:p>
          <a:p>
            <a:pPr marL="171450" indent="-171450">
              <a:buFontTx/>
              <a:buChar char="-"/>
            </a:pPr>
            <a:r>
              <a:rPr lang="en-US" dirty="0"/>
              <a:t>OSS commitment </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723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fontAlgn="base">
              <a:buFont typeface="Arial" panose="020B0604020202020204" pitchFamily="34" charset="0"/>
              <a:buChar char="•"/>
            </a:pPr>
            <a:r>
              <a:rPr lang="en-US" sz="1300"/>
              <a:t>We have the most comprehensive AI infrastructure </a:t>
            </a:r>
          </a:p>
          <a:p>
            <a:pPr marL="181240" indent="-181240" fontAlgn="base">
              <a:buFont typeface="Arial" panose="020B0604020202020204" pitchFamily="34" charset="0"/>
              <a:buChar char="•"/>
            </a:pPr>
            <a:r>
              <a:rPr lang="en-US" sz="1300"/>
              <a:t>From general purpose CPUs to specialized HW (FPGAs) </a:t>
            </a:r>
          </a:p>
          <a:p>
            <a:pPr marL="181240" indent="-181240" fontAlgn="base">
              <a:buFont typeface="Arial" panose="020B0604020202020204" pitchFamily="34" charset="0"/>
              <a:buChar char="•"/>
            </a:pPr>
            <a:r>
              <a:rPr lang="en-US" sz="1300"/>
              <a:t>FPGA -&gt; lowest cost inferencing. Lower than Google’s TPUs </a:t>
            </a:r>
          </a:p>
          <a:p>
            <a:pPr marL="181240" indent="-181240" fontAlgn="base">
              <a:buFont typeface="Arial" panose="020B0604020202020204" pitchFamily="34" charset="0"/>
              <a:buChar char="•"/>
            </a:pPr>
            <a:r>
              <a:rPr lang="en-US" sz="1300"/>
              <a:t>Most comprehensive set of GPU options so customers can choose the right one for their project. (best price/performance) </a:t>
            </a:r>
          </a:p>
          <a:p>
            <a:pPr rtl="0" fontAlgn="base"/>
            <a:r>
              <a:rPr lang="en-US" sz="1300"/>
              <a:t> </a:t>
            </a:r>
          </a:p>
          <a:p>
            <a:pPr rtl="0" fontAlgn="base"/>
            <a:r>
              <a:rPr lang="en-US" sz="1300"/>
              <a:t>&lt;Transition&gt; Let me move to the last part of our ML portfolio.  </a:t>
            </a:r>
          </a:p>
          <a:p>
            <a:endParaRPr lang="en-US"/>
          </a:p>
        </p:txBody>
      </p:sp>
      <p:sp>
        <p:nvSpPr>
          <p:cNvPr id="4" name="Header Placeholder 3"/>
          <p:cNvSpPr>
            <a:spLocks noGrp="1"/>
          </p:cNvSpPr>
          <p:nvPr>
            <p:ph type="hdr" sz="quarter" idx="10"/>
          </p:nvPr>
        </p:nvSpPr>
        <p:spPr/>
        <p:txBody>
          <a:bodyPr/>
          <a:lstStyle/>
          <a:p>
            <a:pPr defTabSz="984978">
              <a:defRPr/>
            </a:pPr>
            <a:r>
              <a:rPr lang="en-US" sz="19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846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4978">
              <a:defRPr/>
            </a:pPr>
            <a:fld id="{38EEC551-8CDA-4EB6-89BB-2A86C9F091C8}" type="datetime8">
              <a:rPr lang="en-US" sz="1900" kern="0">
                <a:solidFill>
                  <a:sysClr val="windowText" lastClr="000000"/>
                </a:solidFill>
                <a:latin typeface="Segoe UI" pitchFamily="34" charset="0"/>
              </a:rPr>
              <a:pPr defTabSz="984978">
                <a:defRPr/>
              </a:pPr>
              <a:t>7/16/2020 7:53 AM</a:t>
            </a:fld>
            <a:endParaRPr lang="en-US" sz="1900" kern="0">
              <a:solidFill>
                <a:sysClr val="windowText" lastClr="000000"/>
              </a:solidFill>
              <a:latin typeface="Segoe UI" pitchFamily="34" charset="0"/>
            </a:endParaRPr>
          </a:p>
        </p:txBody>
      </p:sp>
    </p:spTree>
    <p:extLst>
      <p:ext uri="{BB962C8B-B14F-4D97-AF65-F5344CB8AC3E}">
        <p14:creationId xmlns:p14="http://schemas.microsoft.com/office/powerpoint/2010/main" val="2130240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most important piece</a:t>
            </a:r>
          </a:p>
          <a:p>
            <a:pPr marL="171450" indent="-171450">
              <a:buFontTx/>
              <a:buChar char="-"/>
            </a:pPr>
            <a:r>
              <a:rPr lang="en-US"/>
              <a:t>ONNX helps with this, ensures simplified deployment &amp; accelerated inferencing</a:t>
            </a:r>
          </a:p>
          <a:p>
            <a:pPr marL="0" indent="0">
              <a:buFontTx/>
              <a:buNone/>
            </a:pPr>
            <a:endParaRPr lang="en-US"/>
          </a:p>
          <a:p>
            <a:pPr marL="0" indent="0">
              <a:buFontTx/>
              <a:buNone/>
            </a:pPr>
            <a:r>
              <a:rPr lang="en-US"/>
              <a:t>Also important – Tracking of models in production and leveraging telemetry for improvement – the feedback loop</a:t>
            </a:r>
          </a:p>
          <a:p>
            <a:pPr marL="0" indent="0">
              <a:buFontTx/>
              <a:buNone/>
            </a:pPr>
            <a:endParaRPr lang="en-US"/>
          </a:p>
          <a:p>
            <a:pPr marL="0" indent="0">
              <a:buFontTx/>
              <a:buNone/>
            </a:pPr>
            <a:r>
              <a:rPr lang="en-US"/>
              <a:t>You can do this across Cloud and Edge</a:t>
            </a:r>
          </a:p>
          <a:p>
            <a:pPr marL="0" indent="0">
              <a:buFontTx/>
              <a:buNone/>
            </a:pPr>
            <a:endParaRPr lang="en-US"/>
          </a:p>
          <a:p>
            <a:pPr marL="0" indent="0">
              <a:buFontTx/>
              <a:buNone/>
            </a:pPr>
            <a:r>
              <a:rPr lang="en-US"/>
              <a:t>&lt;Transition back to scenario&gt;</a:t>
            </a:r>
          </a:p>
          <a:p>
            <a:pPr marL="0" indent="0">
              <a:buFontTx/>
              <a:buNone/>
            </a:pPr>
            <a:endParaRPr lang="en-US"/>
          </a:p>
          <a:p>
            <a:pPr marL="0" indent="0">
              <a:buFontTx/>
              <a:buNone/>
            </a:pPr>
            <a:r>
              <a:rPr lang="en-US"/>
              <a:t>This is the comprehensiveness we bring with our ML offering - every need catered and every requirement seamlessly met</a:t>
            </a:r>
          </a:p>
          <a:p>
            <a:pPr marL="0" indent="0">
              <a:buFontTx/>
              <a:buNone/>
            </a:pPr>
            <a:endParaRPr lang="en-US"/>
          </a:p>
          <a:p>
            <a:pPr marL="0" indent="0">
              <a:buFontTx/>
              <a:buNone/>
            </a:pPr>
            <a:r>
              <a:rPr lang="en-US"/>
              <a:t>Let’s put this back in perspective of the scenario</a:t>
            </a:r>
          </a:p>
        </p:txBody>
      </p:sp>
      <p:sp>
        <p:nvSpPr>
          <p:cNvPr id="4" name="Header Placeholder 3"/>
          <p:cNvSpPr>
            <a:spLocks noGrp="1"/>
          </p:cNvSpPr>
          <p:nvPr>
            <p:ph type="hdr" sz="quarter" idx="10"/>
          </p:nvPr>
        </p:nvSpPr>
        <p:spPr/>
        <p:txBody>
          <a:bodyPr/>
          <a:lstStyle/>
          <a:p>
            <a:pPr defTabSz="984978">
              <a:defRPr/>
            </a:pPr>
            <a:r>
              <a:rPr lang="en-US" sz="19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846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4978">
              <a:defRPr/>
            </a:pPr>
            <a:fld id="{38EEC551-8CDA-4EB6-89BB-2A86C9F091C8}" type="datetime8">
              <a:rPr lang="en-US" sz="1900" kern="0">
                <a:solidFill>
                  <a:sysClr val="windowText" lastClr="000000"/>
                </a:solidFill>
                <a:latin typeface="Segoe UI" pitchFamily="34" charset="0"/>
              </a:rPr>
              <a:pPr defTabSz="984978">
                <a:defRPr/>
              </a:pPr>
              <a:t>7/16/2020 7:53 AM</a:t>
            </a:fld>
            <a:endParaRPr lang="en-US" sz="1900" kern="0">
              <a:solidFill>
                <a:sysClr val="windowText" lastClr="000000"/>
              </a:solidFill>
              <a:latin typeface="Segoe UI" pitchFamily="34" charset="0"/>
            </a:endParaRPr>
          </a:p>
        </p:txBody>
      </p:sp>
    </p:spTree>
    <p:extLst>
      <p:ext uri="{BB962C8B-B14F-4D97-AF65-F5344CB8AC3E}">
        <p14:creationId xmlns:p14="http://schemas.microsoft.com/office/powerpoint/2010/main" val="3737644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Azure Machine Learning also integrates with Azure DevOps. Anytime the model registry in AML gets updated, it kicks off a DevOps process (in this case a release pipeline). </a:t>
            </a:r>
          </a:p>
          <a:p>
            <a:r>
              <a:rPr lang="en-US" sz="1200" b="0" i="0" kern="1200">
                <a:solidFill>
                  <a:schemeClr val="tx1"/>
                </a:solidFill>
                <a:effectLst/>
                <a:latin typeface="+mn-lt"/>
                <a:ea typeface="+mn-ea"/>
                <a:cs typeface="+mn-cs"/>
              </a:rPr>
              <a:t>AML also works with GitHub actions and Jenkins. These integrations allow organizations to extend their DevOps systems to become MLOPs systems with AML.</a:t>
            </a:r>
          </a:p>
        </p:txBody>
      </p:sp>
      <p:sp>
        <p:nvSpPr>
          <p:cNvPr id="4" name="Slide Number Placeholder 3"/>
          <p:cNvSpPr>
            <a:spLocks noGrp="1"/>
          </p:cNvSpPr>
          <p:nvPr>
            <p:ph type="sldNum" sz="quarter" idx="5"/>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5691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4D6D46-09B5-9741-829D-AAEFA969A9B4}" type="slidenum">
              <a:rPr lang="en-US" smtClean="0"/>
              <a:t>32</a:t>
            </a:fld>
            <a:endParaRPr lang="en-US"/>
          </a:p>
        </p:txBody>
      </p:sp>
    </p:spTree>
    <p:extLst>
      <p:ext uri="{BB962C8B-B14F-4D97-AF65-F5344CB8AC3E}">
        <p14:creationId xmlns:p14="http://schemas.microsoft.com/office/powerpoint/2010/main" val="3805380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a:t>
            </a:r>
          </a:p>
          <a:p>
            <a:pPr marL="171450" indent="-171450">
              <a:buFontTx/>
              <a:buChar char="-"/>
            </a:pPr>
            <a:r>
              <a:rPr lang="en-US" dirty="0"/>
              <a:t>Ability to execute (very good feedback)</a:t>
            </a:r>
          </a:p>
          <a:p>
            <a:pPr marL="171450" indent="-171450">
              <a:buFontTx/>
              <a:buChar char="-"/>
            </a:pPr>
            <a:r>
              <a:rPr lang="en-US" dirty="0"/>
              <a:t>OSS commitment </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723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a:t>
            </a:r>
          </a:p>
          <a:p>
            <a:pPr marL="171450" indent="-171450">
              <a:buFontTx/>
              <a:buChar char="-"/>
            </a:pPr>
            <a:r>
              <a:rPr lang="en-US" dirty="0"/>
              <a:t>Ability to execute (very good feedback)</a:t>
            </a:r>
          </a:p>
          <a:p>
            <a:pPr marL="171450" indent="-171450">
              <a:buFontTx/>
              <a:buChar char="-"/>
            </a:pPr>
            <a:r>
              <a:rPr lang="en-US" dirty="0"/>
              <a:t>OSS commitment </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621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7506BA-21A3-454A-9A4E-09F15674E1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6106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4D6D46-09B5-9741-829D-AAEFA969A9B4}" type="slidenum">
              <a:rPr lang="en-US" smtClean="0"/>
              <a:t>36</a:t>
            </a:fld>
            <a:endParaRPr lang="en-US"/>
          </a:p>
        </p:txBody>
      </p:sp>
    </p:spTree>
    <p:extLst>
      <p:ext uri="{BB962C8B-B14F-4D97-AF65-F5344CB8AC3E}">
        <p14:creationId xmlns:p14="http://schemas.microsoft.com/office/powerpoint/2010/main" val="339259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There are three main solutions you can build with Azure AI.</a:t>
            </a:r>
          </a:p>
          <a:p>
            <a:r>
              <a:rPr lang="en-US" sz="882" kern="1200">
                <a:solidFill>
                  <a:schemeClr val="tx1"/>
                </a:solidFill>
                <a:effectLst/>
                <a:latin typeface="Segoe UI" panose="020B0502040204020203" pitchFamily="34" charset="0"/>
                <a:ea typeface="+mn-ea"/>
                <a:cs typeface="+mn-cs"/>
              </a:rPr>
              <a:t> </a:t>
            </a:r>
          </a:p>
          <a:p>
            <a:pPr marL="171450" lvl="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Build apps that have the ability to interact with users naturally, with pre-trained AI models and bots</a:t>
            </a:r>
          </a:p>
          <a:p>
            <a:pPr marL="171450" lvl="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Build your own AI machine learning and deep learning solutions </a:t>
            </a:r>
          </a:p>
          <a:p>
            <a:pPr marL="171450" lvl="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Unlock insights lying latent in your content</a:t>
            </a:r>
          </a:p>
          <a:p>
            <a:pPr lvl="0"/>
            <a:r>
              <a:rPr lang="en-US" sz="882" kern="1200">
                <a:solidFill>
                  <a:schemeClr val="tx1"/>
                </a:solidFill>
                <a:effectLst/>
                <a:latin typeface="Segoe UI" panose="020B0502040204020203" pitchFamily="34" charset="0"/>
                <a:ea typeface="+mn-ea"/>
                <a:cs typeface="+mn-cs"/>
              </a:rPr>
              <a:t> </a:t>
            </a:r>
          </a:p>
          <a:p>
            <a:r>
              <a:rPr lang="en-US" sz="882" kern="1200">
                <a:solidFill>
                  <a:schemeClr val="tx1"/>
                </a:solidFill>
                <a:effectLst/>
                <a:latin typeface="Segoe UI" panose="020B0502040204020203" pitchFamily="34" charset="0"/>
                <a:ea typeface="+mn-ea"/>
                <a:cs typeface="+mn-cs"/>
              </a:rPr>
              <a:t>&lt;Transition&gt; Today we’ll dive into AI Apps and Agents. </a:t>
            </a:r>
            <a:endParaRPr lang="en-US" sz="900"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7/16/2020 7:53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938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Now, building and deploying machine learning models is only useful if organization fully trust the predictions. To help with this we’ve recently launched a number of responsible machine learning capabilities in Azure Machine Learning. Built on top of OSS toolkits from MSR, these capabilities toolkits empower data scientists and developers build responsible ML solutions.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Using AML, customers can: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Understand model behavior in addition to assessing and mitigating unfairness.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Protect and maintain confidentiality of data and models using differential privacy techniques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Control the entire machine learning process by tracking lineage and maintaining audit trail of all ML assets.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Let’s take a look at E&amp;Y which has augmented its AI platform with the Azure Machine Learning responsible ML capabilities to assess and mitigate unfairness in models.  E&amp;Y works with a lot of banks to optimize their loan process. When a bank grants and denies a loan, the reasons must be appropriate, fair, and defensible. But what if an algorithmic system denies a loan? How do you know it has done so for the right reasons? Exactly what factors do machine learning models take into account? How does an organization know whether its AI system is behaving unfairly?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EY used Azure Machine Learning to address these issues. When working with a client, they realized that their models had a disparity of 7 percent between men and women in the accuracy of approving or denying loans. By incorporating ALM’s fairness capabilities, E&amp;Y was able to choose from the recommended models designed to mitigate bias.  After mitigation, E&amp;Y was able to reduce the disparity was less than 0.5 percent.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Link to E&amp;Y Case Study: </a:t>
            </a:r>
            <a:r>
              <a:rPr lang="en-US">
                <a:hlinkClick r:id="rId3"/>
              </a:rPr>
              <a:t>https://customers.microsoft.com/en-us/story/809460-ey-partner-professional-services-azure-machine-learning-fairlearn</a:t>
            </a:r>
            <a:endParaRPr lang="en-US"/>
          </a:p>
          <a:p>
            <a:endParaRPr lang="en-US" sz="120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1998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Put a link to Azure Notebooks samples</a:t>
            </a:r>
          </a:p>
          <a:p>
            <a:endParaRPr lang="en-US" dirty="0">
              <a:solidFill>
                <a:srgbClr val="FF0000"/>
              </a:solidFill>
            </a:endParaRPr>
          </a:p>
          <a:p>
            <a:r>
              <a:rPr lang="en-US" dirty="0">
                <a:solidFill>
                  <a:srgbClr val="FF0000"/>
                </a:solidFill>
              </a:rPr>
              <a:t>https://aka.ms/aznotebooks-aml</a:t>
            </a:r>
          </a:p>
          <a:p>
            <a:endParaRPr lang="en-US" dirty="0"/>
          </a:p>
          <a:p>
            <a:r>
              <a:rPr lang="en-US" dirty="0"/>
              <a:t>Azure ML provides the flexibility for customers to bring their tool of choice.</a:t>
            </a:r>
          </a:p>
          <a:p>
            <a:r>
              <a:rPr lang="en-US" dirty="0"/>
              <a:t>Don’t need to change your habits, no uncomfortable unlearning/re-learning</a:t>
            </a:r>
          </a:p>
          <a:p>
            <a:r>
              <a:rPr lang="en-US" dirty="0"/>
              <a:t>We also provide widgets and extension for tools to make them more efficient to use for ML</a:t>
            </a:r>
          </a:p>
          <a:p>
            <a:endParaRPr lang="en-US" dirty="0"/>
          </a:p>
          <a:p>
            <a:endParaRPr lang="en-US" dirty="0"/>
          </a:p>
          <a:p>
            <a:endParaRPr lang="en-US" dirty="0"/>
          </a:p>
        </p:txBody>
      </p:sp>
    </p:spTree>
    <p:extLst>
      <p:ext uri="{BB962C8B-B14F-4D97-AF65-F5344CB8AC3E}">
        <p14:creationId xmlns:p14="http://schemas.microsoft.com/office/powerpoint/2010/main" val="556875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a:t>Our approach to ML frameworks is simple. </a:t>
            </a:r>
          </a:p>
          <a:p>
            <a:pPr marL="181240" indent="-181240">
              <a:buFont typeface="Arial" panose="020B0604020202020204" pitchFamily="34" charset="0"/>
              <a:buChar char="•"/>
            </a:pPr>
            <a:r>
              <a:rPr lang="en-US" sz="1300"/>
              <a:t>We give customers the flexibility to choose their deep learning framework, without getting locked one framework.</a:t>
            </a:r>
          </a:p>
          <a:p>
            <a:pPr marL="181240" indent="-181240">
              <a:buFont typeface="Arial" panose="020B0604020202020204" pitchFamily="34" charset="0"/>
              <a:buChar char="•"/>
            </a:pPr>
            <a:r>
              <a:rPr lang="en-US" sz="1300"/>
              <a:t>To help with this we’ve created a community project in partnership with Facebook that allows customers to train in one framework and use another one for inference</a:t>
            </a:r>
          </a:p>
          <a:p>
            <a:r>
              <a:rPr lang="en-US" sz="1300"/>
              <a:t> </a:t>
            </a:r>
          </a:p>
          <a:p>
            <a:endParaRPr lang="en-US" i="1"/>
          </a:p>
        </p:txBody>
      </p:sp>
      <p:sp>
        <p:nvSpPr>
          <p:cNvPr id="4" name="Header Placeholder 3"/>
          <p:cNvSpPr>
            <a:spLocks noGrp="1"/>
          </p:cNvSpPr>
          <p:nvPr>
            <p:ph type="hdr" sz="quarter" idx="10"/>
          </p:nvPr>
        </p:nvSpPr>
        <p:spPr/>
        <p:txBody>
          <a:bodyPr/>
          <a:lstStyle/>
          <a:p>
            <a:pPr defTabSz="984978">
              <a:defRPr/>
            </a:pPr>
            <a:r>
              <a:rPr lang="en-US" sz="1900" kern="0">
                <a:solidFill>
                  <a:sysClr val="windowText" lastClr="000000"/>
                </a:solidFill>
                <a:latin typeface="Segoe UI" pitchFamily="34" charset="0"/>
              </a:rPr>
              <a:t>Microsoft Envision 2016</a:t>
            </a:r>
          </a:p>
        </p:txBody>
      </p:sp>
      <p:sp>
        <p:nvSpPr>
          <p:cNvPr id="5" name="Footer Placeholder 4"/>
          <p:cNvSpPr>
            <a:spLocks noGrp="1"/>
          </p:cNvSpPr>
          <p:nvPr>
            <p:ph type="ftr" sz="quarter" idx="11"/>
          </p:nvPr>
        </p:nvSpPr>
        <p:spPr/>
        <p:txBody>
          <a:bodyPr/>
          <a:lstStyle/>
          <a:p>
            <a:pPr defTabSz="98465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4978">
              <a:defRPr/>
            </a:pPr>
            <a:fld id="{38EEC551-8CDA-4EB6-89BB-2A86C9F091C8}" type="datetime8">
              <a:rPr lang="en-US" sz="1900" kern="0">
                <a:solidFill>
                  <a:sysClr val="windowText" lastClr="000000"/>
                </a:solidFill>
                <a:latin typeface="Segoe UI" pitchFamily="34" charset="0"/>
              </a:rPr>
              <a:pPr defTabSz="984978">
                <a:defRPr/>
              </a:pPr>
              <a:t>7/16/2020 7:53 AM</a:t>
            </a:fld>
            <a:endParaRPr lang="en-US" sz="1900" kern="0">
              <a:solidFill>
                <a:sysClr val="windowText" lastClr="000000"/>
              </a:solidFill>
              <a:latin typeface="Segoe UI" pitchFamily="34" charset="0"/>
            </a:endParaRPr>
          </a:p>
        </p:txBody>
      </p:sp>
    </p:spTree>
    <p:extLst>
      <p:ext uri="{BB962C8B-B14F-4D97-AF65-F5344CB8AC3E}">
        <p14:creationId xmlns:p14="http://schemas.microsoft.com/office/powerpoint/2010/main" val="1888007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Now, let’s move to another customer. This time a ‘digital native’ – a type of customer which Microsoft typically does not engage. These customers are usually very OSS friendly. This is especially true in machine learning where OSS has become the de-facto standard. Rise of R, Python, TensorFlow, </a:t>
            </a:r>
            <a:r>
              <a:rPr lang="en-US" sz="1200" kern="1200" err="1">
                <a:solidFill>
                  <a:schemeClr val="tx1"/>
                </a:solidFill>
                <a:effectLst/>
                <a:latin typeface="+mn-lt"/>
                <a:ea typeface="+mn-ea"/>
                <a:cs typeface="+mn-cs"/>
              </a:rPr>
              <a:t>PyTorch</a:t>
            </a:r>
            <a:r>
              <a:rPr lang="en-US" sz="1200" kern="1200">
                <a:solidFill>
                  <a:schemeClr val="tx1"/>
                </a:solidFill>
                <a:effectLst/>
                <a:latin typeface="+mn-lt"/>
                <a:ea typeface="+mn-ea"/>
                <a:cs typeface="+mn-cs"/>
              </a:rPr>
              <a:t> is putting a lot of pressure on legacy players. Most new data scientists and developers are schooled in these languages vs. legacy tools.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Azure Machine Learning notebooks come pre-installed with multiple OSS tools and frameworks such as  </a:t>
            </a:r>
            <a:r>
              <a:rPr lang="en-US" sz="1200" kern="1200" err="1">
                <a:solidFill>
                  <a:schemeClr val="tx1"/>
                </a:solidFill>
                <a:effectLst/>
                <a:latin typeface="+mn-lt"/>
                <a:ea typeface="+mn-ea"/>
                <a:cs typeface="+mn-cs"/>
              </a:rPr>
              <a:t>PyTorch</a:t>
            </a:r>
            <a:r>
              <a:rPr lang="en-US" sz="1200" kern="1200">
                <a:solidFill>
                  <a:schemeClr val="tx1"/>
                </a:solidFill>
                <a:effectLst/>
                <a:latin typeface="+mn-lt"/>
                <a:ea typeface="+mn-ea"/>
                <a:cs typeface="+mn-cs"/>
              </a:rPr>
              <a:t>, TensorFlow, and </a:t>
            </a:r>
            <a:r>
              <a:rPr lang="en-US" sz="1200" kern="1200" err="1">
                <a:solidFill>
                  <a:schemeClr val="tx1"/>
                </a:solidFill>
                <a:effectLst/>
                <a:latin typeface="+mn-lt"/>
                <a:ea typeface="+mn-ea"/>
                <a:cs typeface="+mn-cs"/>
              </a:rPr>
              <a:t>scikit</a:t>
            </a:r>
            <a:r>
              <a:rPr lang="en-US" sz="1200" kern="1200">
                <a:solidFill>
                  <a:schemeClr val="tx1"/>
                </a:solidFill>
                <a:effectLst/>
                <a:latin typeface="+mn-lt"/>
                <a:ea typeface="+mn-ea"/>
                <a:cs typeface="+mn-cs"/>
              </a:rPr>
              <a:t>-learn. Furthermore, data scientists and developers can choose the development tools that best meet your needs, including popular IDEs such as VS Code, Jupyter notebooks, and CLIs.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Let’s look at TALENTCLOUD that used not one but multiple OSS tools.</a:t>
            </a:r>
          </a:p>
          <a:p>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TalentCloud’s</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Agro</a:t>
            </a:r>
            <a:r>
              <a:rPr lang="en-US" sz="1200" kern="1200">
                <a:solidFill>
                  <a:schemeClr val="tx1"/>
                </a:solidFill>
                <a:effectLst/>
                <a:latin typeface="+mn-lt"/>
                <a:ea typeface="+mn-ea"/>
                <a:cs typeface="+mn-cs"/>
              </a:rPr>
              <a:t>-Brain app helps farmers get visibility into crop status and recommendations based on the latest agricultural science. That means less pollution and use of pesticides, higher quality and safety, and wins for everyone, from producer to consumer to the environment. </a:t>
            </a:r>
          </a:p>
          <a:p>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TalentCloud</a:t>
            </a:r>
            <a:r>
              <a:rPr lang="en-US" sz="1200" kern="1200">
                <a:solidFill>
                  <a:schemeClr val="tx1"/>
                </a:solidFill>
                <a:effectLst/>
                <a:latin typeface="+mn-lt"/>
                <a:ea typeface="+mn-ea"/>
                <a:cs typeface="+mn-cs"/>
              </a:rPr>
              <a:t> uses Azure IoT to collect an array of data points—including soil conditions, air temperature, and humidity. Camera images of crops and mobile device data supplement quantitative data. Sensors connect directly to Azure IoT Hub, which feeds data into Azure Machine Learning, rapidly training the models created by </a:t>
            </a:r>
            <a:r>
              <a:rPr lang="en-US" sz="1200" kern="1200" err="1">
                <a:solidFill>
                  <a:schemeClr val="tx1"/>
                </a:solidFill>
                <a:effectLst/>
                <a:latin typeface="+mn-lt"/>
                <a:ea typeface="+mn-ea"/>
                <a:cs typeface="+mn-cs"/>
              </a:rPr>
              <a:t>TalentCloud</a:t>
            </a:r>
            <a:r>
              <a:rPr lang="en-US" sz="1200" kern="1200">
                <a:solidFill>
                  <a:schemeClr val="tx1"/>
                </a:solidFill>
                <a:effectLst/>
                <a:latin typeface="+mn-lt"/>
                <a:ea typeface="+mn-ea"/>
                <a:cs typeface="+mn-cs"/>
              </a:rPr>
              <a:t> data scientists. The team uses Visual Studio Code  to build solutions and deploy them in the cloud. </a:t>
            </a:r>
            <a:r>
              <a:rPr lang="en-US" sz="1200" kern="1200" err="1">
                <a:solidFill>
                  <a:schemeClr val="tx1"/>
                </a:solidFill>
                <a:effectLst/>
                <a:latin typeface="+mn-lt"/>
                <a:ea typeface="+mn-ea"/>
                <a:cs typeface="+mn-cs"/>
              </a:rPr>
              <a:t>TalentCloud</a:t>
            </a:r>
            <a:r>
              <a:rPr lang="en-US" sz="1200" kern="1200">
                <a:solidFill>
                  <a:schemeClr val="tx1"/>
                </a:solidFill>
                <a:effectLst/>
                <a:latin typeface="+mn-lt"/>
                <a:ea typeface="+mn-ea"/>
                <a:cs typeface="+mn-cs"/>
              </a:rPr>
              <a:t> uses a combination of frameworks that work best for each scenario, including </a:t>
            </a:r>
            <a:r>
              <a:rPr lang="en-US" sz="1200" kern="1200" err="1">
                <a:solidFill>
                  <a:schemeClr val="tx1"/>
                </a:solidFill>
                <a:effectLst/>
                <a:latin typeface="+mn-lt"/>
                <a:ea typeface="+mn-ea"/>
                <a:cs typeface="+mn-cs"/>
              </a:rPr>
              <a:t>PyTorch</a:t>
            </a:r>
            <a:r>
              <a:rPr lang="en-US" sz="1200" kern="1200">
                <a:solidFill>
                  <a:schemeClr val="tx1"/>
                </a:solidFill>
                <a:effectLst/>
                <a:latin typeface="+mn-lt"/>
                <a:ea typeface="+mn-ea"/>
                <a:cs typeface="+mn-cs"/>
              </a:rPr>
              <a:t>, TensorFlow, and Caffe. ONNX and ONXN </a:t>
            </a:r>
            <a:r>
              <a:rPr lang="en-US" sz="1200" kern="1200" err="1">
                <a:solidFill>
                  <a:schemeClr val="tx1"/>
                </a:solidFill>
                <a:effectLst/>
                <a:latin typeface="+mn-lt"/>
                <a:ea typeface="+mn-ea"/>
                <a:cs typeface="+mn-cs"/>
              </a:rPr>
              <a:t>RunTime</a:t>
            </a:r>
            <a:r>
              <a:rPr lang="en-US" sz="1200" kern="1200">
                <a:solidFill>
                  <a:schemeClr val="tx1"/>
                </a:solidFill>
                <a:effectLst/>
                <a:latin typeface="+mn-lt"/>
                <a:ea typeface="+mn-ea"/>
                <a:cs typeface="+mn-cs"/>
              </a:rPr>
              <a:t> are used to standardize the machine learning models and deploy them at the edge.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Link to TALENTCLOUD story - </a:t>
            </a:r>
            <a:r>
              <a:rPr lang="en-US" sz="1200" u="sng" kern="1200">
                <a:solidFill>
                  <a:schemeClr val="tx1"/>
                </a:solidFill>
                <a:effectLst/>
                <a:latin typeface="+mn-lt"/>
                <a:ea typeface="+mn-ea"/>
                <a:cs typeface="+mn-cs"/>
                <a:hlinkClick r:id="rId3"/>
              </a:rPr>
              <a:t>https://customers.microsoft.com/en-us/story/811327-talentcloud-partner-professional-services-azure</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74909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From these examples and many more we’ve identified two main ML customer patterns.</a:t>
            </a:r>
          </a:p>
          <a:p>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 number of customers are adding predictive capabilities to their analytics platforms using Azure Machine Learning. These are typically forecasting types of scenarios. Integration with ML helps enhance the value of our analytics offerings.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Another very common trend we see is customers building ML powered apps. These are ML led scenarios. In these case we win or loose based on our ability to compete with AML. These scenarios also pull in quite a lot of related Azure services which are needed to build the app.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627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411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7/16/2020 7:53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459249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TRANSITION only</a:t>
            </a:r>
            <a:endParaRPr lang="en-US" sz="900"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7/16/2020 7:53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77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Concurrency, billions of queries, etc. </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93424"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7/16/2020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799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Databricks </a:t>
            </a:r>
          </a:p>
          <a:p>
            <a:pPr marL="171450" indent="-171450">
              <a:buFontTx/>
              <a:buChar char="-"/>
            </a:pPr>
            <a:r>
              <a:rPr lang="en-US"/>
              <a:t>Ability to execute (very good feedback)</a:t>
            </a:r>
          </a:p>
          <a:p>
            <a:pPr marL="171450" indent="-171450">
              <a:buFontTx/>
              <a:buChar char="-"/>
            </a:pPr>
            <a:r>
              <a:rPr lang="en-US"/>
              <a:t>OSS commitment </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577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a:t>
            </a:r>
          </a:p>
          <a:p>
            <a:pPr marL="171450" indent="-171450">
              <a:buFontTx/>
              <a:buChar char="-"/>
            </a:pPr>
            <a:r>
              <a:rPr lang="en-US" dirty="0"/>
              <a:t>Ability to execute (very good feedback)</a:t>
            </a:r>
          </a:p>
          <a:p>
            <a:pPr marL="171450" indent="-171450">
              <a:buFontTx/>
              <a:buChar char="-"/>
            </a:pPr>
            <a:r>
              <a:rPr lang="en-US" dirty="0"/>
              <a:t>OSS commitment </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76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Databricks </a:t>
            </a:r>
          </a:p>
          <a:p>
            <a:pPr marL="171450" indent="-171450">
              <a:buFontTx/>
              <a:buChar char="-"/>
            </a:pPr>
            <a:r>
              <a:rPr lang="en-US"/>
              <a:t>Ability to execute (very good feedback)</a:t>
            </a:r>
          </a:p>
          <a:p>
            <a:pPr marL="171450" indent="-171450">
              <a:buFontTx/>
              <a:buChar char="-"/>
            </a:pPr>
            <a:r>
              <a:rPr lang="en-US"/>
              <a:t>OSS commitment </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723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Databricks </a:t>
            </a:r>
          </a:p>
          <a:p>
            <a:pPr marL="171450" indent="-171450">
              <a:buFontTx/>
              <a:buChar char="-"/>
            </a:pPr>
            <a:r>
              <a:rPr lang="en-US"/>
              <a:t>Ability to execute (very good feedback)</a:t>
            </a:r>
          </a:p>
          <a:p>
            <a:pPr marL="171450" indent="-171450">
              <a:buFontTx/>
              <a:buChar char="-"/>
            </a:pPr>
            <a:r>
              <a:rPr lang="en-US"/>
              <a:t>OSS commitment </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584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2.xml"/><Relationship Id="rId4" Type="http://schemas.openxmlformats.org/officeDocument/2006/relationships/image" Target="../media/image35.jpe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tif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tif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23.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88941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515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8231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611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3149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65274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232911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663767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E4128C-8210-4353-B8ED-EB15E8768D5B}"/>
              </a:ext>
            </a:extLst>
          </p:cNvPr>
          <p:cNvSpPr>
            <a:spLocks noGrp="1"/>
          </p:cNvSpPr>
          <p:nvPr>
            <p:ph type="body" sz="quarter" idx="10"/>
          </p:nvPr>
        </p:nvSpPr>
        <p:spPr>
          <a:xfrm>
            <a:off x="838200" y="2158187"/>
            <a:ext cx="2011680" cy="1568122"/>
          </a:xfrm>
        </p:spPr>
        <p:txBody>
          <a:bodyPr/>
          <a:lstStyle>
            <a:lvl1pPr>
              <a:defRPr sz="2000">
                <a:solidFill>
                  <a:schemeClr val="accent1">
                    <a:lumMod val="60000"/>
                    <a:lumOff val="40000"/>
                  </a:schemeClr>
                </a:solidFill>
              </a:defRPr>
            </a:lvl1pPr>
            <a:lvl2pPr>
              <a:spcBef>
                <a:spcPts val="600"/>
              </a:spcBef>
              <a:spcAft>
                <a:spcPts val="300"/>
              </a:spcAft>
              <a:defRPr sz="16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2111C1-8C6C-45B0-9B75-8163A8FAF508}"/>
              </a:ext>
            </a:extLst>
          </p:cNvPr>
          <p:cNvSpPr>
            <a:spLocks noGrp="1"/>
          </p:cNvSpPr>
          <p:nvPr>
            <p:ph type="body" sz="quarter" idx="11"/>
          </p:nvPr>
        </p:nvSpPr>
        <p:spPr>
          <a:xfrm>
            <a:off x="808767" y="1092849"/>
            <a:ext cx="10577513" cy="276999"/>
          </a:xfrm>
        </p:spPr>
        <p:txBody>
          <a:bodyPr/>
          <a:lstStyle>
            <a:lvl1pPr algn="ctr">
              <a:defRPr sz="18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5">
            <a:extLst>
              <a:ext uri="{FF2B5EF4-FFF2-40B4-BE49-F238E27FC236}">
                <a16:creationId xmlns:a16="http://schemas.microsoft.com/office/drawing/2014/main" id="{9CDBD38F-42C6-4E71-81B3-DB483200D3AC}"/>
              </a:ext>
            </a:extLst>
          </p:cNvPr>
          <p:cNvSpPr>
            <a:spLocks noGrp="1"/>
          </p:cNvSpPr>
          <p:nvPr>
            <p:ph type="body" sz="quarter" idx="12"/>
          </p:nvPr>
        </p:nvSpPr>
        <p:spPr>
          <a:xfrm>
            <a:off x="3232450" y="2158187"/>
            <a:ext cx="2011680" cy="1568122"/>
          </a:xfrm>
        </p:spPr>
        <p:txBody>
          <a:bodyPr/>
          <a:lstStyle>
            <a:lvl1pPr>
              <a:defRPr sz="2000">
                <a:solidFill>
                  <a:schemeClr val="accent1">
                    <a:lumMod val="60000"/>
                    <a:lumOff val="40000"/>
                  </a:schemeClr>
                </a:solidFill>
              </a:defRPr>
            </a:lvl1pPr>
            <a:lvl2pPr>
              <a:spcBef>
                <a:spcPts val="600"/>
              </a:spcBef>
              <a:spcAft>
                <a:spcPts val="300"/>
              </a:spcAft>
              <a:defRPr sz="16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8AF18992-4ADD-4A6C-B938-FCDEA876DE5E}"/>
              </a:ext>
            </a:extLst>
          </p:cNvPr>
          <p:cNvSpPr>
            <a:spLocks noGrp="1"/>
          </p:cNvSpPr>
          <p:nvPr>
            <p:ph type="body" sz="quarter" idx="13"/>
          </p:nvPr>
        </p:nvSpPr>
        <p:spPr>
          <a:xfrm>
            <a:off x="5626700" y="2158187"/>
            <a:ext cx="2011680" cy="1578894"/>
          </a:xfrm>
        </p:spPr>
        <p:txBody>
          <a:bodyPr/>
          <a:lstStyle>
            <a:lvl1pPr>
              <a:defRPr sz="2000">
                <a:solidFill>
                  <a:schemeClr val="accent1">
                    <a:lumMod val="60000"/>
                    <a:lumOff val="40000"/>
                  </a:schemeClr>
                </a:solidFill>
              </a:defRPr>
            </a:lvl1pPr>
            <a:lvl2pPr>
              <a:spcAft>
                <a:spcPts val="600"/>
              </a:spcAft>
              <a:defRPr sz="16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6981025-1624-49D7-B9EF-18DB998BFB53}"/>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1913523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456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5186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162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0222862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AFAD554-23FC-4F19-93F4-136C88A7E43A}"/>
              </a:ext>
            </a:extLst>
          </p:cNvPr>
          <p:cNvSpPr>
            <a:spLocks noGrp="1"/>
          </p:cNvSpPr>
          <p:nvPr>
            <p:ph type="body" sz="quarter" idx="10"/>
          </p:nvPr>
        </p:nvSpPr>
        <p:spPr>
          <a:xfrm>
            <a:off x="588963" y="157163"/>
            <a:ext cx="11014774" cy="300037"/>
          </a:xfrm>
        </p:spPr>
        <p:txBody>
          <a:bodyPr/>
          <a:lstStyle>
            <a:lvl1pPr marL="0" indent="0" algn="ctr">
              <a:buNone/>
              <a:defRPr lang="en-US" sz="1800" b="0" kern="1200" cap="none" spc="-50" baseline="0" dirty="0" smtClean="0">
                <a:ln w="3175">
                  <a:noFill/>
                </a:ln>
                <a:solidFill>
                  <a:schemeClr val="accent2"/>
                </a:solidFill>
                <a:effectLst/>
                <a:latin typeface="+mj-lt"/>
                <a:ea typeface="+mn-ea"/>
                <a:cs typeface="Segoe UI" pitchFamily="34" charset="0"/>
              </a:defRPr>
            </a:lvl1pPr>
            <a:lvl2pPr marL="228600" indent="0">
              <a:buNone/>
              <a:defRPr lang="en-US" sz="1800" b="0" kern="1200" cap="none" spc="-50" baseline="0" dirty="0" smtClean="0">
                <a:ln w="3175">
                  <a:noFill/>
                </a:ln>
                <a:solidFill>
                  <a:schemeClr val="accent2"/>
                </a:solidFill>
                <a:effectLst/>
                <a:latin typeface="+mj-lt"/>
                <a:ea typeface="+mn-ea"/>
                <a:cs typeface="Segoe UI" pitchFamily="34" charset="0"/>
              </a:defRPr>
            </a:lvl2pPr>
            <a:lvl3pPr marL="457200" indent="0">
              <a:buNone/>
              <a:defRPr lang="en-US" sz="1800" b="0" kern="1200" cap="none" spc="-50" baseline="0" dirty="0" smtClean="0">
                <a:ln w="3175">
                  <a:noFill/>
                </a:ln>
                <a:solidFill>
                  <a:schemeClr val="accent2"/>
                </a:solidFill>
                <a:effectLst/>
                <a:latin typeface="+mj-lt"/>
                <a:ea typeface="+mn-ea"/>
                <a:cs typeface="Segoe UI" pitchFamily="34" charset="0"/>
              </a:defRPr>
            </a:lvl3pPr>
            <a:lvl4pPr marL="661988" indent="0">
              <a:buNone/>
              <a:defRPr lang="en-US" sz="1800" b="0" kern="1200" cap="none" spc="-50" baseline="0" dirty="0" smtClean="0">
                <a:ln w="3175">
                  <a:noFill/>
                </a:ln>
                <a:solidFill>
                  <a:schemeClr val="accent2"/>
                </a:solidFill>
                <a:effectLst/>
                <a:latin typeface="+mj-lt"/>
                <a:ea typeface="+mn-ea"/>
                <a:cs typeface="Segoe UI" pitchFamily="34" charset="0"/>
              </a:defRPr>
            </a:lvl4pPr>
            <a:lvl5pPr marL="855663" indent="0">
              <a:buNone/>
              <a:defRPr lang="en-US" sz="1800" b="0" kern="1200" cap="none" spc="-50" baseline="0" dirty="0" smtClean="0">
                <a:ln w="3175">
                  <a:noFill/>
                </a:ln>
                <a:solidFill>
                  <a:schemeClr val="accent2"/>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337308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Main 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02129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24186" cy="466627"/>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748540"/>
            <a:ext cx="6925050" cy="1375761"/>
          </a:xfrm>
        </p:spPr>
        <p:txBody>
          <a:bodyPr/>
          <a:lstStyle>
            <a:lvl1pPr>
              <a:spcBef>
                <a:spcPts val="1800"/>
              </a:spcBef>
              <a:defRPr sz="2000">
                <a:solidFill>
                  <a:schemeClr val="tx1"/>
                </a:solidFill>
              </a:defRPr>
            </a:lvl1pPr>
            <a:lvl2pPr>
              <a:spcBef>
                <a:spcPts val="0"/>
              </a:spcBef>
              <a:spcAft>
                <a:spcPts val="600"/>
              </a:spcAft>
              <a:defRPr sz="1600">
                <a:solidFill>
                  <a:schemeClr val="accent2"/>
                </a:solidFill>
              </a:defRPr>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396F5086-03AE-4750-83B1-F899CE09353A}"/>
              </a:ext>
            </a:extLst>
          </p:cNvPr>
          <p:cNvSpPr>
            <a:spLocks noGrp="1"/>
          </p:cNvSpPr>
          <p:nvPr>
            <p:ph type="pic" sz="quarter" idx="11"/>
          </p:nvPr>
        </p:nvSpPr>
        <p:spPr>
          <a:xfrm>
            <a:off x="7683500" y="0"/>
            <a:ext cx="4508500" cy="6858000"/>
          </a:xfrm>
        </p:spPr>
        <p:txBody>
          <a:bodyPr/>
          <a:lstStyle/>
          <a:p>
            <a:endParaRPr lang="en-US"/>
          </a:p>
        </p:txBody>
      </p:sp>
      <p:sp>
        <p:nvSpPr>
          <p:cNvPr id="8" name="Text Placeholder 3">
            <a:extLst>
              <a:ext uri="{FF2B5EF4-FFF2-40B4-BE49-F238E27FC236}">
                <a16:creationId xmlns:a16="http://schemas.microsoft.com/office/drawing/2014/main" id="{09DDB7DA-9B34-4A40-B40B-1C0A6FEF27A5}"/>
              </a:ext>
            </a:extLst>
          </p:cNvPr>
          <p:cNvSpPr>
            <a:spLocks noGrp="1"/>
          </p:cNvSpPr>
          <p:nvPr>
            <p:ph type="body" sz="quarter" idx="12"/>
          </p:nvPr>
        </p:nvSpPr>
        <p:spPr>
          <a:xfrm>
            <a:off x="587375" y="923827"/>
            <a:ext cx="6925050" cy="369332"/>
          </a:xfrm>
        </p:spPr>
        <p:txBody>
          <a:bodyPr/>
          <a:lstStyle>
            <a:lvl1pPr>
              <a:spcBef>
                <a:spcPts val="1800"/>
              </a:spcBef>
              <a:defRPr sz="2400">
                <a:solidFill>
                  <a:schemeClr val="accent2"/>
                </a:solidFill>
                <a:latin typeface="+mj-lt"/>
              </a:defRPr>
            </a:lvl1pPr>
            <a:lvl2pPr>
              <a:spcBef>
                <a:spcPts val="0"/>
              </a:spcBef>
              <a:spcAft>
                <a:spcPts val="600"/>
              </a:spcAft>
              <a:defRPr sz="1600">
                <a:solidFill>
                  <a:schemeClr val="accent2"/>
                </a:solidFill>
              </a:defRPr>
            </a:lvl2pPr>
            <a:lvl3pPr>
              <a:defRPr sz="1200"/>
            </a:lvl3pPr>
            <a:lvl4pPr>
              <a:defRPr sz="1100"/>
            </a:lvl4pPr>
            <a:lvl5pPr>
              <a:defRPr sz="1100"/>
            </a:lvl5pPr>
          </a:lstStyle>
          <a:p>
            <a:pPr lvl="0"/>
            <a:r>
              <a:rPr lang="en-US"/>
              <a:t>Click to edit Master text styles</a:t>
            </a:r>
          </a:p>
        </p:txBody>
      </p:sp>
    </p:spTree>
    <p:extLst>
      <p:ext uri="{BB962C8B-B14F-4D97-AF65-F5344CB8AC3E}">
        <p14:creationId xmlns:p14="http://schemas.microsoft.com/office/powerpoint/2010/main" val="1588505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731770"/>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696670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152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endParaRPr lang="en-US"/>
          </a:p>
        </p:txBody>
      </p:sp>
    </p:spTree>
    <p:extLst>
      <p:ext uri="{BB962C8B-B14F-4D97-AF65-F5344CB8AC3E}">
        <p14:creationId xmlns:p14="http://schemas.microsoft.com/office/powerpoint/2010/main" val="1757909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2821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567" y="2338209"/>
            <a:ext cx="4167887" cy="1200329"/>
          </a:xfrm>
          <a:prstGeom prst="rect">
            <a:avLst/>
          </a:prstGeom>
        </p:spPr>
        <p:txBody>
          <a:bodyPr anchor="b" anchorCtr="0">
            <a:spAutoFit/>
          </a:bodyPr>
          <a:lstStyle>
            <a:lvl1pPr algn="l">
              <a:defRPr sz="3600">
                <a:solidFill>
                  <a:schemeClr val="accent1">
                    <a:lumMod val="60000"/>
                    <a:lumOff val="40000"/>
                  </a:schemeClr>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81621"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9244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928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840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dirty="0"/>
              <a:t>Click to edit Master title style</a:t>
            </a:r>
          </a:p>
        </p:txBody>
      </p:sp>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spTree>
    <p:extLst>
      <p:ext uri="{BB962C8B-B14F-4D97-AF65-F5344CB8AC3E}">
        <p14:creationId xmlns:p14="http://schemas.microsoft.com/office/powerpoint/2010/main" val="623220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userDrawn="1">
          <p15:clr>
            <a:srgbClr val="5ACBF0"/>
          </p15:clr>
        </p15:guide>
        <p15:guide id="30" orient="horz" pos="384" userDrawn="1">
          <p15:clr>
            <a:srgbClr val="5ACBF0"/>
          </p15:clr>
        </p15:guide>
        <p15:guide id="31" pos="2832" userDrawn="1">
          <p15:clr>
            <a:srgbClr val="FBAE40"/>
          </p15:clr>
        </p15:guide>
        <p15:guide id="32" pos="7392"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11891"/>
            <a:ext cx="9144000" cy="664797"/>
          </a:xfrm>
          <a:noFill/>
        </p:spPr>
        <p:txBody>
          <a:bodyPr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271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91313" y="317685"/>
            <a:ext cx="11018520" cy="36933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931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46386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dn SUBH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A1A072E0-6A04-41F0-B2E0-22157BB7B74A}"/>
              </a:ext>
            </a:extLst>
          </p:cNvPr>
          <p:cNvSpPr>
            <a:spLocks noGrp="1"/>
          </p:cNvSpPr>
          <p:nvPr>
            <p:ph type="body" sz="quarter" idx="10"/>
          </p:nvPr>
        </p:nvSpPr>
        <p:spPr>
          <a:xfrm>
            <a:off x="838200" y="1233488"/>
            <a:ext cx="10577513" cy="276999"/>
          </a:xfrm>
        </p:spPr>
        <p:txBody>
          <a:bodyPr/>
          <a:lstStyle>
            <a:lvl1pPr algn="ctr">
              <a:defRPr sz="18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4356345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a:prstGeom prst="rect">
            <a:avLst/>
          </a:prstGeo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439083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A12B3F59-2898-443F-B3FC-F2BFE8DED5D4}"/>
              </a:ext>
            </a:extLst>
          </p:cNvPr>
          <p:cNvSpPr>
            <a:spLocks noGrp="1"/>
          </p:cNvSpPr>
          <p:nvPr>
            <p:ph type="body" sz="quarter" idx="18"/>
          </p:nvPr>
        </p:nvSpPr>
        <p:spPr>
          <a:xfrm>
            <a:off x="819746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D3AC1E8E-24D7-4FB8-A58B-EDC15224D2B9}"/>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8221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3429000"/>
            <a:ext cx="2468880" cy="307777"/>
          </a:xfrm>
        </p:spPr>
        <p:txBody>
          <a:bodyPr/>
          <a:lstStyle>
            <a:lvl1pPr marL="0" indent="0" algn="ctr">
              <a:spcBef>
                <a:spcPts val="2400"/>
              </a:spcBef>
              <a:spcAft>
                <a:spcPts val="600"/>
              </a:spcAft>
              <a:buNone/>
              <a:defRPr sz="2000" b="0">
                <a:solidFill>
                  <a:schemeClr val="accent1">
                    <a:lumMod val="60000"/>
                    <a:lumOff val="40000"/>
                  </a:schemeClr>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3429000"/>
            <a:ext cx="2468880" cy="307777"/>
          </a:xfrm>
        </p:spPr>
        <p:txBody>
          <a:bodyPr/>
          <a:lstStyle>
            <a:lvl1pPr marL="0" indent="0" algn="ctr">
              <a:spcBef>
                <a:spcPts val="2400"/>
              </a:spcBef>
              <a:spcAft>
                <a:spcPts val="600"/>
              </a:spcAft>
              <a:buNone/>
              <a:defRPr lang="en-US" sz="2000" b="0"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3429000"/>
            <a:ext cx="2468880" cy="307777"/>
          </a:xfrm>
        </p:spPr>
        <p:txBody>
          <a:bodyPr/>
          <a:lstStyle>
            <a:lvl1pPr marL="0" indent="0" algn="ctr">
              <a:spcBef>
                <a:spcPts val="2400"/>
              </a:spcBef>
              <a:spcAft>
                <a:spcPts val="600"/>
              </a:spcAft>
              <a:buNone/>
              <a:defRPr lang="en-US" sz="2000" b="0"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3429000"/>
            <a:ext cx="2468880" cy="307777"/>
          </a:xfrm>
        </p:spPr>
        <p:txBody>
          <a:bodyPr/>
          <a:lstStyle>
            <a:lvl1pPr marL="0" indent="0" algn="ctr">
              <a:spcBef>
                <a:spcPts val="2400"/>
              </a:spcBef>
              <a:spcAft>
                <a:spcPts val="600"/>
              </a:spcAft>
              <a:buNone/>
              <a:defRPr lang="en-US" sz="2000" b="0"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273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62FEF93D-7D88-4C97-8723-79388D8462F0}"/>
              </a:ext>
            </a:extLst>
          </p:cNvPr>
          <p:cNvSpPr>
            <a:spLocks noGrp="1"/>
          </p:cNvSpPr>
          <p:nvPr>
            <p:ph type="body" sz="quarter" idx="20"/>
          </p:nvPr>
        </p:nvSpPr>
        <p:spPr>
          <a:xfrm>
            <a:off x="944736" y="2077926"/>
            <a:ext cx="4892899" cy="1489639"/>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C61394E7-9F92-40DA-8624-126ED5571266}"/>
              </a:ext>
            </a:extLst>
          </p:cNvPr>
          <p:cNvSpPr>
            <a:spLocks noGrp="1"/>
          </p:cNvSpPr>
          <p:nvPr>
            <p:ph type="body" sz="quarter" idx="21"/>
          </p:nvPr>
        </p:nvSpPr>
        <p:spPr>
          <a:xfrm>
            <a:off x="6460903" y="2077926"/>
            <a:ext cx="4892899" cy="1489639"/>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a:extLst>
              <a:ext uri="{FF2B5EF4-FFF2-40B4-BE49-F238E27FC236}">
                <a16:creationId xmlns:a16="http://schemas.microsoft.com/office/drawing/2014/main" id="{0B11BF55-A1B9-4102-9DB2-74E2FC27FE7C}"/>
              </a:ext>
            </a:extLst>
          </p:cNvPr>
          <p:cNvSpPr>
            <a:spLocks noGrp="1"/>
          </p:cNvSpPr>
          <p:nvPr>
            <p:ph type="body" sz="quarter" idx="22"/>
          </p:nvPr>
        </p:nvSpPr>
        <p:spPr>
          <a:xfrm>
            <a:off x="944736" y="4411505"/>
            <a:ext cx="4892899" cy="1489639"/>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3">
            <a:extLst>
              <a:ext uri="{FF2B5EF4-FFF2-40B4-BE49-F238E27FC236}">
                <a16:creationId xmlns:a16="http://schemas.microsoft.com/office/drawing/2014/main" id="{F8CF358E-9FA9-43BE-B0DD-F449F4B174E6}"/>
              </a:ext>
            </a:extLst>
          </p:cNvPr>
          <p:cNvSpPr>
            <a:spLocks noGrp="1"/>
          </p:cNvSpPr>
          <p:nvPr>
            <p:ph type="body" sz="quarter" idx="23"/>
          </p:nvPr>
        </p:nvSpPr>
        <p:spPr>
          <a:xfrm>
            <a:off x="6460903" y="4411505"/>
            <a:ext cx="4892899" cy="1489639"/>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1976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36">
          <p15:clr>
            <a:srgbClr val="FBAE40"/>
          </p15:clr>
        </p15:guide>
        <p15:guide id="3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37090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0808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entered headline">
    <p:spTree>
      <p:nvGrpSpPr>
        <p:cNvPr id="1" name=""/>
        <p:cNvGrpSpPr/>
        <p:nvPr/>
      </p:nvGrpSpPr>
      <p:grpSpPr>
        <a:xfrm>
          <a:off x="0" y="0"/>
          <a:ext cx="0" cy="0"/>
          <a:chOff x="0" y="0"/>
          <a:chExt cx="0" cy="0"/>
        </a:xfrm>
      </p:grpSpPr>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
        <p:nvSpPr>
          <p:cNvPr id="2" name="Title 1">
            <a:extLst>
              <a:ext uri="{FF2B5EF4-FFF2-40B4-BE49-F238E27FC236}">
                <a16:creationId xmlns:a16="http://schemas.microsoft.com/office/drawing/2014/main" id="{D6B1D97B-D2B2-4F16-890D-8C0FA7009540}"/>
              </a:ext>
            </a:extLst>
          </p:cNvPr>
          <p:cNvSpPr>
            <a:spLocks noGrp="1"/>
          </p:cNvSpPr>
          <p:nvPr>
            <p:ph type="title"/>
          </p:nvPr>
        </p:nvSpPr>
        <p:spPr>
          <a:xfrm>
            <a:off x="508035" y="427144"/>
            <a:ext cx="11328365" cy="853440"/>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549751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2381273" cy="1661609"/>
          </a:xfrm>
        </p:spPr>
        <p:txBody>
          <a:bodyPr anchor="b"/>
          <a:lstStyle/>
          <a:p>
            <a:r>
              <a:rPr lang="en-US" dirty="0"/>
              <a:t>Click to edit Master title style</a:t>
            </a:r>
          </a:p>
        </p:txBody>
      </p:sp>
    </p:spTree>
    <p:extLst>
      <p:ext uri="{BB962C8B-B14F-4D97-AF65-F5344CB8AC3E}">
        <p14:creationId xmlns:p14="http://schemas.microsoft.com/office/powerpoint/2010/main" val="40556267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46964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2187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5721838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7756389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2436095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863435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3870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8561093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227122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118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4238182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527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986187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213871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44643579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196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925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82FB-D332-459E-B7BD-E127EEB9C5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C3B8A5-065D-4940-8D98-A8D7AA68BB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3B844E-678E-4EC0-8A4E-0AE39A2177D8}"/>
              </a:ext>
            </a:extLst>
          </p:cNvPr>
          <p:cNvSpPr>
            <a:spLocks noGrp="1"/>
          </p:cNvSpPr>
          <p:nvPr>
            <p:ph type="dt" sz="half" idx="10"/>
          </p:nvPr>
        </p:nvSpPr>
        <p:spPr/>
        <p:txBody>
          <a:bodyPr/>
          <a:lstStyle/>
          <a:p>
            <a:fld id="{769A0EFE-0AF1-43C5-8DEA-E7BD2E72A8E9}" type="datetimeFigureOut">
              <a:rPr lang="en-US" smtClean="0"/>
              <a:t>7/16/2020</a:t>
            </a:fld>
            <a:endParaRPr lang="en-US"/>
          </a:p>
        </p:txBody>
      </p:sp>
      <p:sp>
        <p:nvSpPr>
          <p:cNvPr id="5" name="Footer Placeholder 4">
            <a:extLst>
              <a:ext uri="{FF2B5EF4-FFF2-40B4-BE49-F238E27FC236}">
                <a16:creationId xmlns:a16="http://schemas.microsoft.com/office/drawing/2014/main" id="{CA6D5A38-501F-4D55-9B45-EA728EB5E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B0C24-1FE3-4249-A5CB-1357D1308EC9}"/>
              </a:ext>
            </a:extLst>
          </p:cNvPr>
          <p:cNvSpPr>
            <a:spLocks noGrp="1"/>
          </p:cNvSpPr>
          <p:nvPr>
            <p:ph type="sldNum" sz="quarter" idx="12"/>
          </p:nvPr>
        </p:nvSpPr>
        <p:spPr/>
        <p:txBody>
          <a:bodyPr/>
          <a:lstStyle/>
          <a:p>
            <a:fld id="{8180544C-31FC-40B7-BDEB-580B1E6B6FAF}" type="slidenum">
              <a:rPr lang="en-US" smtClean="0"/>
              <a:t>‹#›</a:t>
            </a:fld>
            <a:endParaRPr lang="en-US"/>
          </a:p>
        </p:txBody>
      </p:sp>
    </p:spTree>
    <p:extLst>
      <p:ext uri="{BB962C8B-B14F-4D97-AF65-F5344CB8AC3E}">
        <p14:creationId xmlns:p14="http://schemas.microsoft.com/office/powerpoint/2010/main" val="6308272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0113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196616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317261"/>
            <a:ext cx="3757091" cy="492443"/>
          </a:xfrm>
        </p:spPr>
        <p:txBody>
          <a:bodyPr/>
          <a:lstStyle>
            <a:lvl1pPr algn="l">
              <a:defRPr>
                <a:solidFill>
                  <a:schemeClr val="tx2"/>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400">
                <a:solidFill>
                  <a:schemeClr val="accent1">
                    <a:lumMod val="60000"/>
                    <a:lumOff val="40000"/>
                  </a:schemeClr>
                </a:solidFill>
              </a:defRPr>
            </a:lvl1pPr>
            <a:lvl2pPr>
              <a:defRPr sz="18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8909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p>
            <a:r>
              <a:rPr lang="en-US"/>
              <a:t>Click to edit Master title style</a:t>
            </a:r>
          </a:p>
        </p:txBody>
      </p:sp>
    </p:spTree>
    <p:extLst>
      <p:ext uri="{BB962C8B-B14F-4D97-AF65-F5344CB8AC3E}">
        <p14:creationId xmlns:p14="http://schemas.microsoft.com/office/powerpoint/2010/main" val="4238182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317261"/>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400">
                <a:solidFill>
                  <a:schemeClr val="accent3">
                    <a:lumMod val="75000"/>
                  </a:schemeClr>
                </a:solidFill>
              </a:defRPr>
            </a:lvl1pPr>
            <a:lvl2pPr>
              <a:defRPr sz="1800">
                <a:solidFill>
                  <a:schemeClr val="accent3">
                    <a:lumMod val="75000"/>
                  </a:schemeClr>
                </a:solidFill>
              </a:defRPr>
            </a:lvl2pPr>
            <a:lvl3pPr>
              <a:defRPr sz="1400">
                <a:solidFill>
                  <a:schemeClr val="accent3">
                    <a:lumMod val="75000"/>
                  </a:schemeClr>
                </a:solidFill>
              </a:defRPr>
            </a:lvl3pPr>
            <a:lvl4pPr>
              <a:defRPr sz="1200">
                <a:solidFill>
                  <a:schemeClr val="accent3">
                    <a:lumMod val="75000"/>
                  </a:schemeClr>
                </a:solidFill>
              </a:defRPr>
            </a:lvl4pPr>
            <a:lvl5pPr>
              <a:defRPr sz="1200">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8825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7343905" y="2317261"/>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343905" y="2809704"/>
            <a:ext cx="3805237" cy="2037481"/>
          </a:xfrm>
        </p:spPr>
        <p:txBody>
          <a:bodyPr/>
          <a:lstStyle>
            <a:lvl1pPr>
              <a:defRPr sz="2400">
                <a:solidFill>
                  <a:schemeClr val="accent3">
                    <a:lumMod val="75000"/>
                  </a:schemeClr>
                </a:solidFill>
              </a:defRPr>
            </a:lvl1pPr>
            <a:lvl2pPr>
              <a:defRPr sz="1800">
                <a:solidFill>
                  <a:schemeClr val="accent3">
                    <a:lumMod val="75000"/>
                  </a:schemeClr>
                </a:solidFill>
              </a:defRPr>
            </a:lvl2pPr>
            <a:lvl3pPr>
              <a:defRPr sz="1400">
                <a:solidFill>
                  <a:schemeClr val="accent3">
                    <a:lumMod val="75000"/>
                  </a:schemeClr>
                </a:solidFill>
              </a:defRPr>
            </a:lvl3pPr>
            <a:lvl4pPr>
              <a:defRPr sz="1200">
                <a:solidFill>
                  <a:schemeClr val="accent3">
                    <a:lumMod val="75000"/>
                  </a:schemeClr>
                </a:solidFill>
              </a:defRPr>
            </a:lvl4pPr>
            <a:lvl5pPr>
              <a:defRPr sz="1200">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58330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2456321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0182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4147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5560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6892925"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6304662" cy="1834348"/>
          </a:xfrm>
        </p:spPr>
        <p:txBody>
          <a:bodyPr/>
          <a:lstStyle>
            <a:lvl1pPr>
              <a:spcBef>
                <a:spcPts val="1800"/>
              </a:spcBef>
              <a:defRPr>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2C8A44-CBEE-46F1-A30F-5DD1C6BA9717}"/>
              </a:ext>
            </a:extLst>
          </p:cNvPr>
          <p:cNvSpPr>
            <a:spLocks noGrp="1"/>
          </p:cNvSpPr>
          <p:nvPr>
            <p:ph type="title"/>
          </p:nvPr>
        </p:nvSpPr>
        <p:spPr>
          <a:xfrm>
            <a:off x="588263" y="457200"/>
            <a:ext cx="11018520"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776649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72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1891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536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7393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6030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3574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278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071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93260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439083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A12B3F59-2898-443F-B3FC-F2BFE8DED5D4}"/>
              </a:ext>
            </a:extLst>
          </p:cNvPr>
          <p:cNvSpPr>
            <a:spLocks noGrp="1"/>
          </p:cNvSpPr>
          <p:nvPr>
            <p:ph type="body" sz="quarter" idx="18"/>
          </p:nvPr>
        </p:nvSpPr>
        <p:spPr>
          <a:xfrm>
            <a:off x="8197460" y="1436688"/>
            <a:ext cx="3411928" cy="2092881"/>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600"/>
              </a:spcBef>
              <a:spcAft>
                <a:spcPts val="0"/>
              </a:spcAft>
              <a:buNone/>
              <a:defRPr sz="1400" b="0">
                <a:solidFill>
                  <a:schemeClr val="tx1"/>
                </a:solidFill>
              </a:defRPr>
            </a:lvl2pPr>
            <a:lvl3pPr marL="0" indent="0" algn="l">
              <a:spcBef>
                <a:spcPts val="240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D3AC1E8E-24D7-4FB8-A58B-EDC15224D2B9}"/>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02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5" name="Text Placeholder 3">
            <a:extLst>
              <a:ext uri="{FF2B5EF4-FFF2-40B4-BE49-F238E27FC236}">
                <a16:creationId xmlns:a16="http://schemas.microsoft.com/office/drawing/2014/main" id="{44BE59D2-600F-4C4D-A76B-C285EF453D68}"/>
              </a:ext>
            </a:extLst>
          </p:cNvPr>
          <p:cNvSpPr>
            <a:spLocks noGrp="1"/>
          </p:cNvSpPr>
          <p:nvPr>
            <p:ph type="body" sz="quarter" idx="16"/>
          </p:nvPr>
        </p:nvSpPr>
        <p:spPr>
          <a:xfrm>
            <a:off x="584200"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9B5E6FCA-2AAD-43CE-9CEE-EC652F2BC82B}"/>
              </a:ext>
            </a:extLst>
          </p:cNvPr>
          <p:cNvSpPr>
            <a:spLocks noGrp="1"/>
          </p:cNvSpPr>
          <p:nvPr>
            <p:ph type="body" sz="quarter" idx="17"/>
          </p:nvPr>
        </p:nvSpPr>
        <p:spPr>
          <a:xfrm>
            <a:off x="6987836" y="1436688"/>
            <a:ext cx="4621552" cy="1677382"/>
          </a:xfrm>
        </p:spPr>
        <p:txBody>
          <a:bodyPr/>
          <a:lstStyle>
            <a:lvl1pPr marL="0" indent="0" algn="l">
              <a:spcBef>
                <a:spcPts val="2400"/>
              </a:spcBef>
              <a:spcAft>
                <a:spcPts val="600"/>
              </a:spcAft>
              <a:buNone/>
              <a:defRPr sz="2400" b="0">
                <a:solidFill>
                  <a:schemeClr val="accent1">
                    <a:lumMod val="60000"/>
                    <a:lumOff val="40000"/>
                  </a:schemeClr>
                </a:solidFill>
              </a:defRPr>
            </a:lvl1pPr>
            <a:lvl2pPr marL="0" indent="0" algn="l">
              <a:spcBef>
                <a:spcPts val="600"/>
              </a:spcBef>
              <a:spcAft>
                <a:spcPts val="0"/>
              </a:spcAft>
              <a:buNone/>
              <a:defRPr sz="1800" b="0">
                <a:solidFill>
                  <a:schemeClr val="accent2"/>
                </a:solidFill>
              </a:defRPr>
            </a:lvl2pPr>
            <a:lvl3pPr marL="0" indent="0" algn="l">
              <a:spcBef>
                <a:spcPts val="600"/>
              </a:spcBef>
              <a:spcAft>
                <a:spcPts val="600"/>
              </a:spcAft>
              <a:buNone/>
              <a:defRPr sz="1400" b="1">
                <a:solidFill>
                  <a:schemeClr val="tx1"/>
                </a:solidFill>
              </a:defRPr>
            </a:lvl3pPr>
            <a:lvl4pPr marL="0" indent="0" algn="l">
              <a:spcBef>
                <a:spcPts val="0"/>
              </a:spcBef>
              <a:spcAft>
                <a:spcPts val="600"/>
              </a:spcAft>
              <a:buNone/>
              <a:defRPr sz="1200" b="0">
                <a:solidFill>
                  <a:schemeClr val="tx1"/>
                </a:solidFill>
              </a:defRPr>
            </a:lvl4pPr>
            <a:lvl5pPr marL="0" indent="0" algn="l">
              <a:spcBef>
                <a:spcPts val="0"/>
              </a:spcBef>
              <a:spcAft>
                <a:spcPts val="600"/>
              </a:spcAft>
              <a:buNone/>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0CDC3A51-4045-4D9C-9D85-5F858AB3ADBA}"/>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400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536152" y="1436688"/>
            <a:ext cx="2468880" cy="1785104"/>
          </a:xfrm>
        </p:spPr>
        <p:txBody>
          <a:bodyPr/>
          <a:lstStyle>
            <a:lvl1pPr marL="0" indent="0" algn="l">
              <a:spcBef>
                <a:spcPts val="2400"/>
              </a:spcBef>
              <a:spcAft>
                <a:spcPts val="600"/>
              </a:spcAft>
              <a:buNone/>
              <a:defRPr sz="2000" b="0">
                <a:solidFill>
                  <a:schemeClr val="accent1">
                    <a:lumMod val="60000"/>
                    <a:lumOff val="40000"/>
                  </a:schemeClr>
                </a:solidFill>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247496"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01304"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55112" y="1436688"/>
            <a:ext cx="2468880" cy="1785104"/>
          </a:xfrm>
        </p:spPr>
        <p:txBody>
          <a:bodyPr/>
          <a:lstStyle>
            <a:lvl1pPr marL="0" indent="0" algn="l">
              <a:spcBef>
                <a:spcPts val="2400"/>
              </a:spcBef>
              <a:spcAft>
                <a:spcPts val="600"/>
              </a:spcAft>
              <a:buNone/>
              <a:defRPr lang="en-US" sz="20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l">
              <a:spcBef>
                <a:spcPts val="0"/>
              </a:spcBef>
              <a:spcAft>
                <a:spcPts val="600"/>
              </a:spcAft>
              <a:buNone/>
              <a:defRPr sz="1400" b="0">
                <a:solidFill>
                  <a:schemeClr val="tx1"/>
                </a:solidFill>
              </a:defRPr>
            </a:lvl2pPr>
            <a:lvl3pPr marL="0" indent="0" algn="l">
              <a:spcBef>
                <a:spcPts val="0"/>
              </a:spcBef>
              <a:spcAft>
                <a:spcPts val="600"/>
              </a:spcAft>
              <a:buNone/>
              <a:defRPr sz="1400" b="1">
                <a:solidFill>
                  <a:schemeClr val="tx1"/>
                </a:solidFill>
              </a:defRPr>
            </a:lvl3pPr>
            <a:lvl4pPr marL="0" indent="0" algn="l">
              <a:spcBef>
                <a:spcPts val="0"/>
              </a:spcBef>
              <a:spcAft>
                <a:spcPts val="600"/>
              </a:spcAft>
              <a:buNone/>
              <a:defRPr sz="1400" b="0">
                <a:solidFill>
                  <a:schemeClr val="tx1"/>
                </a:solidFill>
              </a:defRPr>
            </a:lvl4pPr>
            <a:lvl5pPr marL="0" indent="0" algn="l">
              <a:spcBef>
                <a:spcPts val="0"/>
              </a:spcBef>
              <a:spcAft>
                <a:spcPts val="600"/>
              </a:spcAft>
              <a:buNone/>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0413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3" name="Text Placeholder 3">
            <a:extLst>
              <a:ext uri="{FF2B5EF4-FFF2-40B4-BE49-F238E27FC236}">
                <a16:creationId xmlns:a16="http://schemas.microsoft.com/office/drawing/2014/main" id="{FE6041D9-B489-42F9-AF48-A53358D03824}"/>
              </a:ext>
            </a:extLst>
          </p:cNvPr>
          <p:cNvSpPr>
            <a:spLocks noGrp="1"/>
          </p:cNvSpPr>
          <p:nvPr>
            <p:ph type="body" sz="quarter" idx="15"/>
          </p:nvPr>
        </p:nvSpPr>
        <p:spPr>
          <a:xfrm>
            <a:off x="588263" y="826532"/>
            <a:ext cx="11018520"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5" name="Text Placeholder 3">
            <a:extLst>
              <a:ext uri="{FF2B5EF4-FFF2-40B4-BE49-F238E27FC236}">
                <a16:creationId xmlns:a16="http://schemas.microsoft.com/office/drawing/2014/main" id="{3AC158A5-6D5D-419C-BEB3-3733A4816028}"/>
              </a:ext>
            </a:extLst>
          </p:cNvPr>
          <p:cNvSpPr>
            <a:spLocks noGrp="1"/>
          </p:cNvSpPr>
          <p:nvPr>
            <p:ph type="body" sz="quarter" idx="12"/>
          </p:nvPr>
        </p:nvSpPr>
        <p:spPr>
          <a:xfrm>
            <a:off x="1498208"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A248F08-424C-489B-8291-F444A5F9F7F3}"/>
              </a:ext>
            </a:extLst>
          </p:cNvPr>
          <p:cNvSpPr>
            <a:spLocks noGrp="1"/>
          </p:cNvSpPr>
          <p:nvPr>
            <p:ph type="body" sz="quarter" idx="13"/>
          </p:nvPr>
        </p:nvSpPr>
        <p:spPr>
          <a:xfrm>
            <a:off x="7024293" y="2017713"/>
            <a:ext cx="4597792" cy="1609671"/>
          </a:xfrm>
        </p:spPr>
        <p:txBody>
          <a:bodyPr/>
          <a:lstStyle>
            <a:lvl1pPr marL="0" indent="0" algn="l">
              <a:spcBef>
                <a:spcPts val="2400"/>
              </a:spcBef>
              <a:spcAft>
                <a:spcPts val="600"/>
              </a:spcAft>
              <a:buNone/>
              <a:defRPr sz="2400" b="1">
                <a:solidFill>
                  <a:schemeClr val="accent1">
                    <a:lumMod val="60000"/>
                    <a:lumOff val="40000"/>
                  </a:schemeClr>
                </a:solidFill>
              </a:defRPr>
            </a:lvl1pPr>
            <a:lvl2pPr marL="0" indent="0" algn="l">
              <a:spcBef>
                <a:spcPts val="1200"/>
              </a:spcBef>
              <a:spcAft>
                <a:spcPts val="1200"/>
              </a:spcAft>
              <a:buNone/>
              <a:defRPr sz="1600" b="0">
                <a:solidFill>
                  <a:schemeClr val="tx1"/>
                </a:solidFill>
              </a:defRPr>
            </a:lvl2pPr>
            <a:lvl3pPr marL="0" indent="0" algn="l">
              <a:buNone/>
              <a:defRPr sz="1100" b="0">
                <a:solidFill>
                  <a:schemeClr val="tx1"/>
                </a:solidFill>
              </a:defRPr>
            </a:lvl3pPr>
            <a:lvl4pPr marL="0" indent="0" algn="l">
              <a:buNone/>
              <a:defRPr sz="1100" b="0">
                <a:solidFill>
                  <a:schemeClr val="tx1"/>
                </a:solidFill>
              </a:defRPr>
            </a:lvl4pPr>
            <a:lvl5pPr marL="0" indent="0" algn="l">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1807E124-812F-4C84-A22C-45EF72C37B0B}"/>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055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369332"/>
          </a:xfrm>
        </p:spPr>
        <p:txBody>
          <a:bodyPr/>
          <a:lstStyle>
            <a:lvl1pPr algn="ctr">
              <a:defRPr>
                <a:solidFill>
                  <a:schemeClr val="tx1"/>
                </a:solidFill>
              </a:defRPr>
            </a:lvl1pPr>
          </a:lstStyle>
          <a:p>
            <a:r>
              <a:rPr lang="en-US"/>
              <a:t>Click to edit Master title style</a:t>
            </a:r>
          </a:p>
        </p:txBody>
      </p:sp>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4322106" y="1676402"/>
            <a:ext cx="3584110" cy="1538883"/>
          </a:xfrm>
        </p:spPr>
        <p:txBody>
          <a:bodyPr/>
          <a:lstStyle>
            <a:lvl1pPr marL="0" indent="0" algn="ctr">
              <a:spcBef>
                <a:spcPts val="2400"/>
              </a:spcBef>
              <a:spcAft>
                <a:spcPts val="600"/>
              </a:spcAft>
              <a:buNone/>
              <a:defRPr sz="2800" b="0">
                <a:solidFill>
                  <a:schemeClr val="accent1">
                    <a:lumMod val="60000"/>
                    <a:lumOff val="40000"/>
                  </a:schemeClr>
                </a:solidFill>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44500" y="3726935"/>
            <a:ext cx="3738832" cy="1538883"/>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600" b="0">
                <a:solidFill>
                  <a:schemeClr val="tx1"/>
                </a:solidFill>
              </a:defRPr>
            </a:lvl4pPr>
            <a:lvl5pPr marL="0" indent="0" algn="ctr">
              <a:spcBef>
                <a:spcPts val="0"/>
              </a:spcBef>
              <a:spcAft>
                <a:spcPts val="600"/>
              </a:spcAft>
              <a:buNone/>
              <a:defRPr sz="16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4381306"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163390" y="3726935"/>
            <a:ext cx="3584110" cy="1569660"/>
          </a:xfrm>
        </p:spPr>
        <p:txBody>
          <a:bodyPr/>
          <a:lstStyle>
            <a:lvl1pPr marL="0" indent="0" algn="ctr">
              <a:spcBef>
                <a:spcPts val="2400"/>
              </a:spcBef>
              <a:spcAft>
                <a:spcPts val="600"/>
              </a:spcAft>
              <a:buNone/>
              <a:defRPr lang="en-US" sz="2800" b="0" kern="1200" spc="0" baseline="0" dirty="0">
                <a:solidFill>
                  <a:schemeClr val="accent1">
                    <a:lumMod val="60000"/>
                    <a:lumOff val="40000"/>
                  </a:schemeClr>
                </a:solidFill>
                <a:latin typeface="Segoe UI Semibold"/>
                <a:ea typeface="+mn-ea"/>
                <a:cs typeface="Segoe UI" panose="020B0502040204020203" pitchFamily="34" charset="0"/>
              </a:defRPr>
            </a:lvl1pPr>
            <a:lvl2pPr marL="0" indent="0" algn="ctr">
              <a:spcBef>
                <a:spcPts val="0"/>
              </a:spcBef>
              <a:spcAft>
                <a:spcPts val="600"/>
              </a:spcAft>
              <a:buNone/>
              <a:defRPr sz="1800" b="0">
                <a:solidFill>
                  <a:srgbClr val="4CB1FF"/>
                </a:solidFill>
              </a:defRPr>
            </a:lvl2pPr>
            <a:lvl3pPr marL="0" indent="0" algn="ctr">
              <a:spcBef>
                <a:spcPts val="0"/>
              </a:spcBef>
              <a:spcAft>
                <a:spcPts val="600"/>
              </a:spcAft>
              <a:buNone/>
              <a:defRPr sz="1600" b="0">
                <a:solidFill>
                  <a:schemeClr val="tx1"/>
                </a:solidFill>
              </a:defRPr>
            </a:lvl3pPr>
            <a:lvl4pPr marL="0" indent="0" algn="ctr">
              <a:spcBef>
                <a:spcPts val="0"/>
              </a:spcBef>
              <a:spcAft>
                <a:spcPts val="600"/>
              </a:spcAft>
              <a:buNone/>
              <a:defRPr sz="1800" b="0">
                <a:solidFill>
                  <a:schemeClr val="tx1"/>
                </a:solidFill>
              </a:defRPr>
            </a:lvl4pPr>
            <a:lvl5pPr marL="0" indent="0" algn="ctr">
              <a:spcBef>
                <a:spcPts val="0"/>
              </a:spcBef>
              <a:spcAft>
                <a:spcPts val="600"/>
              </a:spcAft>
              <a:buNone/>
              <a:defRPr sz="1800" b="0">
                <a:solidFill>
                  <a:schemeClr val="tx1"/>
                </a:solidFill>
              </a:defRPr>
            </a:lvl5pPr>
          </a:lstStyle>
          <a:p>
            <a:pPr lvl="0"/>
            <a:r>
              <a:rPr lang="en-US"/>
              <a:t>Click to edit Master text styles</a:t>
            </a:r>
          </a:p>
          <a:p>
            <a:pPr lvl="1"/>
            <a:r>
              <a:rPr lang="en-US"/>
              <a:t>Second level</a:t>
            </a:r>
          </a:p>
          <a:p>
            <a:pPr lvl="2"/>
            <a:r>
              <a:rPr lang="en-US"/>
              <a:t>Third level</a:t>
            </a:r>
          </a:p>
        </p:txBody>
      </p:sp>
      <p:cxnSp>
        <p:nvCxnSpPr>
          <p:cNvPr id="7" name="Straight Connector 6">
            <a:extLst>
              <a:ext uri="{FF2B5EF4-FFF2-40B4-BE49-F238E27FC236}">
                <a16:creationId xmlns:a16="http://schemas.microsoft.com/office/drawing/2014/main" id="{EB133D60-5EA2-4DE2-9723-CF0F6DFF6357}"/>
              </a:ext>
              <a:ext uri="{C183D7F6-B498-43B3-948B-1728B52AA6E4}">
                <adec:decorative xmlns:adec="http://schemas.microsoft.com/office/drawing/2017/decorative" val="1"/>
              </a:ext>
            </a:extLst>
          </p:cNvPr>
          <p:cNvCxnSpPr>
            <a:cxnSpLocks/>
          </p:cNvCxnSpPr>
          <p:nvPr userDrawn="1"/>
        </p:nvCxnSpPr>
        <p:spPr>
          <a:xfrm flipH="1">
            <a:off x="87549" y="1203410"/>
            <a:ext cx="12104451" cy="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8587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87615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66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09405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3733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74465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492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441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846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7748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2501233"/>
            <a:ext cx="3059752" cy="738664"/>
          </a:xfrm>
        </p:spPr>
        <p:txBody>
          <a:bodyPr anchor="b"/>
          <a:lstStyle>
            <a:lvl1pPr>
              <a:defRPr sz="4800"/>
            </a:lvl1pPr>
          </a:lstStyle>
          <a:p>
            <a:r>
              <a:rPr lang="en-US"/>
              <a:t>Click to edit</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1468061"/>
            <a:ext cx="6455879" cy="2145203"/>
          </a:xfrm>
        </p:spPr>
        <p:txBody>
          <a:bodyPr/>
          <a:lstStyle>
            <a:lvl1pPr marL="0" indent="0">
              <a:spcBef>
                <a:spcPts val="3000"/>
              </a:spcBef>
              <a:spcAft>
                <a:spcPts val="600"/>
              </a:spcAft>
              <a:buNone/>
              <a:defRPr sz="2400">
                <a:solidFill>
                  <a:schemeClr val="accent2"/>
                </a:solidFill>
                <a:latin typeface="+mj-lt"/>
              </a:defRPr>
            </a:lvl1pPr>
            <a:lvl2pPr marL="0" indent="0">
              <a:spcBef>
                <a:spcPts val="600"/>
              </a:spcBef>
              <a:spcAft>
                <a:spcPts val="600"/>
              </a:spcAft>
              <a:buNone/>
              <a:defRPr sz="18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8728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22ED-C63D-49A0-B426-BAF4D0293A10}"/>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9467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939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6FFE9D-32B0-4F6C-A268-D999F194FAF1}"/>
              </a:ext>
            </a:extLst>
          </p:cNvPr>
          <p:cNvSpPr>
            <a:spLocks noGrp="1"/>
          </p:cNvSpPr>
          <p:nvPr>
            <p:ph type="body" sz="quarter" idx="10"/>
          </p:nvPr>
        </p:nvSpPr>
        <p:spPr>
          <a:xfrm>
            <a:off x="593725" y="1836738"/>
            <a:ext cx="252412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692F3A8B-A197-457D-9FA1-53B49AC2DA92}"/>
              </a:ext>
            </a:extLst>
          </p:cNvPr>
          <p:cNvSpPr>
            <a:spLocks noGrp="1"/>
          </p:cNvSpPr>
          <p:nvPr>
            <p:ph type="body" sz="quarter" idx="12"/>
          </p:nvPr>
        </p:nvSpPr>
        <p:spPr>
          <a:xfrm>
            <a:off x="4333056" y="1851733"/>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4E990A15-C83A-465D-83DB-6034E8ECFF45}"/>
              </a:ext>
            </a:extLst>
          </p:cNvPr>
          <p:cNvSpPr>
            <a:spLocks noGrp="1"/>
          </p:cNvSpPr>
          <p:nvPr>
            <p:ph type="body" sz="quarter" idx="13"/>
          </p:nvPr>
        </p:nvSpPr>
        <p:spPr>
          <a:xfrm>
            <a:off x="3877883" y="4026170"/>
            <a:ext cx="2286000" cy="1148007"/>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954BFD1E-61C1-407A-BA00-66307624F6E1}"/>
              </a:ext>
            </a:extLst>
          </p:cNvPr>
          <p:cNvSpPr>
            <a:spLocks noGrp="1"/>
          </p:cNvSpPr>
          <p:nvPr>
            <p:ph type="body" sz="quarter" idx="14"/>
          </p:nvPr>
        </p:nvSpPr>
        <p:spPr>
          <a:xfrm>
            <a:off x="9430422" y="1942921"/>
            <a:ext cx="2286000" cy="1164934"/>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sz="1050" b="1" i="0">
                <a:solidFill>
                  <a:schemeClr val="accent4"/>
                </a:solidFill>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3AD4C57B-0EA9-4408-9118-983232BCB704}"/>
              </a:ext>
            </a:extLst>
          </p:cNvPr>
          <p:cNvSpPr>
            <a:spLocks noGrp="1"/>
          </p:cNvSpPr>
          <p:nvPr>
            <p:ph type="body" sz="quarter" idx="15"/>
          </p:nvPr>
        </p:nvSpPr>
        <p:spPr>
          <a:xfrm>
            <a:off x="9430422" y="4137879"/>
            <a:ext cx="2286000" cy="1148007"/>
          </a:xfrm>
        </p:spPr>
        <p:txBody>
          <a:bodyPr/>
          <a:lstStyle>
            <a:lvl1pPr marL="0" indent="0" algn="r">
              <a:spcBef>
                <a:spcPts val="2400"/>
              </a:spcBef>
              <a:spcAft>
                <a:spcPts val="600"/>
              </a:spcAft>
              <a:buNone/>
              <a:defRPr sz="1400" b="1">
                <a:solidFill>
                  <a:schemeClr val="accent2"/>
                </a:solidFill>
              </a:defRPr>
            </a:lvl1pPr>
            <a:lvl2pPr marL="0" indent="0" algn="r">
              <a:spcBef>
                <a:spcPts val="0"/>
              </a:spcBef>
              <a:spcAft>
                <a:spcPts val="600"/>
              </a:spcAft>
              <a:buNone/>
              <a:defRPr lang="en-US" sz="1100" b="0" kern="1200" spc="0" baseline="0" dirty="0">
                <a:solidFill>
                  <a:schemeClr val="tx1"/>
                </a:solidFill>
                <a:latin typeface="+mn-lt"/>
                <a:ea typeface="+mn-ea"/>
                <a:cs typeface="+mn-cs"/>
              </a:defRPr>
            </a:lvl2pPr>
            <a:lvl3pPr marL="0" indent="0" algn="r">
              <a:spcBef>
                <a:spcPts val="0"/>
              </a:spcBef>
              <a:spcAft>
                <a:spcPts val="600"/>
              </a:spcAft>
              <a:buNone/>
              <a:defRPr lang="en-US" sz="1050" b="1" i="0" kern="1200" spc="0" baseline="0" dirty="0">
                <a:solidFill>
                  <a:schemeClr val="accent4"/>
                </a:solidFill>
                <a:latin typeface="+mn-lt"/>
                <a:ea typeface="+mn-ea"/>
                <a:cs typeface="+mn-cs"/>
              </a:defRPr>
            </a:lvl3pPr>
            <a:lvl4pPr marL="0" indent="0" algn="r">
              <a:buNone/>
              <a:defRPr sz="1050" b="0">
                <a:solidFill>
                  <a:schemeClr val="tx1"/>
                </a:solidFill>
              </a:defRPr>
            </a:lvl4pPr>
            <a:lvl5pPr marL="0" indent="0" algn="r">
              <a:buNone/>
              <a:defRPr sz="1050" b="0">
                <a:solidFill>
                  <a:schemeClr val="tx1"/>
                </a:solidFill>
              </a:defRPr>
            </a:lvl5pPr>
          </a:lstStyle>
          <a:p>
            <a:pPr lvl="0"/>
            <a:r>
              <a:rPr lang="en-US"/>
              <a:t>Click to edit Master text</a:t>
            </a:r>
          </a:p>
          <a:p>
            <a:pPr lvl="1"/>
            <a:r>
              <a:rPr lang="en-US"/>
              <a:t>Second level</a:t>
            </a:r>
          </a:p>
          <a:p>
            <a:pPr marL="0" marR="0" lvl="2"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0306CA-B49B-4E80-B231-282279D61D3F}"/>
              </a:ext>
            </a:extLst>
          </p:cNvPr>
          <p:cNvSpPr>
            <a:spLocks noGrp="1"/>
          </p:cNvSpPr>
          <p:nvPr>
            <p:ph type="body" sz="quarter" idx="16"/>
          </p:nvPr>
        </p:nvSpPr>
        <p:spPr>
          <a:xfrm>
            <a:off x="6387358" y="5083648"/>
            <a:ext cx="1712951" cy="1344984"/>
          </a:xfrm>
        </p:spPr>
        <p:txBody>
          <a:bodyPr/>
          <a:lstStyle>
            <a:lvl1pPr marL="0" indent="0" algn="l">
              <a:spcBef>
                <a:spcPts val="2400"/>
              </a:spcBef>
              <a:spcAft>
                <a:spcPts val="600"/>
              </a:spcAft>
              <a:buNone/>
              <a:defRPr sz="1400" b="1">
                <a:solidFill>
                  <a:schemeClr val="accent2"/>
                </a:solidFill>
              </a:defRPr>
            </a:lvl1pPr>
            <a:lvl2pPr marL="0" indent="0" algn="l">
              <a:spcBef>
                <a:spcPts val="0"/>
              </a:spcBef>
              <a:spcAft>
                <a:spcPts val="600"/>
              </a:spcAft>
              <a:buNone/>
              <a:defRPr lang="en-US" sz="1100" b="0" kern="1200" spc="0" baseline="0" dirty="0">
                <a:solidFill>
                  <a:schemeClr val="tx1"/>
                </a:solidFill>
                <a:latin typeface="+mn-lt"/>
                <a:ea typeface="+mn-ea"/>
                <a:cs typeface="+mn-cs"/>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AEABDF00-5C65-4BFD-B261-89D12C0FA1A0}"/>
              </a:ext>
            </a:extLst>
          </p:cNvPr>
          <p:cNvGrpSpPr/>
          <p:nvPr userDrawn="1"/>
        </p:nvGrpSpPr>
        <p:grpSpPr>
          <a:xfrm>
            <a:off x="5912911" y="1784758"/>
            <a:ext cx="3642477" cy="2583273"/>
            <a:chOff x="6423789" y="1926570"/>
            <a:chExt cx="3090608" cy="2191883"/>
          </a:xfrm>
        </p:grpSpPr>
        <p:pic>
          <p:nvPicPr>
            <p:cNvPr id="10" name="Picture 9">
              <a:extLst>
                <a:ext uri="{FF2B5EF4-FFF2-40B4-BE49-F238E27FC236}">
                  <a16:creationId xmlns:a16="http://schemas.microsoft.com/office/drawing/2014/main" id="{F79C4199-7CD6-4576-8B37-C49CA45FEA24}"/>
                </a:ext>
              </a:extLst>
            </p:cNvPr>
            <p:cNvPicPr>
              <a:picLocks noChangeAspect="1"/>
            </p:cNvPicPr>
            <p:nvPr userDrawn="1"/>
          </p:nvPicPr>
          <p:blipFill>
            <a:blip r:embed="rId2"/>
            <a:stretch>
              <a:fillRect/>
            </a:stretch>
          </p:blipFill>
          <p:spPr>
            <a:xfrm>
              <a:off x="6423789" y="2029938"/>
              <a:ext cx="3060023" cy="2038735"/>
            </a:xfrm>
            <a:prstGeom prst="rect">
              <a:avLst/>
            </a:prstGeom>
          </p:spPr>
        </p:pic>
        <p:grpSp>
          <p:nvGrpSpPr>
            <p:cNvPr id="11" name="Graphic 36">
              <a:extLst>
                <a:ext uri="{FF2B5EF4-FFF2-40B4-BE49-F238E27FC236}">
                  <a16:creationId xmlns:a16="http://schemas.microsoft.com/office/drawing/2014/main" id="{095A197B-2913-4DB5-9E6D-7EA56D48D40C}"/>
                </a:ext>
              </a:extLst>
            </p:cNvPr>
            <p:cNvGrpSpPr/>
            <p:nvPr userDrawn="1"/>
          </p:nvGrpSpPr>
          <p:grpSpPr>
            <a:xfrm rot="20852032">
              <a:off x="6438443" y="2150285"/>
              <a:ext cx="1526895" cy="1527856"/>
              <a:chOff x="2093628" y="2118516"/>
              <a:chExt cx="2535222" cy="2536817"/>
            </a:xfrm>
          </p:grpSpPr>
          <p:sp>
            <p:nvSpPr>
              <p:cNvPr id="12" name="Freeform: Shape 11">
                <a:extLst>
                  <a:ext uri="{FF2B5EF4-FFF2-40B4-BE49-F238E27FC236}">
                    <a16:creationId xmlns:a16="http://schemas.microsoft.com/office/drawing/2014/main" id="{FE700961-493B-4105-95AA-567C8A3685C9}"/>
                  </a:ext>
                </a:extLst>
              </p:cNvPr>
              <p:cNvSpPr/>
              <p:nvPr/>
            </p:nvSpPr>
            <p:spPr>
              <a:xfrm>
                <a:off x="2160152" y="2966274"/>
                <a:ext cx="188616" cy="500559"/>
              </a:xfrm>
              <a:custGeom>
                <a:avLst/>
                <a:gdLst>
                  <a:gd name="connsiteX0" fmla="*/ 0 w 188616"/>
                  <a:gd name="connsiteY0" fmla="*/ 0 h 500558"/>
                  <a:gd name="connsiteX1" fmla="*/ 190648 w 188616"/>
                  <a:gd name="connsiteY1" fmla="*/ 502372 h 500558"/>
                </a:gdLst>
                <a:ahLst/>
                <a:cxnLst>
                  <a:cxn ang="0">
                    <a:pos x="connsiteX0" y="connsiteY0"/>
                  </a:cxn>
                  <a:cxn ang="0">
                    <a:pos x="connsiteX1" y="connsiteY1"/>
                  </a:cxn>
                </a:cxnLst>
                <a:rect l="l" t="t" r="r" b="b"/>
                <a:pathLst>
                  <a:path w="188616" h="500558">
                    <a:moveTo>
                      <a:pt x="0" y="0"/>
                    </a:moveTo>
                    <a:lnTo>
                      <a:pt x="190648" y="50237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 name="Freeform: Shape 12">
                <a:extLst>
                  <a:ext uri="{FF2B5EF4-FFF2-40B4-BE49-F238E27FC236}">
                    <a16:creationId xmlns:a16="http://schemas.microsoft.com/office/drawing/2014/main" id="{20C32CAF-590E-4AA2-B42A-67F04B752E4F}"/>
                  </a:ext>
                </a:extLst>
              </p:cNvPr>
              <p:cNvSpPr/>
              <p:nvPr/>
            </p:nvSpPr>
            <p:spPr>
              <a:xfrm>
                <a:off x="2160152" y="2882630"/>
                <a:ext cx="1022881" cy="79799"/>
              </a:xfrm>
              <a:custGeom>
                <a:avLst/>
                <a:gdLst>
                  <a:gd name="connsiteX0" fmla="*/ 1027089 w 1022881"/>
                  <a:gd name="connsiteY0" fmla="*/ 0 h 79799"/>
                  <a:gd name="connsiteX1" fmla="*/ 0 w 1022881"/>
                  <a:gd name="connsiteY1" fmla="*/ 83644 h 79799"/>
                </a:gdLst>
                <a:ahLst/>
                <a:cxnLst>
                  <a:cxn ang="0">
                    <a:pos x="connsiteX0" y="connsiteY0"/>
                  </a:cxn>
                  <a:cxn ang="0">
                    <a:pos x="connsiteX1" y="connsiteY1"/>
                  </a:cxn>
                </a:cxnLst>
                <a:rect l="l" t="t" r="r" b="b"/>
                <a:pathLst>
                  <a:path w="1022881" h="79799">
                    <a:moveTo>
                      <a:pt x="1027089" y="0"/>
                    </a:moveTo>
                    <a:lnTo>
                      <a:pt x="0" y="8364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 name="Freeform: Shape 13">
                <a:extLst>
                  <a:ext uri="{FF2B5EF4-FFF2-40B4-BE49-F238E27FC236}">
                    <a16:creationId xmlns:a16="http://schemas.microsoft.com/office/drawing/2014/main" id="{48B87A90-7B1C-4EE9-8368-598D449FD012}"/>
                  </a:ext>
                </a:extLst>
              </p:cNvPr>
              <p:cNvSpPr/>
              <p:nvPr/>
            </p:nvSpPr>
            <p:spPr>
              <a:xfrm>
                <a:off x="2160152" y="2411379"/>
                <a:ext cx="681921" cy="551340"/>
              </a:xfrm>
              <a:custGeom>
                <a:avLst/>
                <a:gdLst>
                  <a:gd name="connsiteX0" fmla="*/ 686201 w 681920"/>
                  <a:gd name="connsiteY0" fmla="*/ 0 h 551340"/>
                  <a:gd name="connsiteX1" fmla="*/ 0 w 681920"/>
                  <a:gd name="connsiteY1" fmla="*/ 554895 h 551340"/>
                </a:gdLst>
                <a:ahLst/>
                <a:cxnLst>
                  <a:cxn ang="0">
                    <a:pos x="connsiteX0" y="connsiteY0"/>
                  </a:cxn>
                  <a:cxn ang="0">
                    <a:pos x="connsiteX1" y="connsiteY1"/>
                  </a:cxn>
                </a:cxnLst>
                <a:rect l="l" t="t" r="r" b="b"/>
                <a:pathLst>
                  <a:path w="681920" h="551340">
                    <a:moveTo>
                      <a:pt x="686201" y="0"/>
                    </a:moveTo>
                    <a:lnTo>
                      <a:pt x="0" y="55489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 name="Freeform: Shape 14">
                <a:extLst>
                  <a:ext uri="{FF2B5EF4-FFF2-40B4-BE49-F238E27FC236}">
                    <a16:creationId xmlns:a16="http://schemas.microsoft.com/office/drawing/2014/main" id="{38B32888-6517-44CF-8E63-4EC6C1CCA2C4}"/>
                  </a:ext>
                </a:extLst>
              </p:cNvPr>
              <p:cNvSpPr/>
              <p:nvPr/>
            </p:nvSpPr>
            <p:spPr>
              <a:xfrm>
                <a:off x="2160152" y="2966274"/>
                <a:ext cx="1733820" cy="805247"/>
              </a:xfrm>
              <a:custGeom>
                <a:avLst/>
                <a:gdLst>
                  <a:gd name="connsiteX0" fmla="*/ 1739624 w 1733820"/>
                  <a:gd name="connsiteY0" fmla="*/ 807786 h 805246"/>
                  <a:gd name="connsiteX1" fmla="*/ 0 w 1733820"/>
                  <a:gd name="connsiteY1" fmla="*/ 0 h 805246"/>
                </a:gdLst>
                <a:ahLst/>
                <a:cxnLst>
                  <a:cxn ang="0">
                    <a:pos x="connsiteX0" y="connsiteY0"/>
                  </a:cxn>
                  <a:cxn ang="0">
                    <a:pos x="connsiteX1" y="connsiteY1"/>
                  </a:cxn>
                </a:cxnLst>
                <a:rect l="l" t="t" r="r" b="b"/>
                <a:pathLst>
                  <a:path w="1733820" h="805246">
                    <a:moveTo>
                      <a:pt x="1739624" y="80778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 name="Freeform: Shape 15">
                <a:extLst>
                  <a:ext uri="{FF2B5EF4-FFF2-40B4-BE49-F238E27FC236}">
                    <a16:creationId xmlns:a16="http://schemas.microsoft.com/office/drawing/2014/main" id="{7FA63F12-2313-4AE1-B478-F89C47833E75}"/>
                  </a:ext>
                </a:extLst>
              </p:cNvPr>
              <p:cNvSpPr/>
              <p:nvPr/>
            </p:nvSpPr>
            <p:spPr>
              <a:xfrm>
                <a:off x="2127797" y="2966274"/>
                <a:ext cx="29018" cy="1211497"/>
              </a:xfrm>
              <a:custGeom>
                <a:avLst/>
                <a:gdLst>
                  <a:gd name="connsiteX0" fmla="*/ 0 w 29017"/>
                  <a:gd name="connsiteY0" fmla="*/ 1216793 h 1211497"/>
                  <a:gd name="connsiteX1" fmla="*/ 32355 w 29017"/>
                  <a:gd name="connsiteY1" fmla="*/ 0 h 1211497"/>
                </a:gdLst>
                <a:ahLst/>
                <a:cxnLst>
                  <a:cxn ang="0">
                    <a:pos x="connsiteX0" y="connsiteY0"/>
                  </a:cxn>
                  <a:cxn ang="0">
                    <a:pos x="connsiteX1" y="connsiteY1"/>
                  </a:cxn>
                </a:cxnLst>
                <a:rect l="l" t="t" r="r" b="b"/>
                <a:pathLst>
                  <a:path w="29017" h="1211497">
                    <a:moveTo>
                      <a:pt x="0" y="1216793"/>
                    </a:moveTo>
                    <a:lnTo>
                      <a:pt x="3235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 name="Freeform: Shape 16">
                <a:extLst>
                  <a:ext uri="{FF2B5EF4-FFF2-40B4-BE49-F238E27FC236}">
                    <a16:creationId xmlns:a16="http://schemas.microsoft.com/office/drawing/2014/main" id="{08EF2DBA-D569-4240-BE8C-9A31BFE5E7DB}"/>
                  </a:ext>
                </a:extLst>
              </p:cNvPr>
              <p:cNvSpPr/>
              <p:nvPr/>
            </p:nvSpPr>
            <p:spPr>
              <a:xfrm>
                <a:off x="3187240" y="2152685"/>
                <a:ext cx="420760" cy="725447"/>
              </a:xfrm>
              <a:custGeom>
                <a:avLst/>
                <a:gdLst>
                  <a:gd name="connsiteX0" fmla="*/ 423952 w 420759"/>
                  <a:gd name="connsiteY0" fmla="*/ 0 h 725447"/>
                  <a:gd name="connsiteX1" fmla="*/ 0 w 420759"/>
                  <a:gd name="connsiteY1" fmla="*/ 729945 h 725447"/>
                </a:gdLst>
                <a:ahLst/>
                <a:cxnLst>
                  <a:cxn ang="0">
                    <a:pos x="connsiteX0" y="connsiteY0"/>
                  </a:cxn>
                  <a:cxn ang="0">
                    <a:pos x="connsiteX1" y="connsiteY1"/>
                  </a:cxn>
                </a:cxnLst>
                <a:rect l="l" t="t" r="r" b="b"/>
                <a:pathLst>
                  <a:path w="420759" h="725447">
                    <a:moveTo>
                      <a:pt x="423952" y="0"/>
                    </a:moveTo>
                    <a:lnTo>
                      <a:pt x="0" y="7299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 name="Freeform: Shape 17">
                <a:extLst>
                  <a:ext uri="{FF2B5EF4-FFF2-40B4-BE49-F238E27FC236}">
                    <a16:creationId xmlns:a16="http://schemas.microsoft.com/office/drawing/2014/main" id="{9E07A9FC-410F-4466-8F83-46FA8093D6D8}"/>
                  </a:ext>
                </a:extLst>
              </p:cNvPr>
              <p:cNvSpPr/>
              <p:nvPr/>
            </p:nvSpPr>
            <p:spPr>
              <a:xfrm>
                <a:off x="2844611" y="2152685"/>
                <a:ext cx="761720" cy="253907"/>
              </a:xfrm>
              <a:custGeom>
                <a:avLst/>
                <a:gdLst>
                  <a:gd name="connsiteX0" fmla="*/ 0 w 761720"/>
                  <a:gd name="connsiteY0" fmla="*/ 258695 h 253906"/>
                  <a:gd name="connsiteX1" fmla="*/ 766581 w 761720"/>
                  <a:gd name="connsiteY1" fmla="*/ 0 h 253906"/>
                </a:gdLst>
                <a:ahLst/>
                <a:cxnLst>
                  <a:cxn ang="0">
                    <a:pos x="connsiteX0" y="connsiteY0"/>
                  </a:cxn>
                  <a:cxn ang="0">
                    <a:pos x="connsiteX1" y="connsiteY1"/>
                  </a:cxn>
                </a:cxnLst>
                <a:rect l="l" t="t" r="r" b="b"/>
                <a:pathLst>
                  <a:path w="761720" h="253906">
                    <a:moveTo>
                      <a:pt x="0" y="258695"/>
                    </a:moveTo>
                    <a:lnTo>
                      <a:pt x="76658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 name="Freeform: Shape 18">
                <a:extLst>
                  <a:ext uri="{FF2B5EF4-FFF2-40B4-BE49-F238E27FC236}">
                    <a16:creationId xmlns:a16="http://schemas.microsoft.com/office/drawing/2014/main" id="{0BEFE31D-FFC0-4D98-9CB3-614FBD238310}"/>
                  </a:ext>
                </a:extLst>
              </p:cNvPr>
              <p:cNvSpPr/>
              <p:nvPr/>
            </p:nvSpPr>
            <p:spPr>
              <a:xfrm>
                <a:off x="3611192" y="2152685"/>
                <a:ext cx="950337" cy="21763"/>
              </a:xfrm>
              <a:custGeom>
                <a:avLst/>
                <a:gdLst>
                  <a:gd name="connsiteX0" fmla="*/ 956430 w 950336"/>
                  <a:gd name="connsiteY0" fmla="*/ 25246 h 21763"/>
                  <a:gd name="connsiteX1" fmla="*/ 0 w 950336"/>
                  <a:gd name="connsiteY1" fmla="*/ 0 h 21763"/>
                </a:gdLst>
                <a:ahLst/>
                <a:cxnLst>
                  <a:cxn ang="0">
                    <a:pos x="connsiteX0" y="connsiteY0"/>
                  </a:cxn>
                  <a:cxn ang="0">
                    <a:pos x="connsiteX1" y="connsiteY1"/>
                  </a:cxn>
                </a:cxnLst>
                <a:rect l="l" t="t" r="r" b="b"/>
                <a:pathLst>
                  <a:path w="950336" h="21763">
                    <a:moveTo>
                      <a:pt x="956430" y="25246"/>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 name="Freeform: Shape 19">
                <a:extLst>
                  <a:ext uri="{FF2B5EF4-FFF2-40B4-BE49-F238E27FC236}">
                    <a16:creationId xmlns:a16="http://schemas.microsoft.com/office/drawing/2014/main" id="{0C36E765-C192-45D3-8940-5DAE845C3687}"/>
                  </a:ext>
                </a:extLst>
              </p:cNvPr>
              <p:cNvSpPr/>
              <p:nvPr/>
            </p:nvSpPr>
            <p:spPr>
              <a:xfrm>
                <a:off x="3611192" y="2152685"/>
                <a:ext cx="979354" cy="993863"/>
              </a:xfrm>
              <a:custGeom>
                <a:avLst/>
                <a:gdLst>
                  <a:gd name="connsiteX0" fmla="*/ 986536 w 979354"/>
                  <a:gd name="connsiteY0" fmla="*/ 998651 h 993862"/>
                  <a:gd name="connsiteX1" fmla="*/ 0 w 979354"/>
                  <a:gd name="connsiteY1" fmla="*/ 0 h 993862"/>
                </a:gdLst>
                <a:ahLst/>
                <a:cxnLst>
                  <a:cxn ang="0">
                    <a:pos x="connsiteX0" y="connsiteY0"/>
                  </a:cxn>
                  <a:cxn ang="0">
                    <a:pos x="connsiteX1" y="connsiteY1"/>
                  </a:cxn>
                </a:cxnLst>
                <a:rect l="l" t="t" r="r" b="b"/>
                <a:pathLst>
                  <a:path w="979354" h="993862">
                    <a:moveTo>
                      <a:pt x="986536" y="9986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 name="Freeform: Shape 20">
                <a:extLst>
                  <a:ext uri="{FF2B5EF4-FFF2-40B4-BE49-F238E27FC236}">
                    <a16:creationId xmlns:a16="http://schemas.microsoft.com/office/drawing/2014/main" id="{64E8A222-D0D4-404C-BA34-4340938535AF}"/>
                  </a:ext>
                </a:extLst>
              </p:cNvPr>
              <p:cNvSpPr/>
              <p:nvPr/>
            </p:nvSpPr>
            <p:spPr>
              <a:xfrm>
                <a:off x="3611192" y="2152685"/>
                <a:ext cx="282925" cy="1617748"/>
              </a:xfrm>
              <a:custGeom>
                <a:avLst/>
                <a:gdLst>
                  <a:gd name="connsiteX0" fmla="*/ 288583 w 282924"/>
                  <a:gd name="connsiteY0" fmla="*/ 1621375 h 1617747"/>
                  <a:gd name="connsiteX1" fmla="*/ 0 w 282924"/>
                  <a:gd name="connsiteY1" fmla="*/ 0 h 1617747"/>
                </a:gdLst>
                <a:ahLst/>
                <a:cxnLst>
                  <a:cxn ang="0">
                    <a:pos x="connsiteX0" y="connsiteY0"/>
                  </a:cxn>
                  <a:cxn ang="0">
                    <a:pos x="connsiteX1" y="connsiteY1"/>
                  </a:cxn>
                </a:cxnLst>
                <a:rect l="l" t="t" r="r" b="b"/>
                <a:pathLst>
                  <a:path w="282924" h="1617747">
                    <a:moveTo>
                      <a:pt x="288583" y="16213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 name="Freeform: Shape 21">
                <a:extLst>
                  <a:ext uri="{FF2B5EF4-FFF2-40B4-BE49-F238E27FC236}">
                    <a16:creationId xmlns:a16="http://schemas.microsoft.com/office/drawing/2014/main" id="{6D072E5A-2723-443F-84A3-B87A629CA8A1}"/>
                  </a:ext>
                </a:extLst>
              </p:cNvPr>
              <p:cNvSpPr/>
              <p:nvPr/>
            </p:nvSpPr>
            <p:spPr>
              <a:xfrm>
                <a:off x="2350799" y="2147969"/>
                <a:ext cx="1255025" cy="1320314"/>
              </a:xfrm>
              <a:custGeom>
                <a:avLst/>
                <a:gdLst>
                  <a:gd name="connsiteX0" fmla="*/ 0 w 1255024"/>
                  <a:gd name="connsiteY0" fmla="*/ 1320677 h 1320314"/>
                  <a:gd name="connsiteX1" fmla="*/ 1260393 w 1255024"/>
                  <a:gd name="connsiteY1" fmla="*/ 0 h 1320314"/>
                </a:gdLst>
                <a:ahLst/>
                <a:cxnLst>
                  <a:cxn ang="0">
                    <a:pos x="connsiteX0" y="connsiteY0"/>
                  </a:cxn>
                  <a:cxn ang="0">
                    <a:pos x="connsiteX1" y="connsiteY1"/>
                  </a:cxn>
                </a:cxnLst>
                <a:rect l="l" t="t" r="r" b="b"/>
                <a:pathLst>
                  <a:path w="1255024" h="1320314">
                    <a:moveTo>
                      <a:pt x="0" y="1320677"/>
                    </a:moveTo>
                    <a:lnTo>
                      <a:pt x="126039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 name="Freeform: Shape 22">
                <a:extLst>
                  <a:ext uri="{FF2B5EF4-FFF2-40B4-BE49-F238E27FC236}">
                    <a16:creationId xmlns:a16="http://schemas.microsoft.com/office/drawing/2014/main" id="{3F3BB148-60C5-4E38-BC0C-248B7EE76F5C}"/>
                  </a:ext>
                </a:extLst>
              </p:cNvPr>
              <p:cNvSpPr/>
              <p:nvPr/>
            </p:nvSpPr>
            <p:spPr>
              <a:xfrm>
                <a:off x="2973233" y="2147969"/>
                <a:ext cx="631140" cy="1595984"/>
              </a:xfrm>
              <a:custGeom>
                <a:avLst/>
                <a:gdLst>
                  <a:gd name="connsiteX0" fmla="*/ 0 w 631139"/>
                  <a:gd name="connsiteY0" fmla="*/ 1596492 h 1595984"/>
                  <a:gd name="connsiteX1" fmla="*/ 637959 w 631139"/>
                  <a:gd name="connsiteY1" fmla="*/ 0 h 1595984"/>
                </a:gdLst>
                <a:ahLst/>
                <a:cxnLst>
                  <a:cxn ang="0">
                    <a:pos x="connsiteX0" y="connsiteY0"/>
                  </a:cxn>
                  <a:cxn ang="0">
                    <a:pos x="connsiteX1" y="connsiteY1"/>
                  </a:cxn>
                </a:cxnLst>
                <a:rect l="l" t="t" r="r" b="b"/>
                <a:pathLst>
                  <a:path w="631139" h="1595984">
                    <a:moveTo>
                      <a:pt x="0" y="1596492"/>
                    </a:moveTo>
                    <a:lnTo>
                      <a:pt x="6379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 name="Freeform: Shape 23">
                <a:extLst>
                  <a:ext uri="{FF2B5EF4-FFF2-40B4-BE49-F238E27FC236}">
                    <a16:creationId xmlns:a16="http://schemas.microsoft.com/office/drawing/2014/main" id="{E7349A52-308D-4B68-9056-8D9FDC656F4B}"/>
                  </a:ext>
                </a:extLst>
              </p:cNvPr>
              <p:cNvSpPr/>
              <p:nvPr/>
            </p:nvSpPr>
            <p:spPr>
              <a:xfrm>
                <a:off x="2973233" y="2177930"/>
                <a:ext cx="1588730" cy="1559712"/>
              </a:xfrm>
              <a:custGeom>
                <a:avLst/>
                <a:gdLst>
                  <a:gd name="connsiteX0" fmla="*/ 1594389 w 1588730"/>
                  <a:gd name="connsiteY0" fmla="*/ 0 h 1559711"/>
                  <a:gd name="connsiteX1" fmla="*/ 0 w 1588730"/>
                  <a:gd name="connsiteY1" fmla="*/ 1566531 h 1559711"/>
                </a:gdLst>
                <a:ahLst/>
                <a:cxnLst>
                  <a:cxn ang="0">
                    <a:pos x="connsiteX0" y="connsiteY0"/>
                  </a:cxn>
                  <a:cxn ang="0">
                    <a:pos x="connsiteX1" y="connsiteY1"/>
                  </a:cxn>
                </a:cxnLst>
                <a:rect l="l" t="t" r="r" b="b"/>
                <a:pathLst>
                  <a:path w="1588730" h="1559711">
                    <a:moveTo>
                      <a:pt x="1594389" y="0"/>
                    </a:moveTo>
                    <a:lnTo>
                      <a:pt x="0" y="15665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 name="Freeform: Shape 24">
                <a:extLst>
                  <a:ext uri="{FF2B5EF4-FFF2-40B4-BE49-F238E27FC236}">
                    <a16:creationId xmlns:a16="http://schemas.microsoft.com/office/drawing/2014/main" id="{966AD2E8-3775-4648-98A9-A8953ABCC862}"/>
                  </a:ext>
                </a:extLst>
              </p:cNvPr>
              <p:cNvSpPr/>
              <p:nvPr/>
            </p:nvSpPr>
            <p:spPr>
              <a:xfrm>
                <a:off x="3899775" y="2177930"/>
                <a:ext cx="667412" cy="1595984"/>
              </a:xfrm>
              <a:custGeom>
                <a:avLst/>
                <a:gdLst>
                  <a:gd name="connsiteX0" fmla="*/ 0 w 667411"/>
                  <a:gd name="connsiteY0" fmla="*/ 1596130 h 1595984"/>
                  <a:gd name="connsiteX1" fmla="*/ 667847 w 667411"/>
                  <a:gd name="connsiteY1" fmla="*/ 0 h 1595984"/>
                </a:gdLst>
                <a:ahLst/>
                <a:cxnLst>
                  <a:cxn ang="0">
                    <a:pos x="connsiteX0" y="connsiteY0"/>
                  </a:cxn>
                  <a:cxn ang="0">
                    <a:pos x="connsiteX1" y="connsiteY1"/>
                  </a:cxn>
                </a:cxnLst>
                <a:rect l="l" t="t" r="r" b="b"/>
                <a:pathLst>
                  <a:path w="667411" h="1595984">
                    <a:moveTo>
                      <a:pt x="0" y="1596130"/>
                    </a:moveTo>
                    <a:lnTo>
                      <a:pt x="6678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 name="Freeform: Shape 25">
                <a:extLst>
                  <a:ext uri="{FF2B5EF4-FFF2-40B4-BE49-F238E27FC236}">
                    <a16:creationId xmlns:a16="http://schemas.microsoft.com/office/drawing/2014/main" id="{17DE204F-DB01-4C6A-B031-3F0E5B781AFC}"/>
                  </a:ext>
                </a:extLst>
              </p:cNvPr>
              <p:cNvSpPr/>
              <p:nvPr/>
            </p:nvSpPr>
            <p:spPr>
              <a:xfrm>
                <a:off x="4567622" y="2177930"/>
                <a:ext cx="29018" cy="972100"/>
              </a:xfrm>
              <a:custGeom>
                <a:avLst/>
                <a:gdLst>
                  <a:gd name="connsiteX0" fmla="*/ 30106 w 29017"/>
                  <a:gd name="connsiteY0" fmla="*/ 973405 h 972099"/>
                  <a:gd name="connsiteX1" fmla="*/ 0 w 29017"/>
                  <a:gd name="connsiteY1" fmla="*/ 0 h 972099"/>
                </a:gdLst>
                <a:ahLst/>
                <a:cxnLst>
                  <a:cxn ang="0">
                    <a:pos x="connsiteX0" y="connsiteY0"/>
                  </a:cxn>
                  <a:cxn ang="0">
                    <a:pos x="connsiteX1" y="connsiteY1"/>
                  </a:cxn>
                </a:cxnLst>
                <a:rect l="l" t="t" r="r" b="b"/>
                <a:pathLst>
                  <a:path w="29017" h="972099">
                    <a:moveTo>
                      <a:pt x="30106" y="97340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 name="Freeform: Shape 26">
                <a:extLst>
                  <a:ext uri="{FF2B5EF4-FFF2-40B4-BE49-F238E27FC236}">
                    <a16:creationId xmlns:a16="http://schemas.microsoft.com/office/drawing/2014/main" id="{0677E04F-9666-48DE-ADE8-49727A04FF62}"/>
                  </a:ext>
                </a:extLst>
              </p:cNvPr>
              <p:cNvSpPr/>
              <p:nvPr/>
            </p:nvSpPr>
            <p:spPr>
              <a:xfrm>
                <a:off x="2844611" y="2411379"/>
                <a:ext cx="340960" cy="464286"/>
              </a:xfrm>
              <a:custGeom>
                <a:avLst/>
                <a:gdLst>
                  <a:gd name="connsiteX0" fmla="*/ 0 w 340960"/>
                  <a:gd name="connsiteY0" fmla="*/ 0 h 464286"/>
                  <a:gd name="connsiteX1" fmla="*/ 342629 w 340960"/>
                  <a:gd name="connsiteY1" fmla="*/ 471251 h 464286"/>
                </a:gdLst>
                <a:ahLst/>
                <a:cxnLst>
                  <a:cxn ang="0">
                    <a:pos x="connsiteX0" y="connsiteY0"/>
                  </a:cxn>
                  <a:cxn ang="0">
                    <a:pos x="connsiteX1" y="connsiteY1"/>
                  </a:cxn>
                </a:cxnLst>
                <a:rect l="l" t="t" r="r" b="b"/>
                <a:pathLst>
                  <a:path w="340960" h="464286">
                    <a:moveTo>
                      <a:pt x="0" y="0"/>
                    </a:moveTo>
                    <a:lnTo>
                      <a:pt x="342629" y="47125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 name="Freeform: Shape 27">
                <a:extLst>
                  <a:ext uri="{FF2B5EF4-FFF2-40B4-BE49-F238E27FC236}">
                    <a16:creationId xmlns:a16="http://schemas.microsoft.com/office/drawing/2014/main" id="{CEEC0408-AFE6-46DC-BC65-0769C6CC199B}"/>
                  </a:ext>
                </a:extLst>
              </p:cNvPr>
              <p:cNvSpPr/>
              <p:nvPr/>
            </p:nvSpPr>
            <p:spPr>
              <a:xfrm>
                <a:off x="3187240" y="2882630"/>
                <a:ext cx="710939" cy="885046"/>
              </a:xfrm>
              <a:custGeom>
                <a:avLst/>
                <a:gdLst>
                  <a:gd name="connsiteX0" fmla="*/ 712535 w 710938"/>
                  <a:gd name="connsiteY0" fmla="*/ 891430 h 885045"/>
                  <a:gd name="connsiteX1" fmla="*/ 0 w 710938"/>
                  <a:gd name="connsiteY1" fmla="*/ 0 h 885045"/>
                </a:gdLst>
                <a:ahLst/>
                <a:cxnLst>
                  <a:cxn ang="0">
                    <a:pos x="connsiteX0" y="connsiteY0"/>
                  </a:cxn>
                  <a:cxn ang="0">
                    <a:pos x="connsiteX1" y="connsiteY1"/>
                  </a:cxn>
                </a:cxnLst>
                <a:rect l="l" t="t" r="r" b="b"/>
                <a:pathLst>
                  <a:path w="710938" h="885045">
                    <a:moveTo>
                      <a:pt x="712535" y="89143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9" name="Freeform: Shape 28">
                <a:extLst>
                  <a:ext uri="{FF2B5EF4-FFF2-40B4-BE49-F238E27FC236}">
                    <a16:creationId xmlns:a16="http://schemas.microsoft.com/office/drawing/2014/main" id="{FDC1D40B-DB8F-4EC3-9D09-8B653135669B}"/>
                  </a:ext>
                </a:extLst>
              </p:cNvPr>
              <p:cNvSpPr/>
              <p:nvPr/>
            </p:nvSpPr>
            <p:spPr>
              <a:xfrm>
                <a:off x="3187240" y="2177930"/>
                <a:ext cx="1378351" cy="703684"/>
              </a:xfrm>
              <a:custGeom>
                <a:avLst/>
                <a:gdLst>
                  <a:gd name="connsiteX0" fmla="*/ 1380382 w 1378350"/>
                  <a:gd name="connsiteY0" fmla="*/ 0 h 703684"/>
                  <a:gd name="connsiteX1" fmla="*/ 0 w 1378350"/>
                  <a:gd name="connsiteY1" fmla="*/ 704700 h 703684"/>
                </a:gdLst>
                <a:ahLst/>
                <a:cxnLst>
                  <a:cxn ang="0">
                    <a:pos x="connsiteX0" y="connsiteY0"/>
                  </a:cxn>
                  <a:cxn ang="0">
                    <a:pos x="connsiteX1" y="connsiteY1"/>
                  </a:cxn>
                </a:cxnLst>
                <a:rect l="l" t="t" r="r" b="b"/>
                <a:pathLst>
                  <a:path w="1378350" h="703684">
                    <a:moveTo>
                      <a:pt x="1380382" y="0"/>
                    </a:moveTo>
                    <a:lnTo>
                      <a:pt x="0" y="70470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0" name="Freeform: Shape 29">
                <a:extLst>
                  <a:ext uri="{FF2B5EF4-FFF2-40B4-BE49-F238E27FC236}">
                    <a16:creationId xmlns:a16="http://schemas.microsoft.com/office/drawing/2014/main" id="{664F2F4D-4C14-4265-9106-0EF3CB88154C}"/>
                  </a:ext>
                </a:extLst>
              </p:cNvPr>
              <p:cNvSpPr/>
              <p:nvPr/>
            </p:nvSpPr>
            <p:spPr>
              <a:xfrm>
                <a:off x="2127797" y="2882630"/>
                <a:ext cx="1059154" cy="1298551"/>
              </a:xfrm>
              <a:custGeom>
                <a:avLst/>
                <a:gdLst>
                  <a:gd name="connsiteX0" fmla="*/ 0 w 1059153"/>
                  <a:gd name="connsiteY0" fmla="*/ 1300437 h 1298550"/>
                  <a:gd name="connsiteX1" fmla="*/ 1059444 w 1059153"/>
                  <a:gd name="connsiteY1" fmla="*/ 0 h 1298550"/>
                </a:gdLst>
                <a:ahLst/>
                <a:cxnLst>
                  <a:cxn ang="0">
                    <a:pos x="connsiteX0" y="connsiteY0"/>
                  </a:cxn>
                  <a:cxn ang="0">
                    <a:pos x="connsiteX1" y="connsiteY1"/>
                  </a:cxn>
                </a:cxnLst>
                <a:rect l="l" t="t" r="r" b="b"/>
                <a:pathLst>
                  <a:path w="1059153" h="1298550">
                    <a:moveTo>
                      <a:pt x="0" y="1300437"/>
                    </a:moveTo>
                    <a:lnTo>
                      <a:pt x="1059444"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1" name="Freeform: Shape 30">
                <a:extLst>
                  <a:ext uri="{FF2B5EF4-FFF2-40B4-BE49-F238E27FC236}">
                    <a16:creationId xmlns:a16="http://schemas.microsoft.com/office/drawing/2014/main" id="{745CF1E3-F476-4A2B-A105-0D50BFACB782}"/>
                  </a:ext>
                </a:extLst>
              </p:cNvPr>
              <p:cNvSpPr/>
              <p:nvPr/>
            </p:nvSpPr>
            <p:spPr>
              <a:xfrm>
                <a:off x="2127797" y="3468646"/>
                <a:ext cx="217634" cy="710938"/>
              </a:xfrm>
              <a:custGeom>
                <a:avLst/>
                <a:gdLst>
                  <a:gd name="connsiteX0" fmla="*/ 223003 w 217634"/>
                  <a:gd name="connsiteY0" fmla="*/ 0 h 710938"/>
                  <a:gd name="connsiteX1" fmla="*/ 0 w 217634"/>
                  <a:gd name="connsiteY1" fmla="*/ 714421 h 710938"/>
                </a:gdLst>
                <a:ahLst/>
                <a:cxnLst>
                  <a:cxn ang="0">
                    <a:pos x="connsiteX0" y="connsiteY0"/>
                  </a:cxn>
                  <a:cxn ang="0">
                    <a:pos x="connsiteX1" y="connsiteY1"/>
                  </a:cxn>
                </a:cxnLst>
                <a:rect l="l" t="t" r="r" b="b"/>
                <a:pathLst>
                  <a:path w="217634" h="710938">
                    <a:moveTo>
                      <a:pt x="223003" y="0"/>
                    </a:moveTo>
                    <a:lnTo>
                      <a:pt x="0" y="7144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2" name="Freeform: Shape 31">
                <a:extLst>
                  <a:ext uri="{FF2B5EF4-FFF2-40B4-BE49-F238E27FC236}">
                    <a16:creationId xmlns:a16="http://schemas.microsoft.com/office/drawing/2014/main" id="{111583E5-5BB1-4F13-9584-A899A68B9EAC}"/>
                  </a:ext>
                </a:extLst>
              </p:cNvPr>
              <p:cNvSpPr/>
              <p:nvPr/>
            </p:nvSpPr>
            <p:spPr>
              <a:xfrm>
                <a:off x="2350799" y="3468646"/>
                <a:ext cx="282925" cy="1153461"/>
              </a:xfrm>
              <a:custGeom>
                <a:avLst/>
                <a:gdLst>
                  <a:gd name="connsiteX0" fmla="*/ 289889 w 282924"/>
                  <a:gd name="connsiteY0" fmla="*/ 1155565 h 1153461"/>
                  <a:gd name="connsiteX1" fmla="*/ 0 w 282924"/>
                  <a:gd name="connsiteY1" fmla="*/ 0 h 1153461"/>
                </a:gdLst>
                <a:ahLst/>
                <a:cxnLst>
                  <a:cxn ang="0">
                    <a:pos x="connsiteX0" y="connsiteY0"/>
                  </a:cxn>
                  <a:cxn ang="0">
                    <a:pos x="connsiteX1" y="connsiteY1"/>
                  </a:cxn>
                </a:cxnLst>
                <a:rect l="l" t="t" r="r" b="b"/>
                <a:pathLst>
                  <a:path w="282924" h="1153461">
                    <a:moveTo>
                      <a:pt x="289889" y="115556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3" name="Freeform: Shape 32">
                <a:extLst>
                  <a:ext uri="{FF2B5EF4-FFF2-40B4-BE49-F238E27FC236}">
                    <a16:creationId xmlns:a16="http://schemas.microsoft.com/office/drawing/2014/main" id="{CBFAD9BD-CFC6-4616-8E7B-3C4F1B9BF9D0}"/>
                  </a:ext>
                </a:extLst>
              </p:cNvPr>
              <p:cNvSpPr/>
              <p:nvPr/>
            </p:nvSpPr>
            <p:spPr>
              <a:xfrm>
                <a:off x="2350799" y="3468646"/>
                <a:ext cx="616631" cy="275670"/>
              </a:xfrm>
              <a:custGeom>
                <a:avLst/>
                <a:gdLst>
                  <a:gd name="connsiteX0" fmla="*/ 622434 w 616630"/>
                  <a:gd name="connsiteY0" fmla="*/ 275815 h 275670"/>
                  <a:gd name="connsiteX1" fmla="*/ 0 w 616630"/>
                  <a:gd name="connsiteY1" fmla="*/ 0 h 275670"/>
                </a:gdLst>
                <a:ahLst/>
                <a:cxnLst>
                  <a:cxn ang="0">
                    <a:pos x="connsiteX0" y="connsiteY0"/>
                  </a:cxn>
                  <a:cxn ang="0">
                    <a:pos x="connsiteX1" y="connsiteY1"/>
                  </a:cxn>
                </a:cxnLst>
                <a:rect l="l" t="t" r="r" b="b"/>
                <a:pathLst>
                  <a:path w="616630" h="275670">
                    <a:moveTo>
                      <a:pt x="622434" y="27581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4" name="Freeform: Shape 33">
                <a:extLst>
                  <a:ext uri="{FF2B5EF4-FFF2-40B4-BE49-F238E27FC236}">
                    <a16:creationId xmlns:a16="http://schemas.microsoft.com/office/drawing/2014/main" id="{E0B9CFDD-44FC-46E6-9649-F2264C2E3E13}"/>
                  </a:ext>
                </a:extLst>
              </p:cNvPr>
              <p:cNvSpPr/>
              <p:nvPr/>
            </p:nvSpPr>
            <p:spPr>
              <a:xfrm>
                <a:off x="2973233" y="2882630"/>
                <a:ext cx="210380" cy="856028"/>
              </a:xfrm>
              <a:custGeom>
                <a:avLst/>
                <a:gdLst>
                  <a:gd name="connsiteX0" fmla="*/ 214007 w 210379"/>
                  <a:gd name="connsiteY0" fmla="*/ 0 h 856027"/>
                  <a:gd name="connsiteX1" fmla="*/ 0 w 210379"/>
                  <a:gd name="connsiteY1" fmla="*/ 861832 h 856027"/>
                </a:gdLst>
                <a:ahLst/>
                <a:cxnLst>
                  <a:cxn ang="0">
                    <a:pos x="connsiteX0" y="connsiteY0"/>
                  </a:cxn>
                  <a:cxn ang="0">
                    <a:pos x="connsiteX1" y="connsiteY1"/>
                  </a:cxn>
                </a:cxnLst>
                <a:rect l="l" t="t" r="r" b="b"/>
                <a:pathLst>
                  <a:path w="210379" h="856027">
                    <a:moveTo>
                      <a:pt x="214007" y="0"/>
                    </a:moveTo>
                    <a:lnTo>
                      <a:pt x="0" y="86183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5" name="Freeform: Shape 34">
                <a:extLst>
                  <a:ext uri="{FF2B5EF4-FFF2-40B4-BE49-F238E27FC236}">
                    <a16:creationId xmlns:a16="http://schemas.microsoft.com/office/drawing/2014/main" id="{8BA7C556-8583-4FE0-A8A4-E235CB99364E}"/>
                  </a:ext>
                </a:extLst>
              </p:cNvPr>
              <p:cNvSpPr/>
              <p:nvPr/>
            </p:nvSpPr>
            <p:spPr>
              <a:xfrm>
                <a:off x="2973233" y="3744461"/>
                <a:ext cx="921319" cy="29018"/>
              </a:xfrm>
              <a:custGeom>
                <a:avLst/>
                <a:gdLst>
                  <a:gd name="connsiteX0" fmla="*/ 926542 w 921318"/>
                  <a:gd name="connsiteY0" fmla="*/ 29598 h 29017"/>
                  <a:gd name="connsiteX1" fmla="*/ 0 w 921318"/>
                  <a:gd name="connsiteY1" fmla="*/ 0 h 29017"/>
                </a:gdLst>
                <a:ahLst/>
                <a:cxnLst>
                  <a:cxn ang="0">
                    <a:pos x="connsiteX0" y="connsiteY0"/>
                  </a:cxn>
                  <a:cxn ang="0">
                    <a:pos x="connsiteX1" y="connsiteY1"/>
                  </a:cxn>
                </a:cxnLst>
                <a:rect l="l" t="t" r="r" b="b"/>
                <a:pathLst>
                  <a:path w="921318" h="29017">
                    <a:moveTo>
                      <a:pt x="926542" y="29598"/>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6" name="Freeform: Shape 35">
                <a:extLst>
                  <a:ext uri="{FF2B5EF4-FFF2-40B4-BE49-F238E27FC236}">
                    <a16:creationId xmlns:a16="http://schemas.microsoft.com/office/drawing/2014/main" id="{70836F00-0172-4F3B-A4CC-53EFA59D9E2B}"/>
                  </a:ext>
                </a:extLst>
              </p:cNvPr>
              <p:cNvSpPr/>
              <p:nvPr/>
            </p:nvSpPr>
            <p:spPr>
              <a:xfrm>
                <a:off x="3899775" y="3157212"/>
                <a:ext cx="696430" cy="616630"/>
              </a:xfrm>
              <a:custGeom>
                <a:avLst/>
                <a:gdLst>
                  <a:gd name="connsiteX0" fmla="*/ 697953 w 696429"/>
                  <a:gd name="connsiteY0" fmla="*/ 0 h 616630"/>
                  <a:gd name="connsiteX1" fmla="*/ 0 w 696429"/>
                  <a:gd name="connsiteY1" fmla="*/ 616848 h 616630"/>
                </a:gdLst>
                <a:ahLst/>
                <a:cxnLst>
                  <a:cxn ang="0">
                    <a:pos x="connsiteX0" y="connsiteY0"/>
                  </a:cxn>
                  <a:cxn ang="0">
                    <a:pos x="connsiteX1" y="connsiteY1"/>
                  </a:cxn>
                </a:cxnLst>
                <a:rect l="l" t="t" r="r" b="b"/>
                <a:pathLst>
                  <a:path w="696429" h="616630">
                    <a:moveTo>
                      <a:pt x="697953" y="0"/>
                    </a:moveTo>
                    <a:lnTo>
                      <a:pt x="0" y="61684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7" name="Freeform: Shape 36">
                <a:extLst>
                  <a:ext uri="{FF2B5EF4-FFF2-40B4-BE49-F238E27FC236}">
                    <a16:creationId xmlns:a16="http://schemas.microsoft.com/office/drawing/2014/main" id="{75029A93-E6AF-4A5C-8251-11F68544E8F9}"/>
                  </a:ext>
                </a:extLst>
              </p:cNvPr>
              <p:cNvSpPr/>
              <p:nvPr/>
            </p:nvSpPr>
            <p:spPr>
              <a:xfrm>
                <a:off x="3187240" y="2882630"/>
                <a:ext cx="1407369" cy="268416"/>
              </a:xfrm>
              <a:custGeom>
                <a:avLst/>
                <a:gdLst>
                  <a:gd name="connsiteX0" fmla="*/ 0 w 1407368"/>
                  <a:gd name="connsiteY0" fmla="*/ 0 h 268415"/>
                  <a:gd name="connsiteX1" fmla="*/ 1410488 w 1407368"/>
                  <a:gd name="connsiteY1" fmla="*/ 274582 h 268415"/>
                </a:gdLst>
                <a:ahLst/>
                <a:cxnLst>
                  <a:cxn ang="0">
                    <a:pos x="connsiteX0" y="connsiteY0"/>
                  </a:cxn>
                  <a:cxn ang="0">
                    <a:pos x="connsiteX1" y="connsiteY1"/>
                  </a:cxn>
                </a:cxnLst>
                <a:rect l="l" t="t" r="r" b="b"/>
                <a:pathLst>
                  <a:path w="1407368" h="268415">
                    <a:moveTo>
                      <a:pt x="0" y="0"/>
                    </a:moveTo>
                    <a:lnTo>
                      <a:pt x="1410488" y="2745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8" name="Freeform: Shape 37">
                <a:extLst>
                  <a:ext uri="{FF2B5EF4-FFF2-40B4-BE49-F238E27FC236}">
                    <a16:creationId xmlns:a16="http://schemas.microsoft.com/office/drawing/2014/main" id="{3FE2CA8F-1062-4081-A1FD-D5C0EB82561D}"/>
                  </a:ext>
                </a:extLst>
              </p:cNvPr>
              <p:cNvSpPr/>
              <p:nvPr/>
            </p:nvSpPr>
            <p:spPr>
              <a:xfrm>
                <a:off x="2127797" y="4183067"/>
                <a:ext cx="507813" cy="435268"/>
              </a:xfrm>
              <a:custGeom>
                <a:avLst/>
                <a:gdLst>
                  <a:gd name="connsiteX0" fmla="*/ 0 w 507813"/>
                  <a:gd name="connsiteY0" fmla="*/ 0 h 435268"/>
                  <a:gd name="connsiteX1" fmla="*/ 512892 w 507813"/>
                  <a:gd name="connsiteY1" fmla="*/ 441145 h 435268"/>
                </a:gdLst>
                <a:ahLst/>
                <a:cxnLst>
                  <a:cxn ang="0">
                    <a:pos x="connsiteX0" y="connsiteY0"/>
                  </a:cxn>
                  <a:cxn ang="0">
                    <a:pos x="connsiteX1" y="connsiteY1"/>
                  </a:cxn>
                </a:cxnLst>
                <a:rect l="l" t="t" r="r" b="b"/>
                <a:pathLst>
                  <a:path w="507813" h="435268">
                    <a:moveTo>
                      <a:pt x="0" y="0"/>
                    </a:moveTo>
                    <a:lnTo>
                      <a:pt x="512892" y="44114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39" name="Freeform: Shape 38">
                <a:extLst>
                  <a:ext uri="{FF2B5EF4-FFF2-40B4-BE49-F238E27FC236}">
                    <a16:creationId xmlns:a16="http://schemas.microsoft.com/office/drawing/2014/main" id="{4FA09C1C-2FA8-4434-B35A-A17AED2D424B}"/>
                  </a:ext>
                </a:extLst>
              </p:cNvPr>
              <p:cNvSpPr/>
              <p:nvPr/>
            </p:nvSpPr>
            <p:spPr>
              <a:xfrm>
                <a:off x="2640688" y="3744461"/>
                <a:ext cx="326451" cy="877791"/>
              </a:xfrm>
              <a:custGeom>
                <a:avLst/>
                <a:gdLst>
                  <a:gd name="connsiteX0" fmla="*/ 332545 w 326451"/>
                  <a:gd name="connsiteY0" fmla="*/ 0 h 877791"/>
                  <a:gd name="connsiteX1" fmla="*/ 0 w 326451"/>
                  <a:gd name="connsiteY1" fmla="*/ 879750 h 877791"/>
                </a:gdLst>
                <a:ahLst/>
                <a:cxnLst>
                  <a:cxn ang="0">
                    <a:pos x="connsiteX0" y="connsiteY0"/>
                  </a:cxn>
                  <a:cxn ang="0">
                    <a:pos x="connsiteX1" y="connsiteY1"/>
                  </a:cxn>
                </a:cxnLst>
                <a:rect l="l" t="t" r="r" b="b"/>
                <a:pathLst>
                  <a:path w="326451" h="877791">
                    <a:moveTo>
                      <a:pt x="332545" y="0"/>
                    </a:moveTo>
                    <a:lnTo>
                      <a:pt x="0" y="87975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0" name="Freeform: Shape 39">
                <a:extLst>
                  <a:ext uri="{FF2B5EF4-FFF2-40B4-BE49-F238E27FC236}">
                    <a16:creationId xmlns:a16="http://schemas.microsoft.com/office/drawing/2014/main" id="{DFD52822-D793-47FA-BC4F-BDF0803CF0A1}"/>
                  </a:ext>
                </a:extLst>
              </p:cNvPr>
              <p:cNvSpPr/>
              <p:nvPr/>
            </p:nvSpPr>
            <p:spPr>
              <a:xfrm>
                <a:off x="2350799" y="2411379"/>
                <a:ext cx="493304" cy="1051899"/>
              </a:xfrm>
              <a:custGeom>
                <a:avLst/>
                <a:gdLst>
                  <a:gd name="connsiteX0" fmla="*/ 0 w 493304"/>
                  <a:gd name="connsiteY0" fmla="*/ 1057267 h 1051898"/>
                  <a:gd name="connsiteX1" fmla="*/ 493812 w 493304"/>
                  <a:gd name="connsiteY1" fmla="*/ 0 h 1051898"/>
                </a:gdLst>
                <a:ahLst/>
                <a:cxnLst>
                  <a:cxn ang="0">
                    <a:pos x="connsiteX0" y="connsiteY0"/>
                  </a:cxn>
                  <a:cxn ang="0">
                    <a:pos x="connsiteX1" y="connsiteY1"/>
                  </a:cxn>
                </a:cxnLst>
                <a:rect l="l" t="t" r="r" b="b"/>
                <a:pathLst>
                  <a:path w="493304" h="1051898">
                    <a:moveTo>
                      <a:pt x="0" y="1057267"/>
                    </a:moveTo>
                    <a:lnTo>
                      <a:pt x="49381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1" name="Freeform: Shape 40">
                <a:extLst>
                  <a:ext uri="{FF2B5EF4-FFF2-40B4-BE49-F238E27FC236}">
                    <a16:creationId xmlns:a16="http://schemas.microsoft.com/office/drawing/2014/main" id="{0F875E87-9B48-477D-AC25-762FF7999F3D}"/>
                  </a:ext>
                </a:extLst>
              </p:cNvPr>
              <p:cNvSpPr/>
              <p:nvPr/>
            </p:nvSpPr>
            <p:spPr>
              <a:xfrm>
                <a:off x="2844611" y="2411379"/>
                <a:ext cx="1748329" cy="739956"/>
              </a:xfrm>
              <a:custGeom>
                <a:avLst/>
                <a:gdLst>
                  <a:gd name="connsiteX0" fmla="*/ 1753117 w 1748328"/>
                  <a:gd name="connsiteY0" fmla="*/ 745832 h 739956"/>
                  <a:gd name="connsiteX1" fmla="*/ 0 w 1748328"/>
                  <a:gd name="connsiteY1" fmla="*/ 0 h 739956"/>
                </a:gdLst>
                <a:ahLst/>
                <a:cxnLst>
                  <a:cxn ang="0">
                    <a:pos x="connsiteX0" y="connsiteY0"/>
                  </a:cxn>
                  <a:cxn ang="0">
                    <a:pos x="connsiteX1" y="connsiteY1"/>
                  </a:cxn>
                </a:cxnLst>
                <a:rect l="l" t="t" r="r" b="b"/>
                <a:pathLst>
                  <a:path w="1748328" h="739956">
                    <a:moveTo>
                      <a:pt x="1753117" y="74583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2" name="Freeform: Shape 41">
                <a:extLst>
                  <a:ext uri="{FF2B5EF4-FFF2-40B4-BE49-F238E27FC236}">
                    <a16:creationId xmlns:a16="http://schemas.microsoft.com/office/drawing/2014/main" id="{582FEBF6-9B59-4A4E-B1A3-CD375D96D5AC}"/>
                  </a:ext>
                </a:extLst>
              </p:cNvPr>
              <p:cNvSpPr/>
              <p:nvPr/>
            </p:nvSpPr>
            <p:spPr>
              <a:xfrm>
                <a:off x="2127797" y="3744461"/>
                <a:ext cx="841519" cy="435268"/>
              </a:xfrm>
              <a:custGeom>
                <a:avLst/>
                <a:gdLst>
                  <a:gd name="connsiteX0" fmla="*/ 0 w 841519"/>
                  <a:gd name="connsiteY0" fmla="*/ 438606 h 435268"/>
                  <a:gd name="connsiteX1" fmla="*/ 845437 w 841519"/>
                  <a:gd name="connsiteY1" fmla="*/ 0 h 435268"/>
                </a:gdLst>
                <a:ahLst/>
                <a:cxnLst>
                  <a:cxn ang="0">
                    <a:pos x="connsiteX0" y="connsiteY0"/>
                  </a:cxn>
                  <a:cxn ang="0">
                    <a:pos x="connsiteX1" y="connsiteY1"/>
                  </a:cxn>
                </a:cxnLst>
                <a:rect l="l" t="t" r="r" b="b"/>
                <a:pathLst>
                  <a:path w="841519" h="435268">
                    <a:moveTo>
                      <a:pt x="0" y="438606"/>
                    </a:moveTo>
                    <a:lnTo>
                      <a:pt x="8454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3" name="Freeform: Shape 42">
                <a:extLst>
                  <a:ext uri="{FF2B5EF4-FFF2-40B4-BE49-F238E27FC236}">
                    <a16:creationId xmlns:a16="http://schemas.microsoft.com/office/drawing/2014/main" id="{8AB6EB3C-87D2-412B-85D9-D1B76A7C7E93}"/>
                  </a:ext>
                </a:extLst>
              </p:cNvPr>
              <p:cNvSpPr/>
              <p:nvPr/>
            </p:nvSpPr>
            <p:spPr>
              <a:xfrm>
                <a:off x="2160152" y="2147969"/>
                <a:ext cx="1450895" cy="812501"/>
              </a:xfrm>
              <a:custGeom>
                <a:avLst/>
                <a:gdLst>
                  <a:gd name="connsiteX0" fmla="*/ 0 w 1450895"/>
                  <a:gd name="connsiteY0" fmla="*/ 818305 h 812501"/>
                  <a:gd name="connsiteX1" fmla="*/ 1451041 w 1450895"/>
                  <a:gd name="connsiteY1" fmla="*/ 0 h 812501"/>
                </a:gdLst>
                <a:ahLst/>
                <a:cxnLst>
                  <a:cxn ang="0">
                    <a:pos x="connsiteX0" y="connsiteY0"/>
                  </a:cxn>
                  <a:cxn ang="0">
                    <a:pos x="connsiteX1" y="connsiteY1"/>
                  </a:cxn>
                </a:cxnLst>
                <a:rect l="l" t="t" r="r" b="b"/>
                <a:pathLst>
                  <a:path w="1450895" h="812501">
                    <a:moveTo>
                      <a:pt x="0" y="818305"/>
                    </a:moveTo>
                    <a:lnTo>
                      <a:pt x="145104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4" name="Freeform: Shape 43">
                <a:extLst>
                  <a:ext uri="{FF2B5EF4-FFF2-40B4-BE49-F238E27FC236}">
                    <a16:creationId xmlns:a16="http://schemas.microsoft.com/office/drawing/2014/main" id="{DE5F7888-50AA-4A25-915A-01AA5C45A6CB}"/>
                  </a:ext>
                </a:extLst>
              </p:cNvPr>
              <p:cNvSpPr/>
              <p:nvPr/>
            </p:nvSpPr>
            <p:spPr>
              <a:xfrm>
                <a:off x="4563560" y="3117167"/>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40" y="68337"/>
                      <a:pt x="34169" y="68337"/>
                    </a:cubicBezTo>
                    <a:cubicBezTo>
                      <a:pt x="15298" y="68337"/>
                      <a:pt x="0" y="53039"/>
                      <a:pt x="0" y="34169"/>
                    </a:cubicBezTo>
                    <a:cubicBezTo>
                      <a:pt x="0" y="15298"/>
                      <a:pt x="15298" y="0"/>
                      <a:pt x="34169" y="0"/>
                    </a:cubicBezTo>
                    <a:cubicBezTo>
                      <a:pt x="53040"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5" name="Freeform: Shape 44">
                <a:extLst>
                  <a:ext uri="{FF2B5EF4-FFF2-40B4-BE49-F238E27FC236}">
                    <a16:creationId xmlns:a16="http://schemas.microsoft.com/office/drawing/2014/main" id="{9CE39B03-FD25-4998-8C4E-555C261A81AA}"/>
                  </a:ext>
                </a:extLst>
              </p:cNvPr>
              <p:cNvSpPr/>
              <p:nvPr/>
            </p:nvSpPr>
            <p:spPr>
              <a:xfrm>
                <a:off x="3152782" y="2849042"/>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6" name="Freeform: Shape 45">
                <a:extLst>
                  <a:ext uri="{FF2B5EF4-FFF2-40B4-BE49-F238E27FC236}">
                    <a16:creationId xmlns:a16="http://schemas.microsoft.com/office/drawing/2014/main" id="{B40B5A9E-4A4B-46BB-AC7D-CCF764E5C05D}"/>
                  </a:ext>
                </a:extLst>
              </p:cNvPr>
              <p:cNvSpPr/>
              <p:nvPr/>
            </p:nvSpPr>
            <p:spPr>
              <a:xfrm>
                <a:off x="2939065" y="371029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7" name="Freeform: Shape 46">
                <a:extLst>
                  <a:ext uri="{FF2B5EF4-FFF2-40B4-BE49-F238E27FC236}">
                    <a16:creationId xmlns:a16="http://schemas.microsoft.com/office/drawing/2014/main" id="{F1AFF581-148F-49A3-9753-3A210C134FFC}"/>
                  </a:ext>
                </a:extLst>
              </p:cNvPr>
              <p:cNvSpPr/>
              <p:nvPr/>
            </p:nvSpPr>
            <p:spPr>
              <a:xfrm>
                <a:off x="2124169" y="2933484"/>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8" name="Freeform: Shape 47">
                <a:extLst>
                  <a:ext uri="{FF2B5EF4-FFF2-40B4-BE49-F238E27FC236}">
                    <a16:creationId xmlns:a16="http://schemas.microsoft.com/office/drawing/2014/main" id="{411CAF08-0A09-4299-A392-E9FF2573D299}"/>
                  </a:ext>
                </a:extLst>
              </p:cNvPr>
              <p:cNvSpPr/>
              <p:nvPr/>
            </p:nvSpPr>
            <p:spPr>
              <a:xfrm>
                <a:off x="2810443" y="2377211"/>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49" name="Freeform: Shape 48">
                <a:extLst>
                  <a:ext uri="{FF2B5EF4-FFF2-40B4-BE49-F238E27FC236}">
                    <a16:creationId xmlns:a16="http://schemas.microsoft.com/office/drawing/2014/main" id="{56E7DFED-93A7-45BC-B2C0-BD216BDC02C7}"/>
                  </a:ext>
                </a:extLst>
              </p:cNvPr>
              <p:cNvSpPr/>
              <p:nvPr/>
            </p:nvSpPr>
            <p:spPr>
              <a:xfrm>
                <a:off x="3577023" y="2118516"/>
                <a:ext cx="65290" cy="65290"/>
              </a:xfrm>
              <a:custGeom>
                <a:avLst/>
                <a:gdLst>
                  <a:gd name="connsiteX0" fmla="*/ 68337 w 65290"/>
                  <a:gd name="connsiteY0" fmla="*/ 34169 h 65290"/>
                  <a:gd name="connsiteX1" fmla="*/ 34168 w 65290"/>
                  <a:gd name="connsiteY1" fmla="*/ 68337 h 65290"/>
                  <a:gd name="connsiteX2" fmla="*/ 0 w 65290"/>
                  <a:gd name="connsiteY2" fmla="*/ 34169 h 65290"/>
                  <a:gd name="connsiteX3" fmla="*/ 34168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8" y="68337"/>
                    </a:cubicBezTo>
                    <a:cubicBezTo>
                      <a:pt x="15298" y="68337"/>
                      <a:pt x="0" y="53039"/>
                      <a:pt x="0" y="34169"/>
                    </a:cubicBezTo>
                    <a:cubicBezTo>
                      <a:pt x="0" y="15298"/>
                      <a:pt x="15298" y="0"/>
                      <a:pt x="34168"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0" name="Freeform: Shape 49">
                <a:extLst>
                  <a:ext uri="{FF2B5EF4-FFF2-40B4-BE49-F238E27FC236}">
                    <a16:creationId xmlns:a16="http://schemas.microsoft.com/office/drawing/2014/main" id="{37C3B207-FA9B-40A8-BDAA-B1B4CDEE3444}"/>
                  </a:ext>
                </a:extLst>
              </p:cNvPr>
              <p:cNvSpPr/>
              <p:nvPr/>
            </p:nvSpPr>
            <p:spPr>
              <a:xfrm>
                <a:off x="4532438" y="2147969"/>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1" name="Freeform: Shape 50">
                <a:extLst>
                  <a:ext uri="{FF2B5EF4-FFF2-40B4-BE49-F238E27FC236}">
                    <a16:creationId xmlns:a16="http://schemas.microsoft.com/office/drawing/2014/main" id="{633A1EF5-404E-4157-93A6-301B5EA22D91}"/>
                  </a:ext>
                </a:extLst>
              </p:cNvPr>
              <p:cNvSpPr/>
              <p:nvPr/>
            </p:nvSpPr>
            <p:spPr>
              <a:xfrm>
                <a:off x="3864301" y="373757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2" name="Freeform: Shape 51">
                <a:extLst>
                  <a:ext uri="{FF2B5EF4-FFF2-40B4-BE49-F238E27FC236}">
                    <a16:creationId xmlns:a16="http://schemas.microsoft.com/office/drawing/2014/main" id="{865A5206-C93C-4486-9D3F-019371849FA8}"/>
                  </a:ext>
                </a:extLst>
              </p:cNvPr>
              <p:cNvSpPr/>
              <p:nvPr/>
            </p:nvSpPr>
            <p:spPr>
              <a:xfrm>
                <a:off x="2316631" y="343447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3" name="Freeform: Shape 52">
                <a:extLst>
                  <a:ext uri="{FF2B5EF4-FFF2-40B4-BE49-F238E27FC236}">
                    <a16:creationId xmlns:a16="http://schemas.microsoft.com/office/drawing/2014/main" id="{FDA9E3D7-6337-4993-8B6E-EC1636E4E866}"/>
                  </a:ext>
                </a:extLst>
              </p:cNvPr>
              <p:cNvSpPr/>
              <p:nvPr/>
            </p:nvSpPr>
            <p:spPr>
              <a:xfrm>
                <a:off x="2606520" y="4590043"/>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4" name="Freeform: Shape 53">
                <a:extLst>
                  <a:ext uri="{FF2B5EF4-FFF2-40B4-BE49-F238E27FC236}">
                    <a16:creationId xmlns:a16="http://schemas.microsoft.com/office/drawing/2014/main" id="{6B67F634-AE3F-406F-80BF-F416D2BA251E}"/>
                  </a:ext>
                </a:extLst>
              </p:cNvPr>
              <p:cNvSpPr/>
              <p:nvPr/>
            </p:nvSpPr>
            <p:spPr>
              <a:xfrm>
                <a:off x="2093628" y="4148898"/>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5" name="Freeform: Shape 54">
                <a:extLst>
                  <a:ext uri="{FF2B5EF4-FFF2-40B4-BE49-F238E27FC236}">
                    <a16:creationId xmlns:a16="http://schemas.microsoft.com/office/drawing/2014/main" id="{E251E1E1-B938-4D80-911A-9EF9C6AFE7E0}"/>
                  </a:ext>
                </a:extLst>
              </p:cNvPr>
              <p:cNvSpPr/>
              <p:nvPr/>
            </p:nvSpPr>
            <p:spPr>
              <a:xfrm>
                <a:off x="2640688" y="3774060"/>
                <a:ext cx="1255025" cy="848773"/>
              </a:xfrm>
              <a:custGeom>
                <a:avLst/>
                <a:gdLst>
                  <a:gd name="connsiteX0" fmla="*/ 0 w 1255024"/>
                  <a:gd name="connsiteY0" fmla="*/ 850152 h 848773"/>
                  <a:gd name="connsiteX1" fmla="*/ 1259087 w 1255024"/>
                  <a:gd name="connsiteY1" fmla="*/ 0 h 848773"/>
                </a:gdLst>
                <a:ahLst/>
                <a:cxnLst>
                  <a:cxn ang="0">
                    <a:pos x="connsiteX0" y="connsiteY0"/>
                  </a:cxn>
                  <a:cxn ang="0">
                    <a:pos x="connsiteX1" y="connsiteY1"/>
                  </a:cxn>
                </a:cxnLst>
                <a:rect l="l" t="t" r="r" b="b"/>
                <a:pathLst>
                  <a:path w="1255024" h="848773">
                    <a:moveTo>
                      <a:pt x="0" y="850152"/>
                    </a:moveTo>
                    <a:lnTo>
                      <a:pt x="12590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6" name="Freeform: Shape 55">
                <a:extLst>
                  <a:ext uri="{FF2B5EF4-FFF2-40B4-BE49-F238E27FC236}">
                    <a16:creationId xmlns:a16="http://schemas.microsoft.com/office/drawing/2014/main" id="{9985D9A1-7C2C-4245-B2AE-8C628AC6410D}"/>
                  </a:ext>
                </a:extLst>
              </p:cNvPr>
              <p:cNvSpPr/>
              <p:nvPr/>
            </p:nvSpPr>
            <p:spPr>
              <a:xfrm>
                <a:off x="2640688" y="2182138"/>
                <a:ext cx="1922436" cy="2437503"/>
              </a:xfrm>
              <a:custGeom>
                <a:avLst/>
                <a:gdLst>
                  <a:gd name="connsiteX0" fmla="*/ 1925919 w 1922436"/>
                  <a:gd name="connsiteY0" fmla="*/ 0 h 2437503"/>
                  <a:gd name="connsiteX1" fmla="*/ 0 w 1922436"/>
                  <a:gd name="connsiteY1" fmla="*/ 2442074 h 2437503"/>
                </a:gdLst>
                <a:ahLst/>
                <a:cxnLst>
                  <a:cxn ang="0">
                    <a:pos x="connsiteX0" y="connsiteY0"/>
                  </a:cxn>
                  <a:cxn ang="0">
                    <a:pos x="connsiteX1" y="connsiteY1"/>
                  </a:cxn>
                </a:cxnLst>
                <a:rect l="l" t="t" r="r" b="b"/>
                <a:pathLst>
                  <a:path w="1922436" h="2437503">
                    <a:moveTo>
                      <a:pt x="1925919" y="0"/>
                    </a:moveTo>
                    <a:lnTo>
                      <a:pt x="0" y="24420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7" name="Freeform: Shape 56">
                <a:extLst>
                  <a:ext uri="{FF2B5EF4-FFF2-40B4-BE49-F238E27FC236}">
                    <a16:creationId xmlns:a16="http://schemas.microsoft.com/office/drawing/2014/main" id="{DAF3883C-F563-4131-B957-9F853AD6B377}"/>
                  </a:ext>
                </a:extLst>
              </p:cNvPr>
              <p:cNvSpPr/>
              <p:nvPr/>
            </p:nvSpPr>
            <p:spPr>
              <a:xfrm>
                <a:off x="2127797" y="3774060"/>
                <a:ext cx="1770092" cy="406251"/>
              </a:xfrm>
              <a:custGeom>
                <a:avLst/>
                <a:gdLst>
                  <a:gd name="connsiteX0" fmla="*/ 1771979 w 1770092"/>
                  <a:gd name="connsiteY0" fmla="*/ 0 h 406250"/>
                  <a:gd name="connsiteX1" fmla="*/ 0 w 1770092"/>
                  <a:gd name="connsiteY1" fmla="*/ 409007 h 406250"/>
                </a:gdLst>
                <a:ahLst/>
                <a:cxnLst>
                  <a:cxn ang="0">
                    <a:pos x="connsiteX0" y="connsiteY0"/>
                  </a:cxn>
                  <a:cxn ang="0">
                    <a:pos x="connsiteX1" y="connsiteY1"/>
                  </a:cxn>
                </a:cxnLst>
                <a:rect l="l" t="t" r="r" b="b"/>
                <a:pathLst>
                  <a:path w="1770092" h="406250">
                    <a:moveTo>
                      <a:pt x="1771979" y="0"/>
                    </a:moveTo>
                    <a:lnTo>
                      <a:pt x="0" y="409007"/>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8" name="Freeform: Shape 57">
                <a:extLst>
                  <a:ext uri="{FF2B5EF4-FFF2-40B4-BE49-F238E27FC236}">
                    <a16:creationId xmlns:a16="http://schemas.microsoft.com/office/drawing/2014/main" id="{0A531F2B-A884-4A35-95CC-46E3B6AAE6B7}"/>
                  </a:ext>
                </a:extLst>
              </p:cNvPr>
              <p:cNvSpPr/>
              <p:nvPr/>
            </p:nvSpPr>
            <p:spPr>
              <a:xfrm>
                <a:off x="3353731" y="4455980"/>
                <a:ext cx="65290" cy="65290"/>
              </a:xfrm>
              <a:custGeom>
                <a:avLst/>
                <a:gdLst>
                  <a:gd name="connsiteX0" fmla="*/ 68337 w 65290"/>
                  <a:gd name="connsiteY0" fmla="*/ 34169 h 65290"/>
                  <a:gd name="connsiteX1" fmla="*/ 34169 w 65290"/>
                  <a:gd name="connsiteY1" fmla="*/ 68337 h 65290"/>
                  <a:gd name="connsiteX2" fmla="*/ 0 w 65290"/>
                  <a:gd name="connsiteY2" fmla="*/ 34169 h 65290"/>
                  <a:gd name="connsiteX3" fmla="*/ 34169 w 65290"/>
                  <a:gd name="connsiteY3" fmla="*/ 0 h 65290"/>
                  <a:gd name="connsiteX4" fmla="*/ 68337 w 65290"/>
                  <a:gd name="connsiteY4" fmla="*/ 34169 h 6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65290">
                    <a:moveTo>
                      <a:pt x="68337" y="34169"/>
                    </a:moveTo>
                    <a:cubicBezTo>
                      <a:pt x="68337" y="53039"/>
                      <a:pt x="53039" y="68337"/>
                      <a:pt x="34169" y="68337"/>
                    </a:cubicBezTo>
                    <a:cubicBezTo>
                      <a:pt x="15298" y="68337"/>
                      <a:pt x="0" y="53039"/>
                      <a:pt x="0" y="34169"/>
                    </a:cubicBezTo>
                    <a:cubicBezTo>
                      <a:pt x="0" y="15298"/>
                      <a:pt x="15298" y="0"/>
                      <a:pt x="34169" y="0"/>
                    </a:cubicBezTo>
                    <a:cubicBezTo>
                      <a:pt x="53039" y="0"/>
                      <a:pt x="68337" y="15298"/>
                      <a:pt x="68337" y="34169"/>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59" name="Freeform: Shape 58">
                <a:extLst>
                  <a:ext uri="{FF2B5EF4-FFF2-40B4-BE49-F238E27FC236}">
                    <a16:creationId xmlns:a16="http://schemas.microsoft.com/office/drawing/2014/main" id="{DC78AEA7-6102-46EF-B1E8-10F760361E72}"/>
                  </a:ext>
                </a:extLst>
              </p:cNvPr>
              <p:cNvSpPr/>
              <p:nvPr/>
            </p:nvSpPr>
            <p:spPr>
              <a:xfrm>
                <a:off x="3387899" y="3774060"/>
                <a:ext cx="507813" cy="710938"/>
              </a:xfrm>
              <a:custGeom>
                <a:avLst/>
                <a:gdLst>
                  <a:gd name="connsiteX0" fmla="*/ 511876 w 507813"/>
                  <a:gd name="connsiteY0" fmla="*/ 0 h 710938"/>
                  <a:gd name="connsiteX1" fmla="*/ 0 w 507813"/>
                  <a:gd name="connsiteY1" fmla="*/ 716089 h 710938"/>
                </a:gdLst>
                <a:ahLst/>
                <a:cxnLst>
                  <a:cxn ang="0">
                    <a:pos x="connsiteX0" y="connsiteY0"/>
                  </a:cxn>
                  <a:cxn ang="0">
                    <a:pos x="connsiteX1" y="connsiteY1"/>
                  </a:cxn>
                </a:cxnLst>
                <a:rect l="l" t="t" r="r" b="b"/>
                <a:pathLst>
                  <a:path w="507813" h="710938">
                    <a:moveTo>
                      <a:pt x="511876" y="0"/>
                    </a:moveTo>
                    <a:lnTo>
                      <a:pt x="0" y="7160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0" name="Freeform: Shape 59">
                <a:extLst>
                  <a:ext uri="{FF2B5EF4-FFF2-40B4-BE49-F238E27FC236}">
                    <a16:creationId xmlns:a16="http://schemas.microsoft.com/office/drawing/2014/main" id="{A615A1F6-E390-446F-801B-346E9E5DE0A0}"/>
                  </a:ext>
                </a:extLst>
              </p:cNvPr>
              <p:cNvSpPr/>
              <p:nvPr/>
            </p:nvSpPr>
            <p:spPr>
              <a:xfrm>
                <a:off x="2640688" y="4490149"/>
                <a:ext cx="747211" cy="130581"/>
              </a:xfrm>
              <a:custGeom>
                <a:avLst/>
                <a:gdLst>
                  <a:gd name="connsiteX0" fmla="*/ 0 w 747211"/>
                  <a:gd name="connsiteY0" fmla="*/ 134063 h 130580"/>
                  <a:gd name="connsiteX1" fmla="*/ 747211 w 747211"/>
                  <a:gd name="connsiteY1" fmla="*/ 0 h 130580"/>
                </a:gdLst>
                <a:ahLst/>
                <a:cxnLst>
                  <a:cxn ang="0">
                    <a:pos x="connsiteX0" y="connsiteY0"/>
                  </a:cxn>
                  <a:cxn ang="0">
                    <a:pos x="connsiteX1" y="connsiteY1"/>
                  </a:cxn>
                </a:cxnLst>
                <a:rect l="l" t="t" r="r" b="b"/>
                <a:pathLst>
                  <a:path w="747211" h="130580">
                    <a:moveTo>
                      <a:pt x="0" y="134063"/>
                    </a:moveTo>
                    <a:lnTo>
                      <a:pt x="7472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1" name="Freeform: Shape 60">
                <a:extLst>
                  <a:ext uri="{FF2B5EF4-FFF2-40B4-BE49-F238E27FC236}">
                    <a16:creationId xmlns:a16="http://schemas.microsoft.com/office/drawing/2014/main" id="{80DAF012-5AF7-4E32-8CCF-2A6F14F5521D}"/>
                  </a:ext>
                </a:extLst>
              </p:cNvPr>
              <p:cNvSpPr/>
              <p:nvPr/>
            </p:nvSpPr>
            <p:spPr>
              <a:xfrm>
                <a:off x="2973233" y="3744461"/>
                <a:ext cx="413505" cy="739956"/>
              </a:xfrm>
              <a:custGeom>
                <a:avLst/>
                <a:gdLst>
                  <a:gd name="connsiteX0" fmla="*/ 0 w 413505"/>
                  <a:gd name="connsiteY0" fmla="*/ 0 h 739956"/>
                  <a:gd name="connsiteX1" fmla="*/ 414666 w 413505"/>
                  <a:gd name="connsiteY1" fmla="*/ 745688 h 739956"/>
                </a:gdLst>
                <a:ahLst/>
                <a:cxnLst>
                  <a:cxn ang="0">
                    <a:pos x="connsiteX0" y="connsiteY0"/>
                  </a:cxn>
                  <a:cxn ang="0">
                    <a:pos x="connsiteX1" y="connsiteY1"/>
                  </a:cxn>
                </a:cxnLst>
                <a:rect l="l" t="t" r="r" b="b"/>
                <a:pathLst>
                  <a:path w="413505" h="739956">
                    <a:moveTo>
                      <a:pt x="0" y="0"/>
                    </a:moveTo>
                    <a:lnTo>
                      <a:pt x="414666" y="74568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2" name="Freeform: Shape 61">
                <a:extLst>
                  <a:ext uri="{FF2B5EF4-FFF2-40B4-BE49-F238E27FC236}">
                    <a16:creationId xmlns:a16="http://schemas.microsoft.com/office/drawing/2014/main" id="{FF2DA680-B6F9-4CD6-A5B1-60FD05C2C20A}"/>
                  </a:ext>
                </a:extLst>
              </p:cNvPr>
              <p:cNvSpPr/>
              <p:nvPr/>
            </p:nvSpPr>
            <p:spPr>
              <a:xfrm>
                <a:off x="2846353" y="2411379"/>
                <a:ext cx="123326" cy="1327569"/>
              </a:xfrm>
              <a:custGeom>
                <a:avLst/>
                <a:gdLst>
                  <a:gd name="connsiteX0" fmla="*/ 0 w 123326"/>
                  <a:gd name="connsiteY0" fmla="*/ 0 h 1327568"/>
                  <a:gd name="connsiteX1" fmla="*/ 126881 w 123326"/>
                  <a:gd name="connsiteY1" fmla="*/ 1333082 h 1327568"/>
                </a:gdLst>
                <a:ahLst/>
                <a:cxnLst>
                  <a:cxn ang="0">
                    <a:pos x="connsiteX0" y="connsiteY0"/>
                  </a:cxn>
                  <a:cxn ang="0">
                    <a:pos x="connsiteX1" y="connsiteY1"/>
                  </a:cxn>
                </a:cxnLst>
                <a:rect l="l" t="t" r="r" b="b"/>
                <a:pathLst>
                  <a:path w="123326" h="1327568">
                    <a:moveTo>
                      <a:pt x="0" y="0"/>
                    </a:moveTo>
                    <a:lnTo>
                      <a:pt x="126881" y="1333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3" name="Freeform: Shape 62">
                <a:extLst>
                  <a:ext uri="{FF2B5EF4-FFF2-40B4-BE49-F238E27FC236}">
                    <a16:creationId xmlns:a16="http://schemas.microsoft.com/office/drawing/2014/main" id="{6F7383C0-9BBC-4837-A622-DED66E39DB5D}"/>
                  </a:ext>
                </a:extLst>
              </p:cNvPr>
              <p:cNvSpPr/>
              <p:nvPr/>
            </p:nvSpPr>
            <p:spPr>
              <a:xfrm>
                <a:off x="2350799" y="2882630"/>
                <a:ext cx="834265" cy="580358"/>
              </a:xfrm>
              <a:custGeom>
                <a:avLst/>
                <a:gdLst>
                  <a:gd name="connsiteX0" fmla="*/ 836441 w 834264"/>
                  <a:gd name="connsiteY0" fmla="*/ 0 h 580357"/>
                  <a:gd name="connsiteX1" fmla="*/ 0 w 834264"/>
                  <a:gd name="connsiteY1" fmla="*/ 586016 h 580357"/>
                </a:gdLst>
                <a:ahLst/>
                <a:cxnLst>
                  <a:cxn ang="0">
                    <a:pos x="connsiteX0" y="connsiteY0"/>
                  </a:cxn>
                  <a:cxn ang="0">
                    <a:pos x="connsiteX1" y="connsiteY1"/>
                  </a:cxn>
                </a:cxnLst>
                <a:rect l="l" t="t" r="r" b="b"/>
                <a:pathLst>
                  <a:path w="834264" h="580357">
                    <a:moveTo>
                      <a:pt x="836441" y="0"/>
                    </a:moveTo>
                    <a:lnTo>
                      <a:pt x="0" y="58601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4" name="Freeform: Shape 63">
                <a:extLst>
                  <a:ext uri="{FF2B5EF4-FFF2-40B4-BE49-F238E27FC236}">
                    <a16:creationId xmlns:a16="http://schemas.microsoft.com/office/drawing/2014/main" id="{365FB364-316B-4CB8-A244-AA70D3E328BF}"/>
                  </a:ext>
                </a:extLst>
              </p:cNvPr>
              <p:cNvSpPr/>
              <p:nvPr/>
            </p:nvSpPr>
            <p:spPr>
              <a:xfrm>
                <a:off x="2127797" y="4183067"/>
                <a:ext cx="1255025" cy="304688"/>
              </a:xfrm>
              <a:custGeom>
                <a:avLst/>
                <a:gdLst>
                  <a:gd name="connsiteX0" fmla="*/ 0 w 1255024"/>
                  <a:gd name="connsiteY0" fmla="*/ 0 h 304687"/>
                  <a:gd name="connsiteX1" fmla="*/ 1260103 w 1255024"/>
                  <a:gd name="connsiteY1" fmla="*/ 307082 h 304687"/>
                </a:gdLst>
                <a:ahLst/>
                <a:cxnLst>
                  <a:cxn ang="0">
                    <a:pos x="connsiteX0" y="connsiteY0"/>
                  </a:cxn>
                  <a:cxn ang="0">
                    <a:pos x="connsiteX1" y="connsiteY1"/>
                  </a:cxn>
                </a:cxnLst>
                <a:rect l="l" t="t" r="r" b="b"/>
                <a:pathLst>
                  <a:path w="1255024" h="304687">
                    <a:moveTo>
                      <a:pt x="0" y="0"/>
                    </a:moveTo>
                    <a:lnTo>
                      <a:pt x="1260103" y="307082"/>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5" name="Freeform: Shape 64">
                <a:extLst>
                  <a:ext uri="{FF2B5EF4-FFF2-40B4-BE49-F238E27FC236}">
                    <a16:creationId xmlns:a16="http://schemas.microsoft.com/office/drawing/2014/main" id="{588F2FAC-D35B-4CF2-9EEF-D1BEB8DB372F}"/>
                  </a:ext>
                </a:extLst>
              </p:cNvPr>
              <p:cNvSpPr/>
              <p:nvPr/>
            </p:nvSpPr>
            <p:spPr>
              <a:xfrm>
                <a:off x="3387899" y="2152685"/>
                <a:ext cx="217634" cy="2335941"/>
              </a:xfrm>
              <a:custGeom>
                <a:avLst/>
                <a:gdLst>
                  <a:gd name="connsiteX0" fmla="*/ 223293 w 217634"/>
                  <a:gd name="connsiteY0" fmla="*/ 0 h 2335940"/>
                  <a:gd name="connsiteX1" fmla="*/ 0 w 217634"/>
                  <a:gd name="connsiteY1" fmla="*/ 2337464 h 2335940"/>
                </a:gdLst>
                <a:ahLst/>
                <a:cxnLst>
                  <a:cxn ang="0">
                    <a:pos x="connsiteX0" y="connsiteY0"/>
                  </a:cxn>
                  <a:cxn ang="0">
                    <a:pos x="connsiteX1" y="connsiteY1"/>
                  </a:cxn>
                </a:cxnLst>
                <a:rect l="l" t="t" r="r" b="b"/>
                <a:pathLst>
                  <a:path w="217634" h="2335940">
                    <a:moveTo>
                      <a:pt x="223293" y="0"/>
                    </a:moveTo>
                    <a:lnTo>
                      <a:pt x="0" y="233746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6" name="Freeform: Shape 65">
                <a:extLst>
                  <a:ext uri="{FF2B5EF4-FFF2-40B4-BE49-F238E27FC236}">
                    <a16:creationId xmlns:a16="http://schemas.microsoft.com/office/drawing/2014/main" id="{EBB87D7A-8C97-4D49-8D04-7B6252B1A81B}"/>
                  </a:ext>
                </a:extLst>
              </p:cNvPr>
              <p:cNvSpPr/>
              <p:nvPr/>
            </p:nvSpPr>
            <p:spPr>
              <a:xfrm>
                <a:off x="2350799" y="3151336"/>
                <a:ext cx="2241633" cy="311942"/>
              </a:xfrm>
              <a:custGeom>
                <a:avLst/>
                <a:gdLst>
                  <a:gd name="connsiteX0" fmla="*/ 2246929 w 2241633"/>
                  <a:gd name="connsiteY0" fmla="*/ 0 h 311942"/>
                  <a:gd name="connsiteX1" fmla="*/ 0 w 2241633"/>
                  <a:gd name="connsiteY1" fmla="*/ 317311 h 311942"/>
                </a:gdLst>
                <a:ahLst/>
                <a:cxnLst>
                  <a:cxn ang="0">
                    <a:pos x="connsiteX0" y="connsiteY0"/>
                  </a:cxn>
                  <a:cxn ang="0">
                    <a:pos x="connsiteX1" y="connsiteY1"/>
                  </a:cxn>
                </a:cxnLst>
                <a:rect l="l" t="t" r="r" b="b"/>
                <a:pathLst>
                  <a:path w="2241633" h="311942">
                    <a:moveTo>
                      <a:pt x="2246929" y="0"/>
                    </a:moveTo>
                    <a:lnTo>
                      <a:pt x="0" y="31731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67" name="Graphic 41">
              <a:extLst>
                <a:ext uri="{FF2B5EF4-FFF2-40B4-BE49-F238E27FC236}">
                  <a16:creationId xmlns:a16="http://schemas.microsoft.com/office/drawing/2014/main" id="{ADD8D344-01DC-490E-90AB-3ED32D95C054}"/>
                </a:ext>
              </a:extLst>
            </p:cNvPr>
            <p:cNvGrpSpPr/>
            <p:nvPr userDrawn="1"/>
          </p:nvGrpSpPr>
          <p:grpSpPr>
            <a:xfrm rot="20854567">
              <a:off x="7533375" y="1926570"/>
              <a:ext cx="1598093" cy="1205118"/>
              <a:chOff x="4006818" y="2166850"/>
              <a:chExt cx="2654276" cy="2001586"/>
            </a:xfrm>
          </p:grpSpPr>
          <p:sp>
            <p:nvSpPr>
              <p:cNvPr id="68" name="Freeform: Shape 67">
                <a:extLst>
                  <a:ext uri="{FF2B5EF4-FFF2-40B4-BE49-F238E27FC236}">
                    <a16:creationId xmlns:a16="http://schemas.microsoft.com/office/drawing/2014/main" id="{EBDE1400-516D-40B4-AF90-1A8C30AF70D8}"/>
                  </a:ext>
                </a:extLst>
              </p:cNvPr>
              <p:cNvSpPr/>
              <p:nvPr/>
            </p:nvSpPr>
            <p:spPr>
              <a:xfrm>
                <a:off x="4040975" y="3624889"/>
                <a:ext cx="950028" cy="159547"/>
              </a:xfrm>
              <a:custGeom>
                <a:avLst/>
                <a:gdLst>
                  <a:gd name="connsiteX0" fmla="*/ 953219 w 950027"/>
                  <a:gd name="connsiteY0" fmla="*/ 0 h 159546"/>
                  <a:gd name="connsiteX1" fmla="*/ 0 w 950027"/>
                  <a:gd name="connsiteY1" fmla="*/ 165203 h 159546"/>
                </a:gdLst>
                <a:ahLst/>
                <a:cxnLst>
                  <a:cxn ang="0">
                    <a:pos x="connsiteX0" y="connsiteY0"/>
                  </a:cxn>
                  <a:cxn ang="0">
                    <a:pos x="connsiteX1" y="connsiteY1"/>
                  </a:cxn>
                </a:cxnLst>
                <a:rect l="l" t="t" r="r" b="b"/>
                <a:pathLst>
                  <a:path w="950027" h="159546">
                    <a:moveTo>
                      <a:pt x="953219" y="0"/>
                    </a:moveTo>
                    <a:lnTo>
                      <a:pt x="0" y="16520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69" name="Freeform: Shape 68">
                <a:extLst>
                  <a:ext uri="{FF2B5EF4-FFF2-40B4-BE49-F238E27FC236}">
                    <a16:creationId xmlns:a16="http://schemas.microsoft.com/office/drawing/2014/main" id="{8125FC5D-EB7D-4E03-BF1D-2622CC2F8996}"/>
                  </a:ext>
                </a:extLst>
              </p:cNvPr>
              <p:cNvSpPr/>
              <p:nvPr/>
            </p:nvSpPr>
            <p:spPr>
              <a:xfrm>
                <a:off x="5225609" y="2627505"/>
                <a:ext cx="188555" cy="500397"/>
              </a:xfrm>
              <a:custGeom>
                <a:avLst/>
                <a:gdLst>
                  <a:gd name="connsiteX0" fmla="*/ 0 w 188555"/>
                  <a:gd name="connsiteY0" fmla="*/ 0 h 500396"/>
                  <a:gd name="connsiteX1" fmla="*/ 192471 w 188555"/>
                  <a:gd name="connsiteY1" fmla="*/ 504385 h 500396"/>
                </a:gdLst>
                <a:ahLst/>
                <a:cxnLst>
                  <a:cxn ang="0">
                    <a:pos x="connsiteX0" y="connsiteY0"/>
                  </a:cxn>
                  <a:cxn ang="0">
                    <a:pos x="connsiteX1" y="connsiteY1"/>
                  </a:cxn>
                </a:cxnLst>
                <a:rect l="l" t="t" r="r" b="b"/>
                <a:pathLst>
                  <a:path w="188555" h="500396">
                    <a:moveTo>
                      <a:pt x="0" y="0"/>
                    </a:moveTo>
                    <a:lnTo>
                      <a:pt x="192471" y="504385"/>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0" name="Freeform: Shape 69">
                <a:extLst>
                  <a:ext uri="{FF2B5EF4-FFF2-40B4-BE49-F238E27FC236}">
                    <a16:creationId xmlns:a16="http://schemas.microsoft.com/office/drawing/2014/main" id="{972FCB93-0625-45C5-A578-9A8FE51714DD}"/>
                  </a:ext>
                </a:extLst>
              </p:cNvPr>
              <p:cNvSpPr/>
              <p:nvPr/>
            </p:nvSpPr>
            <p:spPr>
              <a:xfrm>
                <a:off x="4040975" y="3169891"/>
                <a:ext cx="696204" cy="616430"/>
              </a:xfrm>
              <a:custGeom>
                <a:avLst/>
                <a:gdLst>
                  <a:gd name="connsiteX0" fmla="*/ 699032 w 696203"/>
                  <a:gd name="connsiteY0" fmla="*/ 0 h 616430"/>
                  <a:gd name="connsiteX1" fmla="*/ 0 w 696203"/>
                  <a:gd name="connsiteY1" fmla="*/ 620202 h 616430"/>
                </a:gdLst>
                <a:ahLst/>
                <a:cxnLst>
                  <a:cxn ang="0">
                    <a:pos x="connsiteX0" y="connsiteY0"/>
                  </a:cxn>
                  <a:cxn ang="0">
                    <a:pos x="connsiteX1" y="connsiteY1"/>
                  </a:cxn>
                </a:cxnLst>
                <a:rect l="l" t="t" r="r" b="b"/>
                <a:pathLst>
                  <a:path w="696203" h="616430">
                    <a:moveTo>
                      <a:pt x="699032" y="0"/>
                    </a:moveTo>
                    <a:lnTo>
                      <a:pt x="0" y="62020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1" name="Freeform: Shape 70">
                <a:extLst>
                  <a:ext uri="{FF2B5EF4-FFF2-40B4-BE49-F238E27FC236}">
                    <a16:creationId xmlns:a16="http://schemas.microsoft.com/office/drawing/2014/main" id="{856A2180-4494-48FF-A72F-21407272B03C}"/>
                  </a:ext>
                </a:extLst>
              </p:cNvPr>
              <p:cNvSpPr/>
              <p:nvPr/>
            </p:nvSpPr>
            <p:spPr>
              <a:xfrm>
                <a:off x="4708896" y="2201008"/>
                <a:ext cx="29008" cy="964532"/>
              </a:xfrm>
              <a:custGeom>
                <a:avLst/>
                <a:gdLst>
                  <a:gd name="connsiteX0" fmla="*/ 0 w 29008"/>
                  <a:gd name="connsiteY0" fmla="*/ 0 h 964532"/>
                  <a:gd name="connsiteX1" fmla="*/ 31112 w 29008"/>
                  <a:gd name="connsiteY1" fmla="*/ 968884 h 964532"/>
                </a:gdLst>
                <a:ahLst/>
                <a:cxnLst>
                  <a:cxn ang="0">
                    <a:pos x="connsiteX0" y="connsiteY0"/>
                  </a:cxn>
                  <a:cxn ang="0">
                    <a:pos x="connsiteX1" y="connsiteY1"/>
                  </a:cxn>
                </a:cxnLst>
                <a:rect l="l" t="t" r="r" b="b"/>
                <a:pathLst>
                  <a:path w="29008" h="964532">
                    <a:moveTo>
                      <a:pt x="0" y="0"/>
                    </a:moveTo>
                    <a:lnTo>
                      <a:pt x="31112" y="96888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2" name="Freeform: Shape 71">
                <a:extLst>
                  <a:ext uri="{FF2B5EF4-FFF2-40B4-BE49-F238E27FC236}">
                    <a16:creationId xmlns:a16="http://schemas.microsoft.com/office/drawing/2014/main" id="{F4C18206-057C-47EF-B884-B6AAD7A6C6D8}"/>
                  </a:ext>
                </a:extLst>
              </p:cNvPr>
              <p:cNvSpPr/>
              <p:nvPr/>
            </p:nvSpPr>
            <p:spPr>
              <a:xfrm>
                <a:off x="4708896" y="2201008"/>
                <a:ext cx="797733" cy="224816"/>
              </a:xfrm>
              <a:custGeom>
                <a:avLst/>
                <a:gdLst>
                  <a:gd name="connsiteX0" fmla="*/ 802012 w 797733"/>
                  <a:gd name="connsiteY0" fmla="*/ 229167 h 224815"/>
                  <a:gd name="connsiteX1" fmla="*/ 0 w 797733"/>
                  <a:gd name="connsiteY1" fmla="*/ 0 h 224815"/>
                </a:gdLst>
                <a:ahLst/>
                <a:cxnLst>
                  <a:cxn ang="0">
                    <a:pos x="connsiteX0" y="connsiteY0"/>
                  </a:cxn>
                  <a:cxn ang="0">
                    <a:pos x="connsiteX1" y="connsiteY1"/>
                  </a:cxn>
                </a:cxnLst>
                <a:rect l="l" t="t" r="r" b="b"/>
                <a:pathLst>
                  <a:path w="797733" h="224815">
                    <a:moveTo>
                      <a:pt x="802012" y="22916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3" name="Freeform: Shape 72">
                <a:extLst>
                  <a:ext uri="{FF2B5EF4-FFF2-40B4-BE49-F238E27FC236}">
                    <a16:creationId xmlns:a16="http://schemas.microsoft.com/office/drawing/2014/main" id="{B754C379-73DB-4B69-A6A2-192E408C52C2}"/>
                  </a:ext>
                </a:extLst>
              </p:cNvPr>
              <p:cNvSpPr/>
              <p:nvPr/>
            </p:nvSpPr>
            <p:spPr>
              <a:xfrm>
                <a:off x="5510908" y="2430175"/>
                <a:ext cx="406119" cy="275581"/>
              </a:xfrm>
              <a:custGeom>
                <a:avLst/>
                <a:gdLst>
                  <a:gd name="connsiteX0" fmla="*/ 408222 w 406118"/>
                  <a:gd name="connsiteY0" fmla="*/ 277321 h 275580"/>
                  <a:gd name="connsiteX1" fmla="*/ 0 w 406118"/>
                  <a:gd name="connsiteY1" fmla="*/ 0 h 275580"/>
                </a:gdLst>
                <a:ahLst/>
                <a:cxnLst>
                  <a:cxn ang="0">
                    <a:pos x="connsiteX0" y="connsiteY0"/>
                  </a:cxn>
                  <a:cxn ang="0">
                    <a:pos x="connsiteX1" y="connsiteY1"/>
                  </a:cxn>
                </a:cxnLst>
                <a:rect l="l" t="t" r="r" b="b"/>
                <a:pathLst>
                  <a:path w="406118" h="275580">
                    <a:moveTo>
                      <a:pt x="408222" y="27732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4" name="Freeform: Shape 73">
                <a:extLst>
                  <a:ext uri="{FF2B5EF4-FFF2-40B4-BE49-F238E27FC236}">
                    <a16:creationId xmlns:a16="http://schemas.microsoft.com/office/drawing/2014/main" id="{510F6194-790B-4DC6-864F-BF038BFA02A3}"/>
                  </a:ext>
                </a:extLst>
              </p:cNvPr>
              <p:cNvSpPr/>
              <p:nvPr/>
            </p:nvSpPr>
            <p:spPr>
              <a:xfrm>
                <a:off x="5418081" y="2430175"/>
                <a:ext cx="87025" cy="696204"/>
              </a:xfrm>
              <a:custGeom>
                <a:avLst/>
                <a:gdLst>
                  <a:gd name="connsiteX0" fmla="*/ 0 w 87025"/>
                  <a:gd name="connsiteY0" fmla="*/ 701716 h 696203"/>
                  <a:gd name="connsiteX1" fmla="*/ 92827 w 87025"/>
                  <a:gd name="connsiteY1" fmla="*/ 0 h 696203"/>
                </a:gdLst>
                <a:ahLst/>
                <a:cxnLst>
                  <a:cxn ang="0">
                    <a:pos x="connsiteX0" y="connsiteY0"/>
                  </a:cxn>
                  <a:cxn ang="0">
                    <a:pos x="connsiteX1" y="connsiteY1"/>
                  </a:cxn>
                </a:cxnLst>
                <a:rect l="l" t="t" r="r" b="b"/>
                <a:pathLst>
                  <a:path w="87025" h="696203">
                    <a:moveTo>
                      <a:pt x="0" y="701716"/>
                    </a:moveTo>
                    <a:lnTo>
                      <a:pt x="92827"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5" name="Freeform: Shape 74">
                <a:extLst>
                  <a:ext uri="{FF2B5EF4-FFF2-40B4-BE49-F238E27FC236}">
                    <a16:creationId xmlns:a16="http://schemas.microsoft.com/office/drawing/2014/main" id="{E95D5A01-3EF9-40CF-BA6F-DA0090DEABED}"/>
                  </a:ext>
                </a:extLst>
              </p:cNvPr>
              <p:cNvSpPr/>
              <p:nvPr/>
            </p:nvSpPr>
            <p:spPr>
              <a:xfrm>
                <a:off x="4708896" y="2201008"/>
                <a:ext cx="514901" cy="420623"/>
              </a:xfrm>
              <a:custGeom>
                <a:avLst/>
                <a:gdLst>
                  <a:gd name="connsiteX0" fmla="*/ 0 w 514900"/>
                  <a:gd name="connsiteY0" fmla="*/ 0 h 420623"/>
                  <a:gd name="connsiteX1" fmla="*/ 516714 w 514900"/>
                  <a:gd name="connsiteY1" fmla="*/ 426497 h 420623"/>
                </a:gdLst>
                <a:ahLst/>
                <a:cxnLst>
                  <a:cxn ang="0">
                    <a:pos x="connsiteX0" y="connsiteY0"/>
                  </a:cxn>
                  <a:cxn ang="0">
                    <a:pos x="connsiteX1" y="connsiteY1"/>
                  </a:cxn>
                </a:cxnLst>
                <a:rect l="l" t="t" r="r" b="b"/>
                <a:pathLst>
                  <a:path w="514900" h="420623">
                    <a:moveTo>
                      <a:pt x="0" y="0"/>
                    </a:moveTo>
                    <a:lnTo>
                      <a:pt x="516714" y="4264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6" name="Freeform: Shape 75">
                <a:extLst>
                  <a:ext uri="{FF2B5EF4-FFF2-40B4-BE49-F238E27FC236}">
                    <a16:creationId xmlns:a16="http://schemas.microsoft.com/office/drawing/2014/main" id="{0F7A7FF3-88A7-423B-88A4-64D8F57D87B9}"/>
                  </a:ext>
                </a:extLst>
              </p:cNvPr>
              <p:cNvSpPr/>
              <p:nvPr/>
            </p:nvSpPr>
            <p:spPr>
              <a:xfrm>
                <a:off x="5418081" y="2707496"/>
                <a:ext cx="500396" cy="420623"/>
              </a:xfrm>
              <a:custGeom>
                <a:avLst/>
                <a:gdLst>
                  <a:gd name="connsiteX0" fmla="*/ 501049 w 500396"/>
                  <a:gd name="connsiteY0" fmla="*/ 0 h 420623"/>
                  <a:gd name="connsiteX1" fmla="*/ 0 w 500396"/>
                  <a:gd name="connsiteY1" fmla="*/ 424394 h 420623"/>
                </a:gdLst>
                <a:ahLst/>
                <a:cxnLst>
                  <a:cxn ang="0">
                    <a:pos x="connsiteX0" y="connsiteY0"/>
                  </a:cxn>
                  <a:cxn ang="0">
                    <a:pos x="connsiteX1" y="connsiteY1"/>
                  </a:cxn>
                </a:cxnLst>
                <a:rect l="l" t="t" r="r" b="b"/>
                <a:pathLst>
                  <a:path w="500396" h="420623">
                    <a:moveTo>
                      <a:pt x="501049" y="0"/>
                    </a:moveTo>
                    <a:lnTo>
                      <a:pt x="0" y="424394"/>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7" name="Freeform: Shape 76">
                <a:extLst>
                  <a:ext uri="{FF2B5EF4-FFF2-40B4-BE49-F238E27FC236}">
                    <a16:creationId xmlns:a16="http://schemas.microsoft.com/office/drawing/2014/main" id="{11CC05AB-EAC8-4F43-9946-11DEFC792196}"/>
                  </a:ext>
                </a:extLst>
              </p:cNvPr>
              <p:cNvSpPr/>
              <p:nvPr/>
            </p:nvSpPr>
            <p:spPr>
              <a:xfrm>
                <a:off x="5919130" y="2707496"/>
                <a:ext cx="108782" cy="710708"/>
              </a:xfrm>
              <a:custGeom>
                <a:avLst/>
                <a:gdLst>
                  <a:gd name="connsiteX0" fmla="*/ 113568 w 108781"/>
                  <a:gd name="connsiteY0" fmla="*/ 714117 h 710708"/>
                  <a:gd name="connsiteX1" fmla="*/ 0 w 108781"/>
                  <a:gd name="connsiteY1" fmla="*/ 0 h 710708"/>
                </a:gdLst>
                <a:ahLst/>
                <a:cxnLst>
                  <a:cxn ang="0">
                    <a:pos x="connsiteX0" y="connsiteY0"/>
                  </a:cxn>
                  <a:cxn ang="0">
                    <a:pos x="connsiteX1" y="connsiteY1"/>
                  </a:cxn>
                </a:cxnLst>
                <a:rect l="l" t="t" r="r" b="b"/>
                <a:pathLst>
                  <a:path w="108781" h="710708">
                    <a:moveTo>
                      <a:pt x="113568" y="71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8" name="Freeform: Shape 77">
                <a:extLst>
                  <a:ext uri="{FF2B5EF4-FFF2-40B4-BE49-F238E27FC236}">
                    <a16:creationId xmlns:a16="http://schemas.microsoft.com/office/drawing/2014/main" id="{3165820B-831A-4D48-BDE5-62069D342B6E}"/>
                  </a:ext>
                </a:extLst>
              </p:cNvPr>
              <p:cNvSpPr/>
              <p:nvPr/>
            </p:nvSpPr>
            <p:spPr>
              <a:xfrm>
                <a:off x="5919130" y="2707496"/>
                <a:ext cx="456884" cy="493144"/>
              </a:xfrm>
              <a:custGeom>
                <a:avLst/>
                <a:gdLst>
                  <a:gd name="connsiteX0" fmla="*/ 458406 w 456883"/>
                  <a:gd name="connsiteY0" fmla="*/ 498511 h 493144"/>
                  <a:gd name="connsiteX1" fmla="*/ 0 w 456883"/>
                  <a:gd name="connsiteY1" fmla="*/ 0 h 493144"/>
                </a:gdLst>
                <a:ahLst/>
                <a:cxnLst>
                  <a:cxn ang="0">
                    <a:pos x="connsiteX0" y="connsiteY0"/>
                  </a:cxn>
                  <a:cxn ang="0">
                    <a:pos x="connsiteX1" y="connsiteY1"/>
                  </a:cxn>
                </a:cxnLst>
                <a:rect l="l" t="t" r="r" b="b"/>
                <a:pathLst>
                  <a:path w="456883" h="493144">
                    <a:moveTo>
                      <a:pt x="458406" y="49851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79" name="Freeform: Shape 78">
                <a:extLst>
                  <a:ext uri="{FF2B5EF4-FFF2-40B4-BE49-F238E27FC236}">
                    <a16:creationId xmlns:a16="http://schemas.microsoft.com/office/drawing/2014/main" id="{1FC9DA83-BC64-41D2-9748-1691C74D6768}"/>
                  </a:ext>
                </a:extLst>
              </p:cNvPr>
              <p:cNvSpPr/>
              <p:nvPr/>
            </p:nvSpPr>
            <p:spPr>
              <a:xfrm>
                <a:off x="6377536" y="3206007"/>
                <a:ext cx="246572" cy="369858"/>
              </a:xfrm>
              <a:custGeom>
                <a:avLst/>
                <a:gdLst>
                  <a:gd name="connsiteX0" fmla="*/ 252736 w 246572"/>
                  <a:gd name="connsiteY0" fmla="*/ 375733 h 369858"/>
                  <a:gd name="connsiteX1" fmla="*/ 0 w 246572"/>
                  <a:gd name="connsiteY1" fmla="*/ 0 h 369858"/>
                </a:gdLst>
                <a:ahLst/>
                <a:cxnLst>
                  <a:cxn ang="0">
                    <a:pos x="connsiteX0" y="connsiteY0"/>
                  </a:cxn>
                  <a:cxn ang="0">
                    <a:pos x="connsiteX1" y="connsiteY1"/>
                  </a:cxn>
                </a:cxnLst>
                <a:rect l="l" t="t" r="r" b="b"/>
                <a:pathLst>
                  <a:path w="246572" h="369858">
                    <a:moveTo>
                      <a:pt x="252736" y="37573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0" name="Freeform: Shape 79">
                <a:extLst>
                  <a:ext uri="{FF2B5EF4-FFF2-40B4-BE49-F238E27FC236}">
                    <a16:creationId xmlns:a16="http://schemas.microsoft.com/office/drawing/2014/main" id="{977B4E53-9937-4301-A8AE-9A253D55600C}"/>
                  </a:ext>
                </a:extLst>
              </p:cNvPr>
              <p:cNvSpPr/>
              <p:nvPr/>
            </p:nvSpPr>
            <p:spPr>
              <a:xfrm>
                <a:off x="6630272" y="3581739"/>
                <a:ext cx="7252" cy="442380"/>
              </a:xfrm>
              <a:custGeom>
                <a:avLst/>
                <a:gdLst>
                  <a:gd name="connsiteX0" fmla="*/ 1233 w 0"/>
                  <a:gd name="connsiteY0" fmla="*/ 448616 h 442379"/>
                  <a:gd name="connsiteX1" fmla="*/ 0 w 0"/>
                  <a:gd name="connsiteY1" fmla="*/ 0 h 442379"/>
                </a:gdLst>
                <a:ahLst/>
                <a:cxnLst>
                  <a:cxn ang="0">
                    <a:pos x="connsiteX0" y="connsiteY0"/>
                  </a:cxn>
                  <a:cxn ang="0">
                    <a:pos x="connsiteX1" y="connsiteY1"/>
                  </a:cxn>
                </a:cxnLst>
                <a:rect l="l" t="t" r="r" b="b"/>
                <a:pathLst>
                  <a:path h="442379">
                    <a:moveTo>
                      <a:pt x="1233" y="448616"/>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1" name="Freeform: Shape 80">
                <a:extLst>
                  <a:ext uri="{FF2B5EF4-FFF2-40B4-BE49-F238E27FC236}">
                    <a16:creationId xmlns:a16="http://schemas.microsoft.com/office/drawing/2014/main" id="{CD607A9D-BE2F-4558-869F-1752A066268A}"/>
                  </a:ext>
                </a:extLst>
              </p:cNvPr>
              <p:cNvSpPr/>
              <p:nvPr/>
            </p:nvSpPr>
            <p:spPr>
              <a:xfrm>
                <a:off x="6339970" y="4030356"/>
                <a:ext cx="290085" cy="43513"/>
              </a:xfrm>
              <a:custGeom>
                <a:avLst/>
                <a:gdLst>
                  <a:gd name="connsiteX0" fmla="*/ 0 w 290084"/>
                  <a:gd name="connsiteY0" fmla="*/ 46776 h 43512"/>
                  <a:gd name="connsiteX1" fmla="*/ 291535 w 290084"/>
                  <a:gd name="connsiteY1" fmla="*/ 0 h 43512"/>
                </a:gdLst>
                <a:ahLst/>
                <a:cxnLst>
                  <a:cxn ang="0">
                    <a:pos x="connsiteX0" y="connsiteY0"/>
                  </a:cxn>
                  <a:cxn ang="0">
                    <a:pos x="connsiteX1" y="connsiteY1"/>
                  </a:cxn>
                </a:cxnLst>
                <a:rect l="l" t="t" r="r" b="b"/>
                <a:pathLst>
                  <a:path w="290084" h="43512">
                    <a:moveTo>
                      <a:pt x="0" y="46776"/>
                    </a:moveTo>
                    <a:lnTo>
                      <a:pt x="2915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2" name="Freeform: Shape 81">
                <a:extLst>
                  <a:ext uri="{FF2B5EF4-FFF2-40B4-BE49-F238E27FC236}">
                    <a16:creationId xmlns:a16="http://schemas.microsoft.com/office/drawing/2014/main" id="{05381969-4A7C-48E2-93BA-561ED2528F20}"/>
                  </a:ext>
                </a:extLst>
              </p:cNvPr>
              <p:cNvSpPr/>
              <p:nvPr/>
            </p:nvSpPr>
            <p:spPr>
              <a:xfrm>
                <a:off x="5756537" y="4077132"/>
                <a:ext cx="580170" cy="50765"/>
              </a:xfrm>
              <a:custGeom>
                <a:avLst/>
                <a:gdLst>
                  <a:gd name="connsiteX0" fmla="*/ 0 w 580169"/>
                  <a:gd name="connsiteY0" fmla="*/ 57219 h 50764"/>
                  <a:gd name="connsiteX1" fmla="*/ 583433 w 580169"/>
                  <a:gd name="connsiteY1" fmla="*/ 0 h 50764"/>
                </a:gdLst>
                <a:ahLst/>
                <a:cxnLst>
                  <a:cxn ang="0">
                    <a:pos x="connsiteX0" y="connsiteY0"/>
                  </a:cxn>
                  <a:cxn ang="0">
                    <a:pos x="connsiteX1" y="connsiteY1"/>
                  </a:cxn>
                </a:cxnLst>
                <a:rect l="l" t="t" r="r" b="b"/>
                <a:pathLst>
                  <a:path w="580169" h="50764">
                    <a:moveTo>
                      <a:pt x="0" y="57219"/>
                    </a:moveTo>
                    <a:lnTo>
                      <a:pt x="58343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3" name="Freeform: Shape 82">
                <a:extLst>
                  <a:ext uri="{FF2B5EF4-FFF2-40B4-BE49-F238E27FC236}">
                    <a16:creationId xmlns:a16="http://schemas.microsoft.com/office/drawing/2014/main" id="{9CC8F1FE-34C6-47FA-A5BF-B6F7A53426E5}"/>
                  </a:ext>
                </a:extLst>
              </p:cNvPr>
              <p:cNvSpPr/>
              <p:nvPr/>
            </p:nvSpPr>
            <p:spPr>
              <a:xfrm>
                <a:off x="4994194" y="3624889"/>
                <a:ext cx="761473" cy="507649"/>
              </a:xfrm>
              <a:custGeom>
                <a:avLst/>
                <a:gdLst>
                  <a:gd name="connsiteX0" fmla="*/ 0 w 761472"/>
                  <a:gd name="connsiteY0" fmla="*/ 0 h 507648"/>
                  <a:gd name="connsiteX1" fmla="*/ 762343 w 761472"/>
                  <a:gd name="connsiteY1" fmla="*/ 509462 h 507648"/>
                </a:gdLst>
                <a:ahLst/>
                <a:cxnLst>
                  <a:cxn ang="0">
                    <a:pos x="connsiteX0" y="connsiteY0"/>
                  </a:cxn>
                  <a:cxn ang="0">
                    <a:pos x="connsiteX1" y="connsiteY1"/>
                  </a:cxn>
                </a:cxnLst>
                <a:rect l="l" t="t" r="r" b="b"/>
                <a:pathLst>
                  <a:path w="761472" h="507648">
                    <a:moveTo>
                      <a:pt x="0" y="0"/>
                    </a:moveTo>
                    <a:lnTo>
                      <a:pt x="762343" y="50946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4" name="Freeform: Shape 83">
                <a:extLst>
                  <a:ext uri="{FF2B5EF4-FFF2-40B4-BE49-F238E27FC236}">
                    <a16:creationId xmlns:a16="http://schemas.microsoft.com/office/drawing/2014/main" id="{0AE24C09-F16F-4F3A-AD02-2E2C2BA6F742}"/>
                  </a:ext>
                </a:extLst>
              </p:cNvPr>
              <p:cNvSpPr/>
              <p:nvPr/>
            </p:nvSpPr>
            <p:spPr>
              <a:xfrm>
                <a:off x="5756537" y="3421612"/>
                <a:ext cx="275581" cy="710708"/>
              </a:xfrm>
              <a:custGeom>
                <a:avLst/>
                <a:gdLst>
                  <a:gd name="connsiteX0" fmla="*/ 276161 w 275580"/>
                  <a:gd name="connsiteY0" fmla="*/ 0 h 710708"/>
                  <a:gd name="connsiteX1" fmla="*/ 0 w 275580"/>
                  <a:gd name="connsiteY1" fmla="*/ 712739 h 710708"/>
                </a:gdLst>
                <a:ahLst/>
                <a:cxnLst>
                  <a:cxn ang="0">
                    <a:pos x="connsiteX0" y="connsiteY0"/>
                  </a:cxn>
                  <a:cxn ang="0">
                    <a:pos x="connsiteX1" y="connsiteY1"/>
                  </a:cxn>
                </a:cxnLst>
                <a:rect l="l" t="t" r="r" b="b"/>
                <a:pathLst>
                  <a:path w="275580" h="710708">
                    <a:moveTo>
                      <a:pt x="276161" y="0"/>
                    </a:moveTo>
                    <a:lnTo>
                      <a:pt x="0" y="71273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5" name="Freeform: Shape 84">
                <a:extLst>
                  <a:ext uri="{FF2B5EF4-FFF2-40B4-BE49-F238E27FC236}">
                    <a16:creationId xmlns:a16="http://schemas.microsoft.com/office/drawing/2014/main" id="{9E7B39C9-DE0A-4304-9D71-2A5B0651A367}"/>
                  </a:ext>
                </a:extLst>
              </p:cNvPr>
              <p:cNvSpPr/>
              <p:nvPr/>
            </p:nvSpPr>
            <p:spPr>
              <a:xfrm>
                <a:off x="4040975" y="3131890"/>
                <a:ext cx="1370651" cy="652691"/>
              </a:xfrm>
              <a:custGeom>
                <a:avLst/>
                <a:gdLst>
                  <a:gd name="connsiteX0" fmla="*/ 0 w 1370650"/>
                  <a:gd name="connsiteY0" fmla="*/ 658203 h 652691"/>
                  <a:gd name="connsiteX1" fmla="*/ 1377105 w 1370650"/>
                  <a:gd name="connsiteY1" fmla="*/ 0 h 652691"/>
                </a:gdLst>
                <a:ahLst/>
                <a:cxnLst>
                  <a:cxn ang="0">
                    <a:pos x="connsiteX0" y="connsiteY0"/>
                  </a:cxn>
                  <a:cxn ang="0">
                    <a:pos x="connsiteX1" y="connsiteY1"/>
                  </a:cxn>
                </a:cxnLst>
                <a:rect l="l" t="t" r="r" b="b"/>
                <a:pathLst>
                  <a:path w="1370650" h="652691">
                    <a:moveTo>
                      <a:pt x="0" y="658203"/>
                    </a:moveTo>
                    <a:lnTo>
                      <a:pt x="137710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6" name="Freeform: Shape 85">
                <a:extLst>
                  <a:ext uri="{FF2B5EF4-FFF2-40B4-BE49-F238E27FC236}">
                    <a16:creationId xmlns:a16="http://schemas.microsoft.com/office/drawing/2014/main" id="{3017EC67-EE4E-4501-89D3-0109ACA7A45E}"/>
                  </a:ext>
                </a:extLst>
              </p:cNvPr>
              <p:cNvSpPr/>
              <p:nvPr/>
            </p:nvSpPr>
            <p:spPr>
              <a:xfrm>
                <a:off x="4994194" y="3421612"/>
                <a:ext cx="1037053" cy="203059"/>
              </a:xfrm>
              <a:custGeom>
                <a:avLst/>
                <a:gdLst>
                  <a:gd name="connsiteX0" fmla="*/ 1038504 w 1037053"/>
                  <a:gd name="connsiteY0" fmla="*/ 0 h 203059"/>
                  <a:gd name="connsiteX1" fmla="*/ 0 w 1037053"/>
                  <a:gd name="connsiteY1" fmla="*/ 203277 h 203059"/>
                </a:gdLst>
                <a:ahLst/>
                <a:cxnLst>
                  <a:cxn ang="0">
                    <a:pos x="connsiteX0" y="connsiteY0"/>
                  </a:cxn>
                  <a:cxn ang="0">
                    <a:pos x="connsiteX1" y="connsiteY1"/>
                  </a:cxn>
                </a:cxnLst>
                <a:rect l="l" t="t" r="r" b="b"/>
                <a:pathLst>
                  <a:path w="1037053" h="203059">
                    <a:moveTo>
                      <a:pt x="1038504" y="0"/>
                    </a:moveTo>
                    <a:lnTo>
                      <a:pt x="0" y="20327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7" name="Freeform: Shape 86">
                <a:extLst>
                  <a:ext uri="{FF2B5EF4-FFF2-40B4-BE49-F238E27FC236}">
                    <a16:creationId xmlns:a16="http://schemas.microsoft.com/office/drawing/2014/main" id="{7488856F-3CAC-49FE-8D58-68008F9D58B6}"/>
                  </a:ext>
                </a:extLst>
              </p:cNvPr>
              <p:cNvSpPr/>
              <p:nvPr/>
            </p:nvSpPr>
            <p:spPr>
              <a:xfrm>
                <a:off x="4743053" y="3172357"/>
                <a:ext cx="246572" cy="449632"/>
              </a:xfrm>
              <a:custGeom>
                <a:avLst/>
                <a:gdLst>
                  <a:gd name="connsiteX0" fmla="*/ 0 w 246572"/>
                  <a:gd name="connsiteY0" fmla="*/ 0 h 449631"/>
                  <a:gd name="connsiteX1" fmla="*/ 251141 w 246572"/>
                  <a:gd name="connsiteY1" fmla="*/ 452533 h 449631"/>
                </a:gdLst>
                <a:ahLst/>
                <a:cxnLst>
                  <a:cxn ang="0">
                    <a:pos x="connsiteX0" y="connsiteY0"/>
                  </a:cxn>
                  <a:cxn ang="0">
                    <a:pos x="connsiteX1" y="connsiteY1"/>
                  </a:cxn>
                </a:cxnLst>
                <a:rect l="l" t="t" r="r" b="b"/>
                <a:pathLst>
                  <a:path w="246572" h="449631">
                    <a:moveTo>
                      <a:pt x="0" y="0"/>
                    </a:moveTo>
                    <a:lnTo>
                      <a:pt x="251141" y="45253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8" name="Freeform: Shape 87">
                <a:extLst>
                  <a:ext uri="{FF2B5EF4-FFF2-40B4-BE49-F238E27FC236}">
                    <a16:creationId xmlns:a16="http://schemas.microsoft.com/office/drawing/2014/main" id="{DFF5CAA1-93E5-4B0D-8E8D-130A036340C6}"/>
                  </a:ext>
                </a:extLst>
              </p:cNvPr>
              <p:cNvSpPr/>
              <p:nvPr/>
            </p:nvSpPr>
            <p:spPr>
              <a:xfrm>
                <a:off x="4737179" y="2627505"/>
                <a:ext cx="485892" cy="543909"/>
              </a:xfrm>
              <a:custGeom>
                <a:avLst/>
                <a:gdLst>
                  <a:gd name="connsiteX0" fmla="*/ 488430 w 485892"/>
                  <a:gd name="connsiteY0" fmla="*/ 0 h 543909"/>
                  <a:gd name="connsiteX1" fmla="*/ 0 w 485892"/>
                  <a:gd name="connsiteY1" fmla="*/ 544852 h 543909"/>
                </a:gdLst>
                <a:ahLst/>
                <a:cxnLst>
                  <a:cxn ang="0">
                    <a:pos x="connsiteX0" y="connsiteY0"/>
                  </a:cxn>
                  <a:cxn ang="0">
                    <a:pos x="connsiteX1" y="connsiteY1"/>
                  </a:cxn>
                </a:cxnLst>
                <a:rect l="l" t="t" r="r" b="b"/>
                <a:pathLst>
                  <a:path w="485892" h="543909">
                    <a:moveTo>
                      <a:pt x="488430" y="0"/>
                    </a:moveTo>
                    <a:lnTo>
                      <a:pt x="0" y="54485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89" name="Freeform: Shape 88">
                <a:extLst>
                  <a:ext uri="{FF2B5EF4-FFF2-40B4-BE49-F238E27FC236}">
                    <a16:creationId xmlns:a16="http://schemas.microsoft.com/office/drawing/2014/main" id="{F8221D3E-6105-407C-8831-2D6F194B8FC3}"/>
                  </a:ext>
                </a:extLst>
              </p:cNvPr>
              <p:cNvSpPr/>
              <p:nvPr/>
            </p:nvSpPr>
            <p:spPr>
              <a:xfrm>
                <a:off x="5225609" y="2430175"/>
                <a:ext cx="282833" cy="195807"/>
              </a:xfrm>
              <a:custGeom>
                <a:avLst/>
                <a:gdLst>
                  <a:gd name="connsiteX0" fmla="*/ 285298 w 282832"/>
                  <a:gd name="connsiteY0" fmla="*/ 0 h 195807"/>
                  <a:gd name="connsiteX1" fmla="*/ 0 w 282832"/>
                  <a:gd name="connsiteY1" fmla="*/ 197330 h 195807"/>
                </a:gdLst>
                <a:ahLst/>
                <a:cxnLst>
                  <a:cxn ang="0">
                    <a:pos x="connsiteX0" y="connsiteY0"/>
                  </a:cxn>
                  <a:cxn ang="0">
                    <a:pos x="connsiteX1" y="connsiteY1"/>
                  </a:cxn>
                </a:cxnLst>
                <a:rect l="l" t="t" r="r" b="b"/>
                <a:pathLst>
                  <a:path w="282832" h="195807">
                    <a:moveTo>
                      <a:pt x="285298" y="0"/>
                    </a:moveTo>
                    <a:lnTo>
                      <a:pt x="0" y="19733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0" name="Freeform: Shape 89">
                <a:extLst>
                  <a:ext uri="{FF2B5EF4-FFF2-40B4-BE49-F238E27FC236}">
                    <a16:creationId xmlns:a16="http://schemas.microsoft.com/office/drawing/2014/main" id="{1E213482-3629-4DB0-91FC-514C6C1B20E7}"/>
                  </a:ext>
                </a:extLst>
              </p:cNvPr>
              <p:cNvSpPr/>
              <p:nvPr/>
            </p:nvSpPr>
            <p:spPr>
              <a:xfrm>
                <a:off x="6032698" y="3206007"/>
                <a:ext cx="340850" cy="210312"/>
              </a:xfrm>
              <a:custGeom>
                <a:avLst/>
                <a:gdLst>
                  <a:gd name="connsiteX0" fmla="*/ 344838 w 340849"/>
                  <a:gd name="connsiteY0" fmla="*/ 0 h 210311"/>
                  <a:gd name="connsiteX1" fmla="*/ 0 w 340849"/>
                  <a:gd name="connsiteY1" fmla="*/ 215606 h 210311"/>
                </a:gdLst>
                <a:ahLst/>
                <a:cxnLst>
                  <a:cxn ang="0">
                    <a:pos x="connsiteX0" y="connsiteY0"/>
                  </a:cxn>
                  <a:cxn ang="0">
                    <a:pos x="connsiteX1" y="connsiteY1"/>
                  </a:cxn>
                </a:cxnLst>
                <a:rect l="l" t="t" r="r" b="b"/>
                <a:pathLst>
                  <a:path w="340849" h="210311">
                    <a:moveTo>
                      <a:pt x="344838" y="0"/>
                    </a:moveTo>
                    <a:lnTo>
                      <a:pt x="0" y="21560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1" name="Freeform: Shape 90">
                <a:extLst>
                  <a:ext uri="{FF2B5EF4-FFF2-40B4-BE49-F238E27FC236}">
                    <a16:creationId xmlns:a16="http://schemas.microsoft.com/office/drawing/2014/main" id="{CE5CE009-E87B-42A6-9F21-5A82166A6014}"/>
                  </a:ext>
                </a:extLst>
              </p:cNvPr>
              <p:cNvSpPr/>
              <p:nvPr/>
            </p:nvSpPr>
            <p:spPr>
              <a:xfrm>
                <a:off x="6339970" y="3581739"/>
                <a:ext cx="290085" cy="493144"/>
              </a:xfrm>
              <a:custGeom>
                <a:avLst/>
                <a:gdLst>
                  <a:gd name="connsiteX0" fmla="*/ 290302 w 290084"/>
                  <a:gd name="connsiteY0" fmla="*/ 0 h 493144"/>
                  <a:gd name="connsiteX1" fmla="*/ 0 w 290084"/>
                  <a:gd name="connsiteY1" fmla="*/ 495393 h 493144"/>
                </a:gdLst>
                <a:ahLst/>
                <a:cxnLst>
                  <a:cxn ang="0">
                    <a:pos x="connsiteX0" y="connsiteY0"/>
                  </a:cxn>
                  <a:cxn ang="0">
                    <a:pos x="connsiteX1" y="connsiteY1"/>
                  </a:cxn>
                </a:cxnLst>
                <a:rect l="l" t="t" r="r" b="b"/>
                <a:pathLst>
                  <a:path w="290084" h="493144">
                    <a:moveTo>
                      <a:pt x="290302" y="0"/>
                    </a:moveTo>
                    <a:lnTo>
                      <a:pt x="0" y="495393"/>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2" name="Freeform: Shape 91">
                <a:extLst>
                  <a:ext uri="{FF2B5EF4-FFF2-40B4-BE49-F238E27FC236}">
                    <a16:creationId xmlns:a16="http://schemas.microsoft.com/office/drawing/2014/main" id="{DB519D80-2EE7-41C4-9CE2-F7040A5079C6}"/>
                  </a:ext>
                </a:extLst>
              </p:cNvPr>
              <p:cNvSpPr/>
              <p:nvPr/>
            </p:nvSpPr>
            <p:spPr>
              <a:xfrm>
                <a:off x="6032698" y="3421612"/>
                <a:ext cx="304589" cy="652691"/>
              </a:xfrm>
              <a:custGeom>
                <a:avLst/>
                <a:gdLst>
                  <a:gd name="connsiteX0" fmla="*/ 0 w 304589"/>
                  <a:gd name="connsiteY0" fmla="*/ 0 h 652691"/>
                  <a:gd name="connsiteX1" fmla="*/ 307272 w 304589"/>
                  <a:gd name="connsiteY1" fmla="*/ 655519 h 652691"/>
                </a:gdLst>
                <a:ahLst/>
                <a:cxnLst>
                  <a:cxn ang="0">
                    <a:pos x="connsiteX0" y="connsiteY0"/>
                  </a:cxn>
                  <a:cxn ang="0">
                    <a:pos x="connsiteX1" y="connsiteY1"/>
                  </a:cxn>
                </a:cxnLst>
                <a:rect l="l" t="t" r="r" b="b"/>
                <a:pathLst>
                  <a:path w="304589" h="652691">
                    <a:moveTo>
                      <a:pt x="0" y="0"/>
                    </a:moveTo>
                    <a:lnTo>
                      <a:pt x="307272" y="655519"/>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3" name="Freeform: Shape 92">
                <a:extLst>
                  <a:ext uri="{FF2B5EF4-FFF2-40B4-BE49-F238E27FC236}">
                    <a16:creationId xmlns:a16="http://schemas.microsoft.com/office/drawing/2014/main" id="{234F2AD6-255A-477D-977D-598BA9A7C772}"/>
                  </a:ext>
                </a:extLst>
              </p:cNvPr>
              <p:cNvSpPr/>
              <p:nvPr/>
            </p:nvSpPr>
            <p:spPr>
              <a:xfrm>
                <a:off x="6032698" y="3421612"/>
                <a:ext cx="594674" cy="159547"/>
              </a:xfrm>
              <a:custGeom>
                <a:avLst/>
                <a:gdLst>
                  <a:gd name="connsiteX0" fmla="*/ 597575 w 594673"/>
                  <a:gd name="connsiteY0" fmla="*/ 160127 h 159546"/>
                  <a:gd name="connsiteX1" fmla="*/ 0 w 594673"/>
                  <a:gd name="connsiteY1" fmla="*/ 0 h 159546"/>
                </a:gdLst>
                <a:ahLst/>
                <a:cxnLst>
                  <a:cxn ang="0">
                    <a:pos x="connsiteX0" y="connsiteY0"/>
                  </a:cxn>
                  <a:cxn ang="0">
                    <a:pos x="connsiteX1" y="connsiteY1"/>
                  </a:cxn>
                </a:cxnLst>
                <a:rect l="l" t="t" r="r" b="b"/>
                <a:pathLst>
                  <a:path w="594673" h="159546">
                    <a:moveTo>
                      <a:pt x="597575" y="16012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4" name="Freeform: Shape 93">
                <a:extLst>
                  <a:ext uri="{FF2B5EF4-FFF2-40B4-BE49-F238E27FC236}">
                    <a16:creationId xmlns:a16="http://schemas.microsoft.com/office/drawing/2014/main" id="{06065CD0-A00F-4494-9CE3-4AAE42F88B9A}"/>
                  </a:ext>
                </a:extLst>
              </p:cNvPr>
              <p:cNvSpPr/>
              <p:nvPr/>
            </p:nvSpPr>
            <p:spPr>
              <a:xfrm>
                <a:off x="5418081" y="3131890"/>
                <a:ext cx="609178" cy="282833"/>
              </a:xfrm>
              <a:custGeom>
                <a:avLst/>
                <a:gdLst>
                  <a:gd name="connsiteX0" fmla="*/ 0 w 609178"/>
                  <a:gd name="connsiteY0" fmla="*/ 0 h 282832"/>
                  <a:gd name="connsiteX1" fmla="*/ 614617 w 609178"/>
                  <a:gd name="connsiteY1" fmla="*/ 289722 h 282832"/>
                </a:gdLst>
                <a:ahLst/>
                <a:cxnLst>
                  <a:cxn ang="0">
                    <a:pos x="connsiteX0" y="connsiteY0"/>
                  </a:cxn>
                  <a:cxn ang="0">
                    <a:pos x="connsiteX1" y="connsiteY1"/>
                  </a:cxn>
                </a:cxnLst>
                <a:rect l="l" t="t" r="r" b="b"/>
                <a:pathLst>
                  <a:path w="609178" h="282832">
                    <a:moveTo>
                      <a:pt x="0" y="0"/>
                    </a:moveTo>
                    <a:lnTo>
                      <a:pt x="614617" y="289722"/>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5" name="Freeform: Shape 94">
                <a:extLst>
                  <a:ext uri="{FF2B5EF4-FFF2-40B4-BE49-F238E27FC236}">
                    <a16:creationId xmlns:a16="http://schemas.microsoft.com/office/drawing/2014/main" id="{EB43E27F-CA72-4189-88FE-6DACA9D494F5}"/>
                  </a:ext>
                </a:extLst>
              </p:cNvPr>
              <p:cNvSpPr/>
              <p:nvPr/>
            </p:nvSpPr>
            <p:spPr>
              <a:xfrm>
                <a:off x="4994194" y="3131890"/>
                <a:ext cx="420623" cy="485892"/>
              </a:xfrm>
              <a:custGeom>
                <a:avLst/>
                <a:gdLst>
                  <a:gd name="connsiteX0" fmla="*/ 0 w 420622"/>
                  <a:gd name="connsiteY0" fmla="*/ 492999 h 485892"/>
                  <a:gd name="connsiteX1" fmla="*/ 423886 w 420622"/>
                  <a:gd name="connsiteY1" fmla="*/ 0 h 485892"/>
                </a:gdLst>
                <a:ahLst/>
                <a:cxnLst>
                  <a:cxn ang="0">
                    <a:pos x="connsiteX0" y="connsiteY0"/>
                  </a:cxn>
                  <a:cxn ang="0">
                    <a:pos x="connsiteX1" y="connsiteY1"/>
                  </a:cxn>
                </a:cxnLst>
                <a:rect l="l" t="t" r="r" b="b"/>
                <a:pathLst>
                  <a:path w="420622" h="485892">
                    <a:moveTo>
                      <a:pt x="0" y="492999"/>
                    </a:moveTo>
                    <a:lnTo>
                      <a:pt x="423886"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6" name="Freeform: Shape 95">
                <a:extLst>
                  <a:ext uri="{FF2B5EF4-FFF2-40B4-BE49-F238E27FC236}">
                    <a16:creationId xmlns:a16="http://schemas.microsoft.com/office/drawing/2014/main" id="{11E3E45E-B4DA-42D5-9C66-1FE7BD8083F6}"/>
                  </a:ext>
                </a:extLst>
              </p:cNvPr>
              <p:cNvSpPr/>
              <p:nvPr/>
            </p:nvSpPr>
            <p:spPr>
              <a:xfrm>
                <a:off x="5418081" y="3131890"/>
                <a:ext cx="333598" cy="1000793"/>
              </a:xfrm>
              <a:custGeom>
                <a:avLst/>
                <a:gdLst>
                  <a:gd name="connsiteX0" fmla="*/ 338456 w 333597"/>
                  <a:gd name="connsiteY0" fmla="*/ 1002461 h 1000793"/>
                  <a:gd name="connsiteX1" fmla="*/ 0 w 333597"/>
                  <a:gd name="connsiteY1" fmla="*/ 0 h 1000793"/>
                </a:gdLst>
                <a:ahLst/>
                <a:cxnLst>
                  <a:cxn ang="0">
                    <a:pos x="connsiteX0" y="connsiteY0"/>
                  </a:cxn>
                  <a:cxn ang="0">
                    <a:pos x="connsiteX1" y="connsiteY1"/>
                  </a:cxn>
                </a:cxnLst>
                <a:rect l="l" t="t" r="r" b="b"/>
                <a:pathLst>
                  <a:path w="333597" h="1000793">
                    <a:moveTo>
                      <a:pt x="338456" y="1002461"/>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7" name="Freeform: Shape 96">
                <a:extLst>
                  <a:ext uri="{FF2B5EF4-FFF2-40B4-BE49-F238E27FC236}">
                    <a16:creationId xmlns:a16="http://schemas.microsoft.com/office/drawing/2014/main" id="{3A18DEE0-BC23-4C56-8A77-852ABEE7492C}"/>
                  </a:ext>
                </a:extLst>
              </p:cNvPr>
              <p:cNvSpPr/>
              <p:nvPr/>
            </p:nvSpPr>
            <p:spPr>
              <a:xfrm>
                <a:off x="4740007" y="3131890"/>
                <a:ext cx="674447" cy="29008"/>
              </a:xfrm>
              <a:custGeom>
                <a:avLst/>
                <a:gdLst>
                  <a:gd name="connsiteX0" fmla="*/ 0 w 674447"/>
                  <a:gd name="connsiteY0" fmla="*/ 33650 h 29008"/>
                  <a:gd name="connsiteX1" fmla="*/ 678073 w 674447"/>
                  <a:gd name="connsiteY1" fmla="*/ 0 h 29008"/>
                </a:gdLst>
                <a:ahLst/>
                <a:cxnLst>
                  <a:cxn ang="0">
                    <a:pos x="connsiteX0" y="connsiteY0"/>
                  </a:cxn>
                  <a:cxn ang="0">
                    <a:pos x="connsiteX1" y="connsiteY1"/>
                  </a:cxn>
                </a:cxnLst>
                <a:rect l="l" t="t" r="r" b="b"/>
                <a:pathLst>
                  <a:path w="674447" h="29008">
                    <a:moveTo>
                      <a:pt x="0" y="33650"/>
                    </a:moveTo>
                    <a:lnTo>
                      <a:pt x="678073"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8" name="Freeform: Shape 97">
                <a:extLst>
                  <a:ext uri="{FF2B5EF4-FFF2-40B4-BE49-F238E27FC236}">
                    <a16:creationId xmlns:a16="http://schemas.microsoft.com/office/drawing/2014/main" id="{ECC50CD2-3411-4316-974B-EF30E7149A71}"/>
                  </a:ext>
                </a:extLst>
              </p:cNvPr>
              <p:cNvSpPr/>
              <p:nvPr/>
            </p:nvSpPr>
            <p:spPr>
              <a:xfrm>
                <a:off x="5418081" y="3131890"/>
                <a:ext cx="957280" cy="72521"/>
              </a:xfrm>
              <a:custGeom>
                <a:avLst/>
                <a:gdLst>
                  <a:gd name="connsiteX0" fmla="*/ 959455 w 957279"/>
                  <a:gd name="connsiteY0" fmla="*/ 74117 h 72521"/>
                  <a:gd name="connsiteX1" fmla="*/ 0 w 957279"/>
                  <a:gd name="connsiteY1" fmla="*/ 0 h 72521"/>
                </a:gdLst>
                <a:ahLst/>
                <a:cxnLst>
                  <a:cxn ang="0">
                    <a:pos x="connsiteX0" y="connsiteY0"/>
                  </a:cxn>
                  <a:cxn ang="0">
                    <a:pos x="connsiteX1" y="connsiteY1"/>
                  </a:cxn>
                </a:cxnLst>
                <a:rect l="l" t="t" r="r" b="b"/>
                <a:pathLst>
                  <a:path w="957279" h="72521">
                    <a:moveTo>
                      <a:pt x="959455" y="74117"/>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99" name="Freeform: Shape 98">
                <a:extLst>
                  <a:ext uri="{FF2B5EF4-FFF2-40B4-BE49-F238E27FC236}">
                    <a16:creationId xmlns:a16="http://schemas.microsoft.com/office/drawing/2014/main" id="{0DB6A55B-CBA1-405F-B6B6-B17F5106B635}"/>
                  </a:ext>
                </a:extLst>
              </p:cNvPr>
              <p:cNvSpPr/>
              <p:nvPr/>
            </p:nvSpPr>
            <p:spPr>
              <a:xfrm>
                <a:off x="4994194" y="3581739"/>
                <a:ext cx="1631727" cy="36261"/>
              </a:xfrm>
              <a:custGeom>
                <a:avLst/>
                <a:gdLst>
                  <a:gd name="connsiteX0" fmla="*/ 1636078 w 1631727"/>
                  <a:gd name="connsiteY0" fmla="*/ 0 h 36260"/>
                  <a:gd name="connsiteX1" fmla="*/ 0 w 1631727"/>
                  <a:gd name="connsiteY1" fmla="*/ 43150 h 36260"/>
                </a:gdLst>
                <a:ahLst/>
                <a:cxnLst>
                  <a:cxn ang="0">
                    <a:pos x="connsiteX0" y="connsiteY0"/>
                  </a:cxn>
                  <a:cxn ang="0">
                    <a:pos x="connsiteX1" y="connsiteY1"/>
                  </a:cxn>
                </a:cxnLst>
                <a:rect l="l" t="t" r="r" b="b"/>
                <a:pathLst>
                  <a:path w="1631727" h="36260">
                    <a:moveTo>
                      <a:pt x="1636078" y="0"/>
                    </a:moveTo>
                    <a:lnTo>
                      <a:pt x="0" y="4315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0" name="Freeform: Shape 99">
                <a:extLst>
                  <a:ext uri="{FF2B5EF4-FFF2-40B4-BE49-F238E27FC236}">
                    <a16:creationId xmlns:a16="http://schemas.microsoft.com/office/drawing/2014/main" id="{900DFB69-00EB-411B-996D-C04239B2DA0C}"/>
                  </a:ext>
                </a:extLst>
              </p:cNvPr>
              <p:cNvSpPr/>
              <p:nvPr/>
            </p:nvSpPr>
            <p:spPr>
              <a:xfrm>
                <a:off x="6032698" y="3421612"/>
                <a:ext cx="594674" cy="601926"/>
              </a:xfrm>
              <a:custGeom>
                <a:avLst/>
                <a:gdLst>
                  <a:gd name="connsiteX0" fmla="*/ 598808 w 594673"/>
                  <a:gd name="connsiteY0" fmla="*/ 608743 h 601926"/>
                  <a:gd name="connsiteX1" fmla="*/ 0 w 594673"/>
                  <a:gd name="connsiteY1" fmla="*/ 0 h 601926"/>
                </a:gdLst>
                <a:ahLst/>
                <a:cxnLst>
                  <a:cxn ang="0">
                    <a:pos x="connsiteX0" y="connsiteY0"/>
                  </a:cxn>
                  <a:cxn ang="0">
                    <a:pos x="connsiteX1" y="connsiteY1"/>
                  </a:cxn>
                </a:cxnLst>
                <a:rect l="l" t="t" r="r" b="b"/>
                <a:pathLst>
                  <a:path w="594673" h="601926">
                    <a:moveTo>
                      <a:pt x="598808" y="6087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1" name="Freeform: Shape 100">
                <a:extLst>
                  <a:ext uri="{FF2B5EF4-FFF2-40B4-BE49-F238E27FC236}">
                    <a16:creationId xmlns:a16="http://schemas.microsoft.com/office/drawing/2014/main" id="{E94D63DC-D7E1-4C08-9023-4E04D519B6BA}"/>
                  </a:ext>
                </a:extLst>
              </p:cNvPr>
              <p:cNvSpPr/>
              <p:nvPr/>
            </p:nvSpPr>
            <p:spPr>
              <a:xfrm>
                <a:off x="5756537" y="3581739"/>
                <a:ext cx="870254" cy="551161"/>
              </a:xfrm>
              <a:custGeom>
                <a:avLst/>
                <a:gdLst>
                  <a:gd name="connsiteX0" fmla="*/ 0 w 870254"/>
                  <a:gd name="connsiteY0" fmla="*/ 552612 h 551161"/>
                  <a:gd name="connsiteX1" fmla="*/ 873735 w 870254"/>
                  <a:gd name="connsiteY1" fmla="*/ 0 h 551161"/>
                </a:gdLst>
                <a:ahLst/>
                <a:cxnLst>
                  <a:cxn ang="0">
                    <a:pos x="connsiteX0" y="connsiteY0"/>
                  </a:cxn>
                  <a:cxn ang="0">
                    <a:pos x="connsiteX1" y="connsiteY1"/>
                  </a:cxn>
                </a:cxnLst>
                <a:rect l="l" t="t" r="r" b="b"/>
                <a:pathLst>
                  <a:path w="870254" h="551161">
                    <a:moveTo>
                      <a:pt x="0" y="552612"/>
                    </a:moveTo>
                    <a:lnTo>
                      <a:pt x="873735"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2" name="Freeform: Shape 101">
                <a:extLst>
                  <a:ext uri="{FF2B5EF4-FFF2-40B4-BE49-F238E27FC236}">
                    <a16:creationId xmlns:a16="http://schemas.microsoft.com/office/drawing/2014/main" id="{B57417A6-5442-4ED9-958C-0171CD9CE913}"/>
                  </a:ext>
                </a:extLst>
              </p:cNvPr>
              <p:cNvSpPr/>
              <p:nvPr/>
            </p:nvSpPr>
            <p:spPr>
              <a:xfrm>
                <a:off x="5225609" y="2627505"/>
                <a:ext cx="1145835" cy="572918"/>
              </a:xfrm>
              <a:custGeom>
                <a:avLst/>
                <a:gdLst>
                  <a:gd name="connsiteX0" fmla="*/ 1151927 w 1145834"/>
                  <a:gd name="connsiteY0" fmla="*/ 578502 h 572917"/>
                  <a:gd name="connsiteX1" fmla="*/ 0 w 1145834"/>
                  <a:gd name="connsiteY1" fmla="*/ 0 h 572917"/>
                </a:gdLst>
                <a:ahLst/>
                <a:cxnLst>
                  <a:cxn ang="0">
                    <a:pos x="connsiteX0" y="connsiteY0"/>
                  </a:cxn>
                  <a:cxn ang="0">
                    <a:pos x="connsiteX1" y="connsiteY1"/>
                  </a:cxn>
                </a:cxnLst>
                <a:rect l="l" t="t" r="r" b="b"/>
                <a:pathLst>
                  <a:path w="1145834" h="572917">
                    <a:moveTo>
                      <a:pt x="1151927" y="57850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3" name="Freeform: Shape 102">
                <a:extLst>
                  <a:ext uri="{FF2B5EF4-FFF2-40B4-BE49-F238E27FC236}">
                    <a16:creationId xmlns:a16="http://schemas.microsoft.com/office/drawing/2014/main" id="{AC32DEC5-E4CE-498B-9AB9-0B862E24C494}"/>
                  </a:ext>
                </a:extLst>
              </p:cNvPr>
              <p:cNvSpPr/>
              <p:nvPr/>
            </p:nvSpPr>
            <p:spPr>
              <a:xfrm>
                <a:off x="4708896" y="2201008"/>
                <a:ext cx="1203852" cy="500397"/>
              </a:xfrm>
              <a:custGeom>
                <a:avLst/>
                <a:gdLst>
                  <a:gd name="connsiteX0" fmla="*/ 1210234 w 1203851"/>
                  <a:gd name="connsiteY0" fmla="*/ 506488 h 500396"/>
                  <a:gd name="connsiteX1" fmla="*/ 0 w 1203851"/>
                  <a:gd name="connsiteY1" fmla="*/ 0 h 500396"/>
                </a:gdLst>
                <a:ahLst/>
                <a:cxnLst>
                  <a:cxn ang="0">
                    <a:pos x="connsiteX0" y="connsiteY0"/>
                  </a:cxn>
                  <a:cxn ang="0">
                    <a:pos x="connsiteX1" y="connsiteY1"/>
                  </a:cxn>
                </a:cxnLst>
                <a:rect l="l" t="t" r="r" b="b"/>
                <a:pathLst>
                  <a:path w="1203851" h="500396">
                    <a:moveTo>
                      <a:pt x="1210234" y="506488"/>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4" name="Freeform: Shape 103">
                <a:extLst>
                  <a:ext uri="{FF2B5EF4-FFF2-40B4-BE49-F238E27FC236}">
                    <a16:creationId xmlns:a16="http://schemas.microsoft.com/office/drawing/2014/main" id="{837EEC14-92CA-4376-9467-C20DF9B8464D}"/>
                  </a:ext>
                </a:extLst>
              </p:cNvPr>
              <p:cNvSpPr/>
              <p:nvPr/>
            </p:nvSpPr>
            <p:spPr>
              <a:xfrm>
                <a:off x="4708896" y="2201008"/>
                <a:ext cx="282833" cy="1421416"/>
              </a:xfrm>
              <a:custGeom>
                <a:avLst/>
                <a:gdLst>
                  <a:gd name="connsiteX0" fmla="*/ 285298 w 282832"/>
                  <a:gd name="connsiteY0" fmla="*/ 1423882 h 1421416"/>
                  <a:gd name="connsiteX1" fmla="*/ 0 w 282832"/>
                  <a:gd name="connsiteY1" fmla="*/ 0 h 1421416"/>
                </a:gdLst>
                <a:ahLst/>
                <a:cxnLst>
                  <a:cxn ang="0">
                    <a:pos x="connsiteX0" y="connsiteY0"/>
                  </a:cxn>
                  <a:cxn ang="0">
                    <a:pos x="connsiteX1" y="connsiteY1"/>
                  </a:cxn>
                </a:cxnLst>
                <a:rect l="l" t="t" r="r" b="b"/>
                <a:pathLst>
                  <a:path w="282832" h="1421416">
                    <a:moveTo>
                      <a:pt x="285298" y="142388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5" name="Freeform: Shape 104">
                <a:extLst>
                  <a:ext uri="{FF2B5EF4-FFF2-40B4-BE49-F238E27FC236}">
                    <a16:creationId xmlns:a16="http://schemas.microsoft.com/office/drawing/2014/main" id="{BF07CE9B-3389-461C-8F4F-1C7052E6B853}"/>
                  </a:ext>
                </a:extLst>
              </p:cNvPr>
              <p:cNvSpPr/>
              <p:nvPr/>
            </p:nvSpPr>
            <p:spPr>
              <a:xfrm>
                <a:off x="4737179" y="2707496"/>
                <a:ext cx="1174843" cy="464136"/>
              </a:xfrm>
              <a:custGeom>
                <a:avLst/>
                <a:gdLst>
                  <a:gd name="connsiteX0" fmla="*/ 0 w 1174843"/>
                  <a:gd name="connsiteY0" fmla="*/ 464861 h 464135"/>
                  <a:gd name="connsiteX1" fmla="*/ 1181951 w 1174843"/>
                  <a:gd name="connsiteY1" fmla="*/ 0 h 464135"/>
                </a:gdLst>
                <a:ahLst/>
                <a:cxnLst>
                  <a:cxn ang="0">
                    <a:pos x="connsiteX0" y="connsiteY0"/>
                  </a:cxn>
                  <a:cxn ang="0">
                    <a:pos x="connsiteX1" y="connsiteY1"/>
                  </a:cxn>
                </a:cxnLst>
                <a:rect l="l" t="t" r="r" b="b"/>
                <a:pathLst>
                  <a:path w="1174843" h="464135">
                    <a:moveTo>
                      <a:pt x="0" y="464861"/>
                    </a:moveTo>
                    <a:lnTo>
                      <a:pt x="118195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6" name="Freeform: Shape 105">
                <a:extLst>
                  <a:ext uri="{FF2B5EF4-FFF2-40B4-BE49-F238E27FC236}">
                    <a16:creationId xmlns:a16="http://schemas.microsoft.com/office/drawing/2014/main" id="{60F3D1D2-CBCB-4EC6-8B27-366874516052}"/>
                  </a:ext>
                </a:extLst>
              </p:cNvPr>
              <p:cNvSpPr/>
              <p:nvPr/>
            </p:nvSpPr>
            <p:spPr>
              <a:xfrm>
                <a:off x="5225609" y="2627505"/>
                <a:ext cx="804985" cy="790481"/>
              </a:xfrm>
              <a:custGeom>
                <a:avLst/>
                <a:gdLst>
                  <a:gd name="connsiteX0" fmla="*/ 0 w 804985"/>
                  <a:gd name="connsiteY0" fmla="*/ 0 h 790481"/>
                  <a:gd name="connsiteX1" fmla="*/ 807089 w 804985"/>
                  <a:gd name="connsiteY1" fmla="*/ 794108 h 790481"/>
                </a:gdLst>
                <a:ahLst/>
                <a:cxnLst>
                  <a:cxn ang="0">
                    <a:pos x="connsiteX0" y="connsiteY0"/>
                  </a:cxn>
                  <a:cxn ang="0">
                    <a:pos x="connsiteX1" y="connsiteY1"/>
                  </a:cxn>
                </a:cxnLst>
                <a:rect l="l" t="t" r="r" b="b"/>
                <a:pathLst>
                  <a:path w="804985" h="790481">
                    <a:moveTo>
                      <a:pt x="0" y="0"/>
                    </a:moveTo>
                    <a:lnTo>
                      <a:pt x="807089" y="794108"/>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7" name="Freeform: Shape 106">
                <a:extLst>
                  <a:ext uri="{FF2B5EF4-FFF2-40B4-BE49-F238E27FC236}">
                    <a16:creationId xmlns:a16="http://schemas.microsoft.com/office/drawing/2014/main" id="{EB3C5295-268E-48DF-9088-AF47EB5349E9}"/>
                  </a:ext>
                </a:extLst>
              </p:cNvPr>
              <p:cNvSpPr/>
              <p:nvPr/>
            </p:nvSpPr>
            <p:spPr>
              <a:xfrm>
                <a:off x="5510908" y="2430175"/>
                <a:ext cx="1116827" cy="1145835"/>
              </a:xfrm>
              <a:custGeom>
                <a:avLst/>
                <a:gdLst>
                  <a:gd name="connsiteX0" fmla="*/ 1119365 w 1116826"/>
                  <a:gd name="connsiteY0" fmla="*/ 1151565 h 1145835"/>
                  <a:gd name="connsiteX1" fmla="*/ 0 w 1116826"/>
                  <a:gd name="connsiteY1" fmla="*/ 0 h 1145835"/>
                </a:gdLst>
                <a:ahLst/>
                <a:cxnLst>
                  <a:cxn ang="0">
                    <a:pos x="connsiteX0" y="connsiteY0"/>
                  </a:cxn>
                  <a:cxn ang="0">
                    <a:pos x="connsiteX1" y="connsiteY1"/>
                  </a:cxn>
                </a:cxnLst>
                <a:rect l="l" t="t" r="r" b="b"/>
                <a:pathLst>
                  <a:path w="1116826" h="1145835">
                    <a:moveTo>
                      <a:pt x="1119365" y="1151565"/>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8" name="Freeform: Shape 107">
                <a:extLst>
                  <a:ext uri="{FF2B5EF4-FFF2-40B4-BE49-F238E27FC236}">
                    <a16:creationId xmlns:a16="http://schemas.microsoft.com/office/drawing/2014/main" id="{74C8A71E-55C0-4409-A9C0-F376F74F3350}"/>
                  </a:ext>
                </a:extLst>
              </p:cNvPr>
              <p:cNvSpPr/>
              <p:nvPr/>
            </p:nvSpPr>
            <p:spPr>
              <a:xfrm>
                <a:off x="4708896" y="2201008"/>
                <a:ext cx="1044305" cy="1929065"/>
              </a:xfrm>
              <a:custGeom>
                <a:avLst/>
                <a:gdLst>
                  <a:gd name="connsiteX0" fmla="*/ 1047641 w 1044305"/>
                  <a:gd name="connsiteY0" fmla="*/ 1933343 h 1929064"/>
                  <a:gd name="connsiteX1" fmla="*/ 0 w 1044305"/>
                  <a:gd name="connsiteY1" fmla="*/ 0 h 1929064"/>
                </a:gdLst>
                <a:ahLst/>
                <a:cxnLst>
                  <a:cxn ang="0">
                    <a:pos x="connsiteX0" y="connsiteY0"/>
                  </a:cxn>
                  <a:cxn ang="0">
                    <a:pos x="connsiteX1" y="connsiteY1"/>
                  </a:cxn>
                </a:cxnLst>
                <a:rect l="l" t="t" r="r" b="b"/>
                <a:pathLst>
                  <a:path w="1044305" h="1929064">
                    <a:moveTo>
                      <a:pt x="1047641" y="1933343"/>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09" name="Freeform: Shape 108">
                <a:extLst>
                  <a:ext uri="{FF2B5EF4-FFF2-40B4-BE49-F238E27FC236}">
                    <a16:creationId xmlns:a16="http://schemas.microsoft.com/office/drawing/2014/main" id="{8E309697-2430-47D6-B51B-8E6CD92B2A3D}"/>
                  </a:ext>
                </a:extLst>
              </p:cNvPr>
              <p:cNvSpPr/>
              <p:nvPr/>
            </p:nvSpPr>
            <p:spPr>
              <a:xfrm>
                <a:off x="4994194" y="3624889"/>
                <a:ext cx="1631727" cy="398867"/>
              </a:xfrm>
              <a:custGeom>
                <a:avLst/>
                <a:gdLst>
                  <a:gd name="connsiteX0" fmla="*/ 0 w 1631727"/>
                  <a:gd name="connsiteY0" fmla="*/ 0 h 398866"/>
                  <a:gd name="connsiteX1" fmla="*/ 1637311 w 1631727"/>
                  <a:gd name="connsiteY1" fmla="*/ 405466 h 398866"/>
                </a:gdLst>
                <a:ahLst/>
                <a:cxnLst>
                  <a:cxn ang="0">
                    <a:pos x="connsiteX0" y="connsiteY0"/>
                  </a:cxn>
                  <a:cxn ang="0">
                    <a:pos x="connsiteX1" y="connsiteY1"/>
                  </a:cxn>
                </a:cxnLst>
                <a:rect l="l" t="t" r="r" b="b"/>
                <a:pathLst>
                  <a:path w="1631727" h="398866">
                    <a:moveTo>
                      <a:pt x="0" y="0"/>
                    </a:moveTo>
                    <a:lnTo>
                      <a:pt x="1637311" y="405466"/>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0" name="Freeform: Shape 109">
                <a:extLst>
                  <a:ext uri="{FF2B5EF4-FFF2-40B4-BE49-F238E27FC236}">
                    <a16:creationId xmlns:a16="http://schemas.microsoft.com/office/drawing/2014/main" id="{B21A2477-CD4E-4825-96B3-AA76A79C5198}"/>
                  </a:ext>
                </a:extLst>
              </p:cNvPr>
              <p:cNvSpPr/>
              <p:nvPr/>
            </p:nvSpPr>
            <p:spPr>
              <a:xfrm>
                <a:off x="4994194" y="3624889"/>
                <a:ext cx="1341642" cy="449632"/>
              </a:xfrm>
              <a:custGeom>
                <a:avLst/>
                <a:gdLst>
                  <a:gd name="connsiteX0" fmla="*/ 1345776 w 1341642"/>
                  <a:gd name="connsiteY0" fmla="*/ 452242 h 449631"/>
                  <a:gd name="connsiteX1" fmla="*/ 0 w 1341642"/>
                  <a:gd name="connsiteY1" fmla="*/ 0 h 449631"/>
                </a:gdLst>
                <a:ahLst/>
                <a:cxnLst>
                  <a:cxn ang="0">
                    <a:pos x="connsiteX0" y="connsiteY0"/>
                  </a:cxn>
                  <a:cxn ang="0">
                    <a:pos x="connsiteX1" y="connsiteY1"/>
                  </a:cxn>
                </a:cxnLst>
                <a:rect l="l" t="t" r="r" b="b"/>
                <a:pathLst>
                  <a:path w="1341642" h="449631">
                    <a:moveTo>
                      <a:pt x="1345776" y="452242"/>
                    </a:moveTo>
                    <a:lnTo>
                      <a:pt x="0"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1" name="Freeform: Shape 110">
                <a:extLst>
                  <a:ext uri="{FF2B5EF4-FFF2-40B4-BE49-F238E27FC236}">
                    <a16:creationId xmlns:a16="http://schemas.microsoft.com/office/drawing/2014/main" id="{9016ED81-C46A-409C-AC8D-39789773331A}"/>
                  </a:ext>
                </a:extLst>
              </p:cNvPr>
              <p:cNvSpPr/>
              <p:nvPr/>
            </p:nvSpPr>
            <p:spPr>
              <a:xfrm>
                <a:off x="4040975" y="3206007"/>
                <a:ext cx="2335183" cy="580170"/>
              </a:xfrm>
              <a:custGeom>
                <a:avLst/>
                <a:gdLst>
                  <a:gd name="connsiteX0" fmla="*/ 0 w 2335182"/>
                  <a:gd name="connsiteY0" fmla="*/ 584086 h 580169"/>
                  <a:gd name="connsiteX1" fmla="*/ 2336561 w 2335182"/>
                  <a:gd name="connsiteY1" fmla="*/ 0 h 580169"/>
                </a:gdLst>
                <a:ahLst/>
                <a:cxnLst>
                  <a:cxn ang="0">
                    <a:pos x="connsiteX0" y="connsiteY0"/>
                  </a:cxn>
                  <a:cxn ang="0">
                    <a:pos x="connsiteX1" y="connsiteY1"/>
                  </a:cxn>
                </a:cxnLst>
                <a:rect l="l" t="t" r="r" b="b"/>
                <a:pathLst>
                  <a:path w="2335182" h="580169">
                    <a:moveTo>
                      <a:pt x="0" y="584086"/>
                    </a:moveTo>
                    <a:lnTo>
                      <a:pt x="2336561"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2" name="Freeform: Shape 111">
                <a:extLst>
                  <a:ext uri="{FF2B5EF4-FFF2-40B4-BE49-F238E27FC236}">
                    <a16:creationId xmlns:a16="http://schemas.microsoft.com/office/drawing/2014/main" id="{92B22127-93C2-454C-9C05-5CFDE6C8211C}"/>
                  </a:ext>
                </a:extLst>
              </p:cNvPr>
              <p:cNvSpPr/>
              <p:nvPr/>
            </p:nvSpPr>
            <p:spPr>
              <a:xfrm>
                <a:off x="4040975" y="2707496"/>
                <a:ext cx="1871047" cy="1080566"/>
              </a:xfrm>
              <a:custGeom>
                <a:avLst/>
                <a:gdLst>
                  <a:gd name="connsiteX0" fmla="*/ 1878154 w 1871047"/>
                  <a:gd name="connsiteY0" fmla="*/ 0 h 1080566"/>
                  <a:gd name="connsiteX1" fmla="*/ 0 w 1871047"/>
                  <a:gd name="connsiteY1" fmla="*/ 1082597 h 1080566"/>
                </a:gdLst>
                <a:ahLst/>
                <a:cxnLst>
                  <a:cxn ang="0">
                    <a:pos x="connsiteX0" y="connsiteY0"/>
                  </a:cxn>
                  <a:cxn ang="0">
                    <a:pos x="connsiteX1" y="connsiteY1"/>
                  </a:cxn>
                </a:cxnLst>
                <a:rect l="l" t="t" r="r" b="b"/>
                <a:pathLst>
                  <a:path w="1871047" h="1080566">
                    <a:moveTo>
                      <a:pt x="1878154" y="0"/>
                    </a:moveTo>
                    <a:lnTo>
                      <a:pt x="0" y="1082597"/>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3" name="Freeform: Shape 112">
                <a:extLst>
                  <a:ext uri="{FF2B5EF4-FFF2-40B4-BE49-F238E27FC236}">
                    <a16:creationId xmlns:a16="http://schemas.microsoft.com/office/drawing/2014/main" id="{0E848A17-6FED-4FC7-BEF4-0FB4AA362766}"/>
                  </a:ext>
                </a:extLst>
              </p:cNvPr>
              <p:cNvSpPr/>
              <p:nvPr/>
            </p:nvSpPr>
            <p:spPr>
              <a:xfrm>
                <a:off x="4994194" y="2430175"/>
                <a:ext cx="514901" cy="1189348"/>
              </a:xfrm>
              <a:custGeom>
                <a:avLst/>
                <a:gdLst>
                  <a:gd name="connsiteX0" fmla="*/ 0 w 514900"/>
                  <a:gd name="connsiteY0" fmla="*/ 1194715 h 1189348"/>
                  <a:gd name="connsiteX1" fmla="*/ 516714 w 514900"/>
                  <a:gd name="connsiteY1" fmla="*/ 0 h 1189348"/>
                </a:gdLst>
                <a:ahLst/>
                <a:cxnLst>
                  <a:cxn ang="0">
                    <a:pos x="connsiteX0" y="connsiteY0"/>
                  </a:cxn>
                  <a:cxn ang="0">
                    <a:pos x="connsiteX1" y="connsiteY1"/>
                  </a:cxn>
                </a:cxnLst>
                <a:rect l="l" t="t" r="r" b="b"/>
                <a:pathLst>
                  <a:path w="514900" h="1189348">
                    <a:moveTo>
                      <a:pt x="0" y="1194715"/>
                    </a:moveTo>
                    <a:lnTo>
                      <a:pt x="516714" y="0"/>
                    </a:lnTo>
                  </a:path>
                </a:pathLst>
              </a:custGeom>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4" name="Freeform: Shape 113">
                <a:extLst>
                  <a:ext uri="{FF2B5EF4-FFF2-40B4-BE49-F238E27FC236}">
                    <a16:creationId xmlns:a16="http://schemas.microsoft.com/office/drawing/2014/main" id="{622F3115-B684-4292-AC24-B6924A4663E7}"/>
                  </a:ext>
                </a:extLst>
              </p:cNvPr>
              <p:cNvSpPr/>
              <p:nvPr/>
            </p:nvSpPr>
            <p:spPr>
              <a:xfrm>
                <a:off x="4705850" y="3135734"/>
                <a:ext cx="65269" cy="65269"/>
              </a:xfrm>
              <a:custGeom>
                <a:avLst/>
                <a:gdLst>
                  <a:gd name="connsiteX0" fmla="*/ 68315 w 65269"/>
                  <a:gd name="connsiteY0" fmla="*/ 34157 h 65269"/>
                  <a:gd name="connsiteX1" fmla="*/ 34157 w 65269"/>
                  <a:gd name="connsiteY1" fmla="*/ 68315 h 65269"/>
                  <a:gd name="connsiteX2" fmla="*/ 0 w 65269"/>
                  <a:gd name="connsiteY2" fmla="*/ 34157 h 65269"/>
                  <a:gd name="connsiteX3" fmla="*/ 34157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7" y="68315"/>
                    </a:cubicBezTo>
                    <a:cubicBezTo>
                      <a:pt x="15293" y="68315"/>
                      <a:pt x="0" y="53022"/>
                      <a:pt x="0" y="34157"/>
                    </a:cubicBezTo>
                    <a:cubicBezTo>
                      <a:pt x="0" y="15293"/>
                      <a:pt x="15293" y="0"/>
                      <a:pt x="34157"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5" name="Freeform: Shape 114">
                <a:extLst>
                  <a:ext uri="{FF2B5EF4-FFF2-40B4-BE49-F238E27FC236}">
                    <a16:creationId xmlns:a16="http://schemas.microsoft.com/office/drawing/2014/main" id="{22AA3F72-9CA3-49B9-A01E-AF8BE09DCC61}"/>
                  </a:ext>
                </a:extLst>
              </p:cNvPr>
              <p:cNvSpPr/>
              <p:nvPr/>
            </p:nvSpPr>
            <p:spPr>
              <a:xfrm>
                <a:off x="4960037" y="3590732"/>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6" name="Freeform: Shape 115">
                <a:extLst>
                  <a:ext uri="{FF2B5EF4-FFF2-40B4-BE49-F238E27FC236}">
                    <a16:creationId xmlns:a16="http://schemas.microsoft.com/office/drawing/2014/main" id="{14E0705E-8019-4806-94CB-582D1EDFB581}"/>
                  </a:ext>
                </a:extLst>
              </p:cNvPr>
              <p:cNvSpPr/>
              <p:nvPr/>
            </p:nvSpPr>
            <p:spPr>
              <a:xfrm>
                <a:off x="5722380" y="409780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7" name="Freeform: Shape 116">
                <a:extLst>
                  <a:ext uri="{FF2B5EF4-FFF2-40B4-BE49-F238E27FC236}">
                    <a16:creationId xmlns:a16="http://schemas.microsoft.com/office/drawing/2014/main" id="{FAD06C9D-6EF1-4D60-B7A8-4473DC47C464}"/>
                  </a:ext>
                </a:extLst>
              </p:cNvPr>
              <p:cNvSpPr/>
              <p:nvPr/>
            </p:nvSpPr>
            <p:spPr>
              <a:xfrm>
                <a:off x="6305813" y="4042974"/>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8" name="Freeform: Shape 117">
                <a:extLst>
                  <a:ext uri="{FF2B5EF4-FFF2-40B4-BE49-F238E27FC236}">
                    <a16:creationId xmlns:a16="http://schemas.microsoft.com/office/drawing/2014/main" id="{D727EB5D-3535-4D57-803E-5715AFE5E49F}"/>
                  </a:ext>
                </a:extLst>
              </p:cNvPr>
              <p:cNvSpPr/>
              <p:nvPr/>
            </p:nvSpPr>
            <p:spPr>
              <a:xfrm>
                <a:off x="6594012" y="3996198"/>
                <a:ext cx="65269" cy="65269"/>
              </a:xfrm>
              <a:custGeom>
                <a:avLst/>
                <a:gdLst>
                  <a:gd name="connsiteX0" fmla="*/ 68315 w 65269"/>
                  <a:gd name="connsiteY0" fmla="*/ 34157 h 65269"/>
                  <a:gd name="connsiteX1" fmla="*/ 34158 w 65269"/>
                  <a:gd name="connsiteY1" fmla="*/ 68315 h 65269"/>
                  <a:gd name="connsiteX2" fmla="*/ 0 w 65269"/>
                  <a:gd name="connsiteY2" fmla="*/ 34157 h 65269"/>
                  <a:gd name="connsiteX3" fmla="*/ 34158 w 65269"/>
                  <a:gd name="connsiteY3" fmla="*/ 0 h 65269"/>
                  <a:gd name="connsiteX4" fmla="*/ 68315 w 65269"/>
                  <a:gd name="connsiteY4" fmla="*/ 34157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7"/>
                    </a:moveTo>
                    <a:cubicBezTo>
                      <a:pt x="68315" y="53022"/>
                      <a:pt x="53022" y="68315"/>
                      <a:pt x="34158" y="68315"/>
                    </a:cubicBezTo>
                    <a:cubicBezTo>
                      <a:pt x="15293" y="68315"/>
                      <a:pt x="0" y="53022"/>
                      <a:pt x="0" y="34157"/>
                    </a:cubicBezTo>
                    <a:cubicBezTo>
                      <a:pt x="0" y="15293"/>
                      <a:pt x="15293" y="0"/>
                      <a:pt x="34158" y="0"/>
                    </a:cubicBezTo>
                    <a:cubicBezTo>
                      <a:pt x="53022" y="0"/>
                      <a:pt x="68315" y="15293"/>
                      <a:pt x="68315" y="34157"/>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19" name="Freeform: Shape 118">
                <a:extLst>
                  <a:ext uri="{FF2B5EF4-FFF2-40B4-BE49-F238E27FC236}">
                    <a16:creationId xmlns:a16="http://schemas.microsoft.com/office/drawing/2014/main" id="{FE1D35C6-22F3-4621-8802-BBFFF96E194A}"/>
                  </a:ext>
                </a:extLst>
              </p:cNvPr>
              <p:cNvSpPr/>
              <p:nvPr/>
            </p:nvSpPr>
            <p:spPr>
              <a:xfrm>
                <a:off x="6595100" y="3547582"/>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0" name="Freeform: Shape 119">
                <a:extLst>
                  <a:ext uri="{FF2B5EF4-FFF2-40B4-BE49-F238E27FC236}">
                    <a16:creationId xmlns:a16="http://schemas.microsoft.com/office/drawing/2014/main" id="{BBB275BD-C6BA-41D4-B84C-407C22F415EB}"/>
                  </a:ext>
                </a:extLst>
              </p:cNvPr>
              <p:cNvSpPr/>
              <p:nvPr/>
            </p:nvSpPr>
            <p:spPr>
              <a:xfrm>
                <a:off x="6339898" y="3172357"/>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1" name="Freeform: Shape 120">
                <a:extLst>
                  <a:ext uri="{FF2B5EF4-FFF2-40B4-BE49-F238E27FC236}">
                    <a16:creationId xmlns:a16="http://schemas.microsoft.com/office/drawing/2014/main" id="{E0191FFA-1C30-44B2-8445-061F2D17D7B5}"/>
                  </a:ext>
                </a:extLst>
              </p:cNvPr>
              <p:cNvSpPr/>
              <p:nvPr/>
            </p:nvSpPr>
            <p:spPr>
              <a:xfrm>
                <a:off x="5883159" y="2673338"/>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2" name="Freeform: Shape 121">
                <a:extLst>
                  <a:ext uri="{FF2B5EF4-FFF2-40B4-BE49-F238E27FC236}">
                    <a16:creationId xmlns:a16="http://schemas.microsoft.com/office/drawing/2014/main" id="{6E3BB260-7BF0-414A-AF66-4658F8E16F4F}"/>
                  </a:ext>
                </a:extLst>
              </p:cNvPr>
              <p:cNvSpPr/>
              <p:nvPr/>
            </p:nvSpPr>
            <p:spPr>
              <a:xfrm>
                <a:off x="5476750" y="239601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3" name="Freeform: Shape 122">
                <a:extLst>
                  <a:ext uri="{FF2B5EF4-FFF2-40B4-BE49-F238E27FC236}">
                    <a16:creationId xmlns:a16="http://schemas.microsoft.com/office/drawing/2014/main" id="{53ED103C-28CD-494D-B740-68B2DA0C3D8F}"/>
                  </a:ext>
                </a:extLst>
              </p:cNvPr>
              <p:cNvSpPr/>
              <p:nvPr/>
            </p:nvSpPr>
            <p:spPr>
              <a:xfrm>
                <a:off x="5382908" y="309722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4" name="Freeform: Shape 123">
                <a:extLst>
                  <a:ext uri="{FF2B5EF4-FFF2-40B4-BE49-F238E27FC236}">
                    <a16:creationId xmlns:a16="http://schemas.microsoft.com/office/drawing/2014/main" id="{47780B5C-5EFC-4D7E-98A0-36E61F0695AD}"/>
                  </a:ext>
                </a:extLst>
              </p:cNvPr>
              <p:cNvSpPr/>
              <p:nvPr/>
            </p:nvSpPr>
            <p:spPr>
              <a:xfrm>
                <a:off x="5998540" y="3387455"/>
                <a:ext cx="65269" cy="65269"/>
              </a:xfrm>
              <a:custGeom>
                <a:avLst/>
                <a:gdLst>
                  <a:gd name="connsiteX0" fmla="*/ 68315 w 65269"/>
                  <a:gd name="connsiteY0" fmla="*/ 34158 h 65269"/>
                  <a:gd name="connsiteX1" fmla="*/ 34158 w 65269"/>
                  <a:gd name="connsiteY1" fmla="*/ 68315 h 65269"/>
                  <a:gd name="connsiteX2" fmla="*/ 0 w 65269"/>
                  <a:gd name="connsiteY2" fmla="*/ 34158 h 65269"/>
                  <a:gd name="connsiteX3" fmla="*/ 34158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8" y="68315"/>
                    </a:cubicBezTo>
                    <a:cubicBezTo>
                      <a:pt x="15293" y="68315"/>
                      <a:pt x="0" y="53022"/>
                      <a:pt x="0" y="34158"/>
                    </a:cubicBezTo>
                    <a:cubicBezTo>
                      <a:pt x="0" y="15293"/>
                      <a:pt x="15293" y="0"/>
                      <a:pt x="34158"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5" name="Freeform: Shape 124">
                <a:extLst>
                  <a:ext uri="{FF2B5EF4-FFF2-40B4-BE49-F238E27FC236}">
                    <a16:creationId xmlns:a16="http://schemas.microsoft.com/office/drawing/2014/main" id="{12ED0E55-501B-4483-B2D4-325619320736}"/>
                  </a:ext>
                </a:extLst>
              </p:cNvPr>
              <p:cNvSpPr/>
              <p:nvPr/>
            </p:nvSpPr>
            <p:spPr>
              <a:xfrm>
                <a:off x="5193700" y="2593347"/>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6" name="Freeform: Shape 125">
                <a:extLst>
                  <a:ext uri="{FF2B5EF4-FFF2-40B4-BE49-F238E27FC236}">
                    <a16:creationId xmlns:a16="http://schemas.microsoft.com/office/drawing/2014/main" id="{F7386DBC-83F8-423C-8D68-4A27E6F68F32}"/>
                  </a:ext>
                </a:extLst>
              </p:cNvPr>
              <p:cNvSpPr/>
              <p:nvPr/>
            </p:nvSpPr>
            <p:spPr>
              <a:xfrm>
                <a:off x="4674738" y="2166850"/>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27" name="Freeform: Shape 126">
                <a:extLst>
                  <a:ext uri="{FF2B5EF4-FFF2-40B4-BE49-F238E27FC236}">
                    <a16:creationId xmlns:a16="http://schemas.microsoft.com/office/drawing/2014/main" id="{59E7DD3F-B555-4547-A811-7E8FB06D19AF}"/>
                  </a:ext>
                </a:extLst>
              </p:cNvPr>
              <p:cNvSpPr/>
              <p:nvPr/>
            </p:nvSpPr>
            <p:spPr>
              <a:xfrm>
                <a:off x="4006818" y="3755935"/>
                <a:ext cx="65269" cy="65269"/>
              </a:xfrm>
              <a:custGeom>
                <a:avLst/>
                <a:gdLst>
                  <a:gd name="connsiteX0" fmla="*/ 68315 w 65269"/>
                  <a:gd name="connsiteY0" fmla="*/ 34158 h 65269"/>
                  <a:gd name="connsiteX1" fmla="*/ 34157 w 65269"/>
                  <a:gd name="connsiteY1" fmla="*/ 68315 h 65269"/>
                  <a:gd name="connsiteX2" fmla="*/ 0 w 65269"/>
                  <a:gd name="connsiteY2" fmla="*/ 34158 h 65269"/>
                  <a:gd name="connsiteX3" fmla="*/ 34157 w 65269"/>
                  <a:gd name="connsiteY3" fmla="*/ 0 h 65269"/>
                  <a:gd name="connsiteX4" fmla="*/ 68315 w 65269"/>
                  <a:gd name="connsiteY4" fmla="*/ 34158 h 65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9" h="65269">
                    <a:moveTo>
                      <a:pt x="68315" y="34158"/>
                    </a:moveTo>
                    <a:cubicBezTo>
                      <a:pt x="68315" y="53022"/>
                      <a:pt x="53022" y="68315"/>
                      <a:pt x="34157" y="68315"/>
                    </a:cubicBezTo>
                    <a:cubicBezTo>
                      <a:pt x="15293" y="68315"/>
                      <a:pt x="0" y="53022"/>
                      <a:pt x="0" y="34158"/>
                    </a:cubicBezTo>
                    <a:cubicBezTo>
                      <a:pt x="0" y="15293"/>
                      <a:pt x="15293" y="0"/>
                      <a:pt x="34157" y="0"/>
                    </a:cubicBezTo>
                    <a:cubicBezTo>
                      <a:pt x="53022" y="0"/>
                      <a:pt x="68315" y="15293"/>
                      <a:pt x="68315" y="34158"/>
                    </a:cubicBezTo>
                    <a:close/>
                  </a:path>
                </a:pathLst>
              </a:custGeom>
              <a:solidFill>
                <a:schemeClr val="accent2"/>
              </a:solidFill>
              <a:ln w="7235"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128" name="Graphic 43">
              <a:extLst>
                <a:ext uri="{FF2B5EF4-FFF2-40B4-BE49-F238E27FC236}">
                  <a16:creationId xmlns:a16="http://schemas.microsoft.com/office/drawing/2014/main" id="{91673BC9-7710-4C81-A13F-49F667E338DE}"/>
                </a:ext>
              </a:extLst>
            </p:cNvPr>
            <p:cNvGrpSpPr/>
            <p:nvPr userDrawn="1"/>
          </p:nvGrpSpPr>
          <p:grpSpPr>
            <a:xfrm rot="20846441">
              <a:off x="6944168" y="2974794"/>
              <a:ext cx="1855174" cy="1143659"/>
              <a:chOff x="2676465" y="3707840"/>
              <a:chExt cx="3080205" cy="1898854"/>
            </a:xfrm>
          </p:grpSpPr>
          <p:sp>
            <p:nvSpPr>
              <p:cNvPr id="129" name="Freeform: Shape 128">
                <a:extLst>
                  <a:ext uri="{FF2B5EF4-FFF2-40B4-BE49-F238E27FC236}">
                    <a16:creationId xmlns:a16="http://schemas.microsoft.com/office/drawing/2014/main" id="{0F21679B-5F19-4D62-A886-FE343CD74E77}"/>
                  </a:ext>
                </a:extLst>
              </p:cNvPr>
              <p:cNvSpPr/>
              <p:nvPr/>
            </p:nvSpPr>
            <p:spPr>
              <a:xfrm>
                <a:off x="2708644" y="4760037"/>
                <a:ext cx="579803" cy="268159"/>
              </a:xfrm>
              <a:custGeom>
                <a:avLst/>
                <a:gdLst>
                  <a:gd name="connsiteX0" fmla="*/ 0 w 579803"/>
                  <a:gd name="connsiteY0" fmla="*/ 0 h 268158"/>
                  <a:gd name="connsiteX1" fmla="*/ 584442 w 579803"/>
                  <a:gd name="connsiteY1" fmla="*/ 271275 h 268158"/>
                </a:gdLst>
                <a:ahLst/>
                <a:cxnLst>
                  <a:cxn ang="0">
                    <a:pos x="connsiteX0" y="connsiteY0"/>
                  </a:cxn>
                  <a:cxn ang="0">
                    <a:pos x="connsiteX1" y="connsiteY1"/>
                  </a:cxn>
                </a:cxnLst>
                <a:rect l="l" t="t" r="r" b="b"/>
                <a:pathLst>
                  <a:path w="579803" h="268158">
                    <a:moveTo>
                      <a:pt x="0" y="0"/>
                    </a:moveTo>
                    <a:lnTo>
                      <a:pt x="584442" y="2712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0" name="Freeform: Shape 129">
                <a:extLst>
                  <a:ext uri="{FF2B5EF4-FFF2-40B4-BE49-F238E27FC236}">
                    <a16:creationId xmlns:a16="http://schemas.microsoft.com/office/drawing/2014/main" id="{1F90F647-DDDC-47FB-876A-FDDA8826142D}"/>
                  </a:ext>
                </a:extLst>
              </p:cNvPr>
              <p:cNvSpPr/>
              <p:nvPr/>
            </p:nvSpPr>
            <p:spPr>
              <a:xfrm>
                <a:off x="3459997" y="3907002"/>
                <a:ext cx="500080" cy="710258"/>
              </a:xfrm>
              <a:custGeom>
                <a:avLst/>
                <a:gdLst>
                  <a:gd name="connsiteX0" fmla="*/ 507110 w 500080"/>
                  <a:gd name="connsiteY0" fmla="*/ 0 h 710258"/>
                  <a:gd name="connsiteX1" fmla="*/ 0 w 500080"/>
                  <a:gd name="connsiteY1" fmla="*/ 716636 h 710258"/>
                </a:gdLst>
                <a:ahLst/>
                <a:cxnLst>
                  <a:cxn ang="0">
                    <a:pos x="connsiteX0" y="connsiteY0"/>
                  </a:cxn>
                  <a:cxn ang="0">
                    <a:pos x="connsiteX1" y="connsiteY1"/>
                  </a:cxn>
                </a:cxnLst>
                <a:rect l="l" t="t" r="r" b="b"/>
                <a:pathLst>
                  <a:path w="500080" h="710258">
                    <a:moveTo>
                      <a:pt x="507110" y="0"/>
                    </a:moveTo>
                    <a:lnTo>
                      <a:pt x="0" y="71663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1" name="Freeform: Shape 130">
                <a:extLst>
                  <a:ext uri="{FF2B5EF4-FFF2-40B4-BE49-F238E27FC236}">
                    <a16:creationId xmlns:a16="http://schemas.microsoft.com/office/drawing/2014/main" id="{14DF76C4-F154-4CB4-8777-2082241D0124}"/>
                  </a:ext>
                </a:extLst>
              </p:cNvPr>
              <p:cNvSpPr/>
              <p:nvPr/>
            </p:nvSpPr>
            <p:spPr>
              <a:xfrm>
                <a:off x="2708644" y="4623638"/>
                <a:ext cx="746497" cy="130456"/>
              </a:xfrm>
              <a:custGeom>
                <a:avLst/>
                <a:gdLst>
                  <a:gd name="connsiteX0" fmla="*/ 0 w 746496"/>
                  <a:gd name="connsiteY0" fmla="*/ 136399 h 130455"/>
                  <a:gd name="connsiteX1" fmla="*/ 751353 w 746496"/>
                  <a:gd name="connsiteY1" fmla="*/ 0 h 130455"/>
                </a:gdLst>
                <a:ahLst/>
                <a:cxnLst>
                  <a:cxn ang="0">
                    <a:pos x="connsiteX0" y="connsiteY0"/>
                  </a:cxn>
                  <a:cxn ang="0">
                    <a:pos x="connsiteX1" y="connsiteY1"/>
                  </a:cxn>
                </a:cxnLst>
                <a:rect l="l" t="t" r="r" b="b"/>
                <a:pathLst>
                  <a:path w="746496" h="130455">
                    <a:moveTo>
                      <a:pt x="0" y="136399"/>
                    </a:moveTo>
                    <a:lnTo>
                      <a:pt x="751353"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2" name="Freeform: Shape 131">
                <a:extLst>
                  <a:ext uri="{FF2B5EF4-FFF2-40B4-BE49-F238E27FC236}">
                    <a16:creationId xmlns:a16="http://schemas.microsoft.com/office/drawing/2014/main" id="{98C2B21F-0CAD-4E3D-9CC3-9AA6777438EF}"/>
                  </a:ext>
                </a:extLst>
              </p:cNvPr>
              <p:cNvSpPr/>
              <p:nvPr/>
            </p:nvSpPr>
            <p:spPr>
              <a:xfrm>
                <a:off x="3967107" y="3740816"/>
                <a:ext cx="949428" cy="159446"/>
              </a:xfrm>
              <a:custGeom>
                <a:avLst/>
                <a:gdLst>
                  <a:gd name="connsiteX0" fmla="*/ 953632 w 949427"/>
                  <a:gd name="connsiteY0" fmla="*/ 0 h 159445"/>
                  <a:gd name="connsiteX1" fmla="*/ 0 w 949427"/>
                  <a:gd name="connsiteY1" fmla="*/ 166186 h 159445"/>
                </a:gdLst>
                <a:ahLst/>
                <a:cxnLst>
                  <a:cxn ang="0">
                    <a:pos x="connsiteX0" y="connsiteY0"/>
                  </a:cxn>
                  <a:cxn ang="0">
                    <a:pos x="connsiteX1" y="connsiteY1"/>
                  </a:cxn>
                </a:cxnLst>
                <a:rect l="l" t="t" r="r" b="b"/>
                <a:pathLst>
                  <a:path w="949427" h="159445">
                    <a:moveTo>
                      <a:pt x="953632" y="0"/>
                    </a:moveTo>
                    <a:lnTo>
                      <a:pt x="0" y="1661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3" name="Freeform: Shape 132">
                <a:extLst>
                  <a:ext uri="{FF2B5EF4-FFF2-40B4-BE49-F238E27FC236}">
                    <a16:creationId xmlns:a16="http://schemas.microsoft.com/office/drawing/2014/main" id="{F7C2C9AC-4984-417A-B91A-0F64C8B1B458}"/>
                  </a:ext>
                </a:extLst>
              </p:cNvPr>
              <p:cNvSpPr/>
              <p:nvPr/>
            </p:nvSpPr>
            <p:spPr>
              <a:xfrm>
                <a:off x="4920739" y="3740816"/>
                <a:ext cx="760992" cy="507327"/>
              </a:xfrm>
              <a:custGeom>
                <a:avLst/>
                <a:gdLst>
                  <a:gd name="connsiteX0" fmla="*/ 763456 w 760991"/>
                  <a:gd name="connsiteY0" fmla="*/ 507690 h 507327"/>
                  <a:gd name="connsiteX1" fmla="*/ 0 w 760991"/>
                  <a:gd name="connsiteY1" fmla="*/ 0 h 507327"/>
                </a:gdLst>
                <a:ahLst/>
                <a:cxnLst>
                  <a:cxn ang="0">
                    <a:pos x="connsiteX0" y="connsiteY0"/>
                  </a:cxn>
                  <a:cxn ang="0">
                    <a:pos x="connsiteX1" y="connsiteY1"/>
                  </a:cxn>
                </a:cxnLst>
                <a:rect l="l" t="t" r="r" b="b"/>
                <a:pathLst>
                  <a:path w="760991" h="507327">
                    <a:moveTo>
                      <a:pt x="763456" y="50769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4" name="Freeform: Shape 133">
                <a:extLst>
                  <a:ext uri="{FF2B5EF4-FFF2-40B4-BE49-F238E27FC236}">
                    <a16:creationId xmlns:a16="http://schemas.microsoft.com/office/drawing/2014/main" id="{0F785187-AB30-4AFB-BE24-1084630E1701}"/>
                  </a:ext>
                </a:extLst>
              </p:cNvPr>
              <p:cNvSpPr/>
              <p:nvPr/>
            </p:nvSpPr>
            <p:spPr>
              <a:xfrm>
                <a:off x="5684195" y="4248506"/>
                <a:ext cx="36238" cy="572555"/>
              </a:xfrm>
              <a:custGeom>
                <a:avLst/>
                <a:gdLst>
                  <a:gd name="connsiteX0" fmla="*/ 40731 w 36237"/>
                  <a:gd name="connsiteY0" fmla="*/ 573425 h 572555"/>
                  <a:gd name="connsiteX1" fmla="*/ 0 w 36237"/>
                  <a:gd name="connsiteY1" fmla="*/ 0 h 572555"/>
                </a:gdLst>
                <a:ahLst/>
                <a:cxnLst>
                  <a:cxn ang="0">
                    <a:pos x="connsiteX0" y="connsiteY0"/>
                  </a:cxn>
                  <a:cxn ang="0">
                    <a:pos x="connsiteX1" y="connsiteY1"/>
                  </a:cxn>
                </a:cxnLst>
                <a:rect l="l" t="t" r="r" b="b"/>
                <a:pathLst>
                  <a:path w="36237" h="572555">
                    <a:moveTo>
                      <a:pt x="40731" y="57342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5" name="Freeform: Shape 134">
                <a:extLst>
                  <a:ext uri="{FF2B5EF4-FFF2-40B4-BE49-F238E27FC236}">
                    <a16:creationId xmlns:a16="http://schemas.microsoft.com/office/drawing/2014/main" id="{1CBE8EE8-312E-457E-86A8-422C1B8955C2}"/>
                  </a:ext>
                </a:extLst>
              </p:cNvPr>
              <p:cNvSpPr/>
              <p:nvPr/>
            </p:nvSpPr>
            <p:spPr>
              <a:xfrm>
                <a:off x="5626359" y="4821931"/>
                <a:ext cx="94218" cy="471090"/>
              </a:xfrm>
              <a:custGeom>
                <a:avLst/>
                <a:gdLst>
                  <a:gd name="connsiteX0" fmla="*/ 0 w 94218"/>
                  <a:gd name="connsiteY0" fmla="*/ 476960 h 471089"/>
                  <a:gd name="connsiteX1" fmla="*/ 98567 w 94218"/>
                  <a:gd name="connsiteY1" fmla="*/ 0 h 471089"/>
                </a:gdLst>
                <a:ahLst/>
                <a:cxnLst>
                  <a:cxn ang="0">
                    <a:pos x="connsiteX0" y="connsiteY0"/>
                  </a:cxn>
                  <a:cxn ang="0">
                    <a:pos x="connsiteX1" y="connsiteY1"/>
                  </a:cxn>
                </a:cxnLst>
                <a:rect l="l" t="t" r="r" b="b"/>
                <a:pathLst>
                  <a:path w="94218" h="471089">
                    <a:moveTo>
                      <a:pt x="0" y="476960"/>
                    </a:moveTo>
                    <a:lnTo>
                      <a:pt x="9856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6" name="Freeform: Shape 135">
                <a:extLst>
                  <a:ext uri="{FF2B5EF4-FFF2-40B4-BE49-F238E27FC236}">
                    <a16:creationId xmlns:a16="http://schemas.microsoft.com/office/drawing/2014/main" id="{234F406D-96C2-4418-8AD3-22271ED29359}"/>
                  </a:ext>
                </a:extLst>
              </p:cNvPr>
              <p:cNvSpPr/>
              <p:nvPr/>
            </p:nvSpPr>
            <p:spPr>
              <a:xfrm>
                <a:off x="4955744" y="5298891"/>
                <a:ext cx="666774" cy="159446"/>
              </a:xfrm>
              <a:custGeom>
                <a:avLst/>
                <a:gdLst>
                  <a:gd name="connsiteX0" fmla="*/ 0 w 666773"/>
                  <a:gd name="connsiteY0" fmla="*/ 159446 h 159445"/>
                  <a:gd name="connsiteX1" fmla="*/ 670615 w 666773"/>
                  <a:gd name="connsiteY1" fmla="*/ 0 h 159445"/>
                </a:gdLst>
                <a:ahLst/>
                <a:cxnLst>
                  <a:cxn ang="0">
                    <a:pos x="connsiteX0" y="connsiteY0"/>
                  </a:cxn>
                  <a:cxn ang="0">
                    <a:pos x="connsiteX1" y="connsiteY1"/>
                  </a:cxn>
                </a:cxnLst>
                <a:rect l="l" t="t" r="r" b="b"/>
                <a:pathLst>
                  <a:path w="666773" h="159445">
                    <a:moveTo>
                      <a:pt x="0" y="159446"/>
                    </a:moveTo>
                    <a:lnTo>
                      <a:pt x="670615"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7" name="Freeform: Shape 136">
                <a:extLst>
                  <a:ext uri="{FF2B5EF4-FFF2-40B4-BE49-F238E27FC236}">
                    <a16:creationId xmlns:a16="http://schemas.microsoft.com/office/drawing/2014/main" id="{94098094-F789-4471-9B41-4D3D4C080D69}"/>
                  </a:ext>
                </a:extLst>
              </p:cNvPr>
              <p:cNvSpPr/>
              <p:nvPr/>
            </p:nvSpPr>
            <p:spPr>
              <a:xfrm>
                <a:off x="4452982" y="5458337"/>
                <a:ext cx="500080" cy="115961"/>
              </a:xfrm>
              <a:custGeom>
                <a:avLst/>
                <a:gdLst>
                  <a:gd name="connsiteX0" fmla="*/ 0 w 500080"/>
                  <a:gd name="connsiteY0" fmla="*/ 116903 h 115960"/>
                  <a:gd name="connsiteX1" fmla="*/ 502762 w 500080"/>
                  <a:gd name="connsiteY1" fmla="*/ 0 h 115960"/>
                </a:gdLst>
                <a:ahLst/>
                <a:cxnLst>
                  <a:cxn ang="0">
                    <a:pos x="connsiteX0" y="connsiteY0"/>
                  </a:cxn>
                  <a:cxn ang="0">
                    <a:pos x="connsiteX1" y="connsiteY1"/>
                  </a:cxn>
                </a:cxnLst>
                <a:rect l="l" t="t" r="r" b="b"/>
                <a:pathLst>
                  <a:path w="500080" h="115960">
                    <a:moveTo>
                      <a:pt x="0" y="116903"/>
                    </a:moveTo>
                    <a:lnTo>
                      <a:pt x="5027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8" name="Freeform: Shape 137">
                <a:extLst>
                  <a:ext uri="{FF2B5EF4-FFF2-40B4-BE49-F238E27FC236}">
                    <a16:creationId xmlns:a16="http://schemas.microsoft.com/office/drawing/2014/main" id="{1C9F22EB-F38A-4FE4-BC84-E45645056FF2}"/>
                  </a:ext>
                </a:extLst>
              </p:cNvPr>
              <p:cNvSpPr/>
              <p:nvPr/>
            </p:nvSpPr>
            <p:spPr>
              <a:xfrm>
                <a:off x="4220264" y="5121617"/>
                <a:ext cx="231921" cy="449347"/>
              </a:xfrm>
              <a:custGeom>
                <a:avLst/>
                <a:gdLst>
                  <a:gd name="connsiteX0" fmla="*/ 0 w 231921"/>
                  <a:gd name="connsiteY0" fmla="*/ 0 h 449347"/>
                  <a:gd name="connsiteX1" fmla="*/ 232719 w 231921"/>
                  <a:gd name="connsiteY1" fmla="*/ 453623 h 449347"/>
                </a:gdLst>
                <a:ahLst/>
                <a:cxnLst>
                  <a:cxn ang="0">
                    <a:pos x="connsiteX0" y="connsiteY0"/>
                  </a:cxn>
                  <a:cxn ang="0">
                    <a:pos x="connsiteX1" y="connsiteY1"/>
                  </a:cxn>
                </a:cxnLst>
                <a:rect l="l" t="t" r="r" b="b"/>
                <a:pathLst>
                  <a:path w="231921" h="449347">
                    <a:moveTo>
                      <a:pt x="0" y="0"/>
                    </a:moveTo>
                    <a:lnTo>
                      <a:pt x="232719" y="45362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39" name="Freeform: Shape 138">
                <a:extLst>
                  <a:ext uri="{FF2B5EF4-FFF2-40B4-BE49-F238E27FC236}">
                    <a16:creationId xmlns:a16="http://schemas.microsoft.com/office/drawing/2014/main" id="{4D850BE0-3903-4215-865D-0F7A920D021B}"/>
                  </a:ext>
                </a:extLst>
              </p:cNvPr>
              <p:cNvSpPr/>
              <p:nvPr/>
            </p:nvSpPr>
            <p:spPr>
              <a:xfrm>
                <a:off x="3841145" y="4977391"/>
                <a:ext cx="376872" cy="137703"/>
              </a:xfrm>
              <a:custGeom>
                <a:avLst/>
                <a:gdLst>
                  <a:gd name="connsiteX0" fmla="*/ 0 w 376872"/>
                  <a:gd name="connsiteY0" fmla="*/ 0 h 137703"/>
                  <a:gd name="connsiteX1" fmla="*/ 379119 w 376872"/>
                  <a:gd name="connsiteY1" fmla="*/ 144226 h 137703"/>
                </a:gdLst>
                <a:ahLst/>
                <a:cxnLst>
                  <a:cxn ang="0">
                    <a:pos x="connsiteX0" y="connsiteY0"/>
                  </a:cxn>
                  <a:cxn ang="0">
                    <a:pos x="connsiteX1" y="connsiteY1"/>
                  </a:cxn>
                </a:cxnLst>
                <a:rect l="l" t="t" r="r" b="b"/>
                <a:pathLst>
                  <a:path w="376872" h="137703">
                    <a:moveTo>
                      <a:pt x="0" y="0"/>
                    </a:moveTo>
                    <a:lnTo>
                      <a:pt x="379119" y="14422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0" name="Freeform: Shape 139">
                <a:extLst>
                  <a:ext uri="{FF2B5EF4-FFF2-40B4-BE49-F238E27FC236}">
                    <a16:creationId xmlns:a16="http://schemas.microsoft.com/office/drawing/2014/main" id="{2AAB278A-478B-4588-A409-DC38235B3984}"/>
                  </a:ext>
                </a:extLst>
              </p:cNvPr>
              <p:cNvSpPr/>
              <p:nvPr/>
            </p:nvSpPr>
            <p:spPr>
              <a:xfrm>
                <a:off x="3293086" y="4977391"/>
                <a:ext cx="543566" cy="50733"/>
              </a:xfrm>
              <a:custGeom>
                <a:avLst/>
                <a:gdLst>
                  <a:gd name="connsiteX0" fmla="*/ 0 w 543565"/>
                  <a:gd name="connsiteY0" fmla="*/ 53922 h 50732"/>
                  <a:gd name="connsiteX1" fmla="*/ 548059 w 543565"/>
                  <a:gd name="connsiteY1" fmla="*/ 0 h 50732"/>
                </a:gdLst>
                <a:ahLst/>
                <a:cxnLst>
                  <a:cxn ang="0">
                    <a:pos x="connsiteX0" y="connsiteY0"/>
                  </a:cxn>
                  <a:cxn ang="0">
                    <a:pos x="connsiteX1" y="connsiteY1"/>
                  </a:cxn>
                </a:cxnLst>
                <a:rect l="l" t="t" r="r" b="b"/>
                <a:pathLst>
                  <a:path w="543565" h="50732">
                    <a:moveTo>
                      <a:pt x="0" y="53922"/>
                    </a:moveTo>
                    <a:lnTo>
                      <a:pt x="54805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1" name="Freeform: Shape 140">
                <a:extLst>
                  <a:ext uri="{FF2B5EF4-FFF2-40B4-BE49-F238E27FC236}">
                    <a16:creationId xmlns:a16="http://schemas.microsoft.com/office/drawing/2014/main" id="{009A8699-8DD2-4857-B760-27B7AD935AA8}"/>
                  </a:ext>
                </a:extLst>
              </p:cNvPr>
              <p:cNvSpPr/>
              <p:nvPr/>
            </p:nvSpPr>
            <p:spPr>
              <a:xfrm>
                <a:off x="4452982" y="5011526"/>
                <a:ext cx="318892" cy="558060"/>
              </a:xfrm>
              <a:custGeom>
                <a:avLst/>
                <a:gdLst>
                  <a:gd name="connsiteX0" fmla="*/ 0 w 318891"/>
                  <a:gd name="connsiteY0" fmla="*/ 563713 h 558060"/>
                  <a:gd name="connsiteX1" fmla="*/ 320269 w 318891"/>
                  <a:gd name="connsiteY1" fmla="*/ 0 h 558060"/>
                </a:gdLst>
                <a:ahLst/>
                <a:cxnLst>
                  <a:cxn ang="0">
                    <a:pos x="connsiteX0" y="connsiteY0"/>
                  </a:cxn>
                  <a:cxn ang="0">
                    <a:pos x="connsiteX1" y="connsiteY1"/>
                  </a:cxn>
                </a:cxnLst>
                <a:rect l="l" t="t" r="r" b="b"/>
                <a:pathLst>
                  <a:path w="318891" h="558060">
                    <a:moveTo>
                      <a:pt x="0" y="563713"/>
                    </a:moveTo>
                    <a:lnTo>
                      <a:pt x="32026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2" name="Freeform: Shape 141">
                <a:extLst>
                  <a:ext uri="{FF2B5EF4-FFF2-40B4-BE49-F238E27FC236}">
                    <a16:creationId xmlns:a16="http://schemas.microsoft.com/office/drawing/2014/main" id="{3318B3C6-CAD5-4746-B4F1-B9F5385F92C3}"/>
                  </a:ext>
                </a:extLst>
              </p:cNvPr>
              <p:cNvSpPr/>
              <p:nvPr/>
            </p:nvSpPr>
            <p:spPr>
              <a:xfrm>
                <a:off x="4773251" y="5011526"/>
                <a:ext cx="181189" cy="442100"/>
              </a:xfrm>
              <a:custGeom>
                <a:avLst/>
                <a:gdLst>
                  <a:gd name="connsiteX0" fmla="*/ 182493 w 181188"/>
                  <a:gd name="connsiteY0" fmla="*/ 446810 h 442099"/>
                  <a:gd name="connsiteX1" fmla="*/ 0 w 181188"/>
                  <a:gd name="connsiteY1" fmla="*/ 0 h 442099"/>
                </a:gdLst>
                <a:ahLst/>
                <a:cxnLst>
                  <a:cxn ang="0">
                    <a:pos x="connsiteX0" y="connsiteY0"/>
                  </a:cxn>
                  <a:cxn ang="0">
                    <a:pos x="connsiteX1" y="connsiteY1"/>
                  </a:cxn>
                </a:cxnLst>
                <a:rect l="l" t="t" r="r" b="b"/>
                <a:pathLst>
                  <a:path w="181188" h="442099">
                    <a:moveTo>
                      <a:pt x="182493" y="44681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3" name="Freeform: Shape 142">
                <a:extLst>
                  <a:ext uri="{FF2B5EF4-FFF2-40B4-BE49-F238E27FC236}">
                    <a16:creationId xmlns:a16="http://schemas.microsoft.com/office/drawing/2014/main" id="{87E4AB9C-B650-465C-8A14-5A034FAD89DA}"/>
                  </a:ext>
                </a:extLst>
              </p:cNvPr>
              <p:cNvSpPr/>
              <p:nvPr/>
            </p:nvSpPr>
            <p:spPr>
              <a:xfrm>
                <a:off x="4220264" y="5011526"/>
                <a:ext cx="550813" cy="108713"/>
              </a:xfrm>
              <a:custGeom>
                <a:avLst/>
                <a:gdLst>
                  <a:gd name="connsiteX0" fmla="*/ 0 w 550813"/>
                  <a:gd name="connsiteY0" fmla="*/ 110090 h 108713"/>
                  <a:gd name="connsiteX1" fmla="*/ 552987 w 550813"/>
                  <a:gd name="connsiteY1" fmla="*/ 0 h 108713"/>
                </a:gdLst>
                <a:ahLst/>
                <a:cxnLst>
                  <a:cxn ang="0">
                    <a:pos x="connsiteX0" y="connsiteY0"/>
                  </a:cxn>
                  <a:cxn ang="0">
                    <a:pos x="connsiteX1" y="connsiteY1"/>
                  </a:cxn>
                </a:cxnLst>
                <a:rect l="l" t="t" r="r" b="b"/>
                <a:pathLst>
                  <a:path w="550813" h="108713">
                    <a:moveTo>
                      <a:pt x="0" y="110090"/>
                    </a:moveTo>
                    <a:lnTo>
                      <a:pt x="5529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4" name="Freeform: Shape 143">
                <a:extLst>
                  <a:ext uri="{FF2B5EF4-FFF2-40B4-BE49-F238E27FC236}">
                    <a16:creationId xmlns:a16="http://schemas.microsoft.com/office/drawing/2014/main" id="{3949D3E6-9112-48E3-A8EC-F050A6421772}"/>
                  </a:ext>
                </a:extLst>
              </p:cNvPr>
              <p:cNvSpPr/>
              <p:nvPr/>
            </p:nvSpPr>
            <p:spPr>
              <a:xfrm>
                <a:off x="4773251" y="4703651"/>
                <a:ext cx="376872" cy="304396"/>
              </a:xfrm>
              <a:custGeom>
                <a:avLst/>
                <a:gdLst>
                  <a:gd name="connsiteX0" fmla="*/ 380423 w 376872"/>
                  <a:gd name="connsiteY0" fmla="*/ 0 h 304396"/>
                  <a:gd name="connsiteX1" fmla="*/ 0 w 376872"/>
                  <a:gd name="connsiteY1" fmla="*/ 307875 h 304396"/>
                </a:gdLst>
                <a:ahLst/>
                <a:cxnLst>
                  <a:cxn ang="0">
                    <a:pos x="connsiteX0" y="connsiteY0"/>
                  </a:cxn>
                  <a:cxn ang="0">
                    <a:pos x="connsiteX1" y="connsiteY1"/>
                  </a:cxn>
                </a:cxnLst>
                <a:rect l="l" t="t" r="r" b="b"/>
                <a:pathLst>
                  <a:path w="376872" h="304396">
                    <a:moveTo>
                      <a:pt x="380423" y="0"/>
                    </a:moveTo>
                    <a:lnTo>
                      <a:pt x="0" y="30787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5" name="Freeform: Shape 144">
                <a:extLst>
                  <a:ext uri="{FF2B5EF4-FFF2-40B4-BE49-F238E27FC236}">
                    <a16:creationId xmlns:a16="http://schemas.microsoft.com/office/drawing/2014/main" id="{DAA76746-68E3-4DBD-9B49-0074D9AD0E01}"/>
                  </a:ext>
                </a:extLst>
              </p:cNvPr>
              <p:cNvSpPr/>
              <p:nvPr/>
            </p:nvSpPr>
            <p:spPr>
              <a:xfrm>
                <a:off x="4662291" y="4512171"/>
                <a:ext cx="108713" cy="492832"/>
              </a:xfrm>
              <a:custGeom>
                <a:avLst/>
                <a:gdLst>
                  <a:gd name="connsiteX0" fmla="*/ 0 w 108713"/>
                  <a:gd name="connsiteY0" fmla="*/ 0 h 492832"/>
                  <a:gd name="connsiteX1" fmla="*/ 110960 w 108713"/>
                  <a:gd name="connsiteY1" fmla="*/ 499355 h 492832"/>
                </a:gdLst>
                <a:ahLst/>
                <a:cxnLst>
                  <a:cxn ang="0">
                    <a:pos x="connsiteX0" y="connsiteY0"/>
                  </a:cxn>
                  <a:cxn ang="0">
                    <a:pos x="connsiteX1" y="connsiteY1"/>
                  </a:cxn>
                </a:cxnLst>
                <a:rect l="l" t="t" r="r" b="b"/>
                <a:pathLst>
                  <a:path w="108713" h="492832">
                    <a:moveTo>
                      <a:pt x="0" y="0"/>
                    </a:moveTo>
                    <a:lnTo>
                      <a:pt x="110960" y="49935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6" name="Freeform: Shape 145">
                <a:extLst>
                  <a:ext uri="{FF2B5EF4-FFF2-40B4-BE49-F238E27FC236}">
                    <a16:creationId xmlns:a16="http://schemas.microsoft.com/office/drawing/2014/main" id="{7F46EC82-7D27-4063-A09F-87243DC602BC}"/>
                  </a:ext>
                </a:extLst>
              </p:cNvPr>
              <p:cNvSpPr/>
              <p:nvPr/>
            </p:nvSpPr>
            <p:spPr>
              <a:xfrm>
                <a:off x="4192723" y="4265465"/>
                <a:ext cx="463843" cy="246416"/>
              </a:xfrm>
              <a:custGeom>
                <a:avLst/>
                <a:gdLst>
                  <a:gd name="connsiteX0" fmla="*/ 0 w 463842"/>
                  <a:gd name="connsiteY0" fmla="*/ 0 h 246416"/>
                  <a:gd name="connsiteX1" fmla="*/ 469568 w 463842"/>
                  <a:gd name="connsiteY1" fmla="*/ 246706 h 246416"/>
                </a:gdLst>
                <a:ahLst/>
                <a:cxnLst>
                  <a:cxn ang="0">
                    <a:pos x="connsiteX0" y="connsiteY0"/>
                  </a:cxn>
                  <a:cxn ang="0">
                    <a:pos x="connsiteX1" y="connsiteY1"/>
                  </a:cxn>
                </a:cxnLst>
                <a:rect l="l" t="t" r="r" b="b"/>
                <a:pathLst>
                  <a:path w="463842" h="246416">
                    <a:moveTo>
                      <a:pt x="0" y="0"/>
                    </a:moveTo>
                    <a:lnTo>
                      <a:pt x="469568" y="2467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7" name="Freeform: Shape 146">
                <a:extLst>
                  <a:ext uri="{FF2B5EF4-FFF2-40B4-BE49-F238E27FC236}">
                    <a16:creationId xmlns:a16="http://schemas.microsoft.com/office/drawing/2014/main" id="{DDC6C36D-3A01-419D-9261-F63C8C2734DF}"/>
                  </a:ext>
                </a:extLst>
              </p:cNvPr>
              <p:cNvSpPr/>
              <p:nvPr/>
            </p:nvSpPr>
            <p:spPr>
              <a:xfrm>
                <a:off x="4662291" y="4512171"/>
                <a:ext cx="485585" cy="188436"/>
              </a:xfrm>
              <a:custGeom>
                <a:avLst/>
                <a:gdLst>
                  <a:gd name="connsiteX0" fmla="*/ 491383 w 485585"/>
                  <a:gd name="connsiteY0" fmla="*/ 191480 h 188435"/>
                  <a:gd name="connsiteX1" fmla="*/ 0 w 485585"/>
                  <a:gd name="connsiteY1" fmla="*/ 0 h 188435"/>
                </a:gdLst>
                <a:ahLst/>
                <a:cxnLst>
                  <a:cxn ang="0">
                    <a:pos x="connsiteX0" y="connsiteY0"/>
                  </a:cxn>
                  <a:cxn ang="0">
                    <a:pos x="connsiteX1" y="connsiteY1"/>
                  </a:cxn>
                </a:cxnLst>
                <a:rect l="l" t="t" r="r" b="b"/>
                <a:pathLst>
                  <a:path w="485585" h="188435">
                    <a:moveTo>
                      <a:pt x="491383" y="1914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8" name="Freeform: Shape 147">
                <a:extLst>
                  <a:ext uri="{FF2B5EF4-FFF2-40B4-BE49-F238E27FC236}">
                    <a16:creationId xmlns:a16="http://schemas.microsoft.com/office/drawing/2014/main" id="{3465FC77-B141-40BD-AD3D-6920E6767F8C}"/>
                  </a:ext>
                </a:extLst>
              </p:cNvPr>
              <p:cNvSpPr/>
              <p:nvPr/>
            </p:nvSpPr>
            <p:spPr>
              <a:xfrm>
                <a:off x="3967107" y="3907002"/>
                <a:ext cx="224674" cy="355129"/>
              </a:xfrm>
              <a:custGeom>
                <a:avLst/>
                <a:gdLst>
                  <a:gd name="connsiteX0" fmla="*/ 0 w 224673"/>
                  <a:gd name="connsiteY0" fmla="*/ 0 h 355129"/>
                  <a:gd name="connsiteX1" fmla="*/ 225616 w 224673"/>
                  <a:gd name="connsiteY1" fmla="*/ 358463 h 355129"/>
                </a:gdLst>
                <a:ahLst/>
                <a:cxnLst>
                  <a:cxn ang="0">
                    <a:pos x="connsiteX0" y="connsiteY0"/>
                  </a:cxn>
                  <a:cxn ang="0">
                    <a:pos x="connsiteX1" y="connsiteY1"/>
                  </a:cxn>
                </a:cxnLst>
                <a:rect l="l" t="t" r="r" b="b"/>
                <a:pathLst>
                  <a:path w="224673" h="355129">
                    <a:moveTo>
                      <a:pt x="0" y="0"/>
                    </a:moveTo>
                    <a:lnTo>
                      <a:pt x="225616" y="358463"/>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49" name="Freeform: Shape 148">
                <a:extLst>
                  <a:ext uri="{FF2B5EF4-FFF2-40B4-BE49-F238E27FC236}">
                    <a16:creationId xmlns:a16="http://schemas.microsoft.com/office/drawing/2014/main" id="{D62C5999-FCF7-4664-A1A5-709DCAAB4D47}"/>
                  </a:ext>
                </a:extLst>
              </p:cNvPr>
              <p:cNvSpPr/>
              <p:nvPr/>
            </p:nvSpPr>
            <p:spPr>
              <a:xfrm>
                <a:off x="3459997" y="4265465"/>
                <a:ext cx="732002" cy="355129"/>
              </a:xfrm>
              <a:custGeom>
                <a:avLst/>
                <a:gdLst>
                  <a:gd name="connsiteX0" fmla="*/ 0 w 732001"/>
                  <a:gd name="connsiteY0" fmla="*/ 358173 h 355129"/>
                  <a:gd name="connsiteX1" fmla="*/ 732726 w 732001"/>
                  <a:gd name="connsiteY1" fmla="*/ 0 h 355129"/>
                </a:gdLst>
                <a:ahLst/>
                <a:cxnLst>
                  <a:cxn ang="0">
                    <a:pos x="connsiteX0" y="connsiteY0"/>
                  </a:cxn>
                  <a:cxn ang="0">
                    <a:pos x="connsiteX1" y="connsiteY1"/>
                  </a:cxn>
                </a:cxnLst>
                <a:rect l="l" t="t" r="r" b="b"/>
                <a:pathLst>
                  <a:path w="732001" h="355129">
                    <a:moveTo>
                      <a:pt x="0" y="358173"/>
                    </a:moveTo>
                    <a:lnTo>
                      <a:pt x="732726"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0" name="Freeform: Shape 149">
                <a:extLst>
                  <a:ext uri="{FF2B5EF4-FFF2-40B4-BE49-F238E27FC236}">
                    <a16:creationId xmlns:a16="http://schemas.microsoft.com/office/drawing/2014/main" id="{9AF4F836-BDB6-4FB9-BA74-3B36A6C13BA0}"/>
                  </a:ext>
                </a:extLst>
              </p:cNvPr>
              <p:cNvSpPr/>
              <p:nvPr/>
            </p:nvSpPr>
            <p:spPr>
              <a:xfrm>
                <a:off x="3293086" y="4623638"/>
                <a:ext cx="166693" cy="405862"/>
              </a:xfrm>
              <a:custGeom>
                <a:avLst/>
                <a:gdLst>
                  <a:gd name="connsiteX0" fmla="*/ 0 w 166693"/>
                  <a:gd name="connsiteY0" fmla="*/ 407674 h 405861"/>
                  <a:gd name="connsiteX1" fmla="*/ 166911 w 166693"/>
                  <a:gd name="connsiteY1" fmla="*/ 0 h 405861"/>
                </a:gdLst>
                <a:ahLst/>
                <a:cxnLst>
                  <a:cxn ang="0">
                    <a:pos x="connsiteX0" y="connsiteY0"/>
                  </a:cxn>
                  <a:cxn ang="0">
                    <a:pos x="connsiteX1" y="connsiteY1"/>
                  </a:cxn>
                </a:cxnLst>
                <a:rect l="l" t="t" r="r" b="b"/>
                <a:pathLst>
                  <a:path w="166693" h="405861">
                    <a:moveTo>
                      <a:pt x="0" y="407674"/>
                    </a:moveTo>
                    <a:lnTo>
                      <a:pt x="166911"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1" name="Freeform: Shape 150">
                <a:extLst>
                  <a:ext uri="{FF2B5EF4-FFF2-40B4-BE49-F238E27FC236}">
                    <a16:creationId xmlns:a16="http://schemas.microsoft.com/office/drawing/2014/main" id="{1894AB43-B962-440D-89A0-7458151D5F7B}"/>
                  </a:ext>
                </a:extLst>
              </p:cNvPr>
              <p:cNvSpPr/>
              <p:nvPr/>
            </p:nvSpPr>
            <p:spPr>
              <a:xfrm>
                <a:off x="3459997" y="4623638"/>
                <a:ext cx="376872" cy="347882"/>
              </a:xfrm>
              <a:custGeom>
                <a:avLst/>
                <a:gdLst>
                  <a:gd name="connsiteX0" fmla="*/ 381148 w 376872"/>
                  <a:gd name="connsiteY0" fmla="*/ 353752 h 347881"/>
                  <a:gd name="connsiteX1" fmla="*/ 0 w 376872"/>
                  <a:gd name="connsiteY1" fmla="*/ 0 h 347881"/>
                </a:gdLst>
                <a:ahLst/>
                <a:cxnLst>
                  <a:cxn ang="0">
                    <a:pos x="connsiteX0" y="connsiteY0"/>
                  </a:cxn>
                  <a:cxn ang="0">
                    <a:pos x="connsiteX1" y="connsiteY1"/>
                  </a:cxn>
                </a:cxnLst>
                <a:rect l="l" t="t" r="r" b="b"/>
                <a:pathLst>
                  <a:path w="376872" h="347881">
                    <a:moveTo>
                      <a:pt x="381148" y="353752"/>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2" name="Freeform: Shape 151">
                <a:extLst>
                  <a:ext uri="{FF2B5EF4-FFF2-40B4-BE49-F238E27FC236}">
                    <a16:creationId xmlns:a16="http://schemas.microsoft.com/office/drawing/2014/main" id="{12B5C863-50B2-4543-ABB2-26F631A0642F}"/>
                  </a:ext>
                </a:extLst>
              </p:cNvPr>
              <p:cNvSpPr/>
              <p:nvPr/>
            </p:nvSpPr>
            <p:spPr>
              <a:xfrm>
                <a:off x="4192723" y="4265465"/>
                <a:ext cx="21743" cy="855209"/>
              </a:xfrm>
              <a:custGeom>
                <a:avLst/>
                <a:gdLst>
                  <a:gd name="connsiteX0" fmla="*/ 27541 w 21742"/>
                  <a:gd name="connsiteY0" fmla="*/ 856151 h 855209"/>
                  <a:gd name="connsiteX1" fmla="*/ 0 w 21742"/>
                  <a:gd name="connsiteY1" fmla="*/ 0 h 855209"/>
                </a:gdLst>
                <a:ahLst/>
                <a:cxnLst>
                  <a:cxn ang="0">
                    <a:pos x="connsiteX0" y="connsiteY0"/>
                  </a:cxn>
                  <a:cxn ang="0">
                    <a:pos x="connsiteX1" y="connsiteY1"/>
                  </a:cxn>
                </a:cxnLst>
                <a:rect l="l" t="t" r="r" b="b"/>
                <a:pathLst>
                  <a:path w="21742" h="855209">
                    <a:moveTo>
                      <a:pt x="27541" y="856151"/>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3" name="Freeform: Shape 152">
                <a:extLst>
                  <a:ext uri="{FF2B5EF4-FFF2-40B4-BE49-F238E27FC236}">
                    <a16:creationId xmlns:a16="http://schemas.microsoft.com/office/drawing/2014/main" id="{7FE33ECD-3C7B-43DE-B83E-11CF6745AD41}"/>
                  </a:ext>
                </a:extLst>
              </p:cNvPr>
              <p:cNvSpPr/>
              <p:nvPr/>
            </p:nvSpPr>
            <p:spPr>
              <a:xfrm>
                <a:off x="4192723" y="3740816"/>
                <a:ext cx="724754" cy="521822"/>
              </a:xfrm>
              <a:custGeom>
                <a:avLst/>
                <a:gdLst>
                  <a:gd name="connsiteX0" fmla="*/ 728016 w 724754"/>
                  <a:gd name="connsiteY0" fmla="*/ 0 h 521822"/>
                  <a:gd name="connsiteX1" fmla="*/ 0 w 724754"/>
                  <a:gd name="connsiteY1" fmla="*/ 524649 h 521822"/>
                </a:gdLst>
                <a:ahLst/>
                <a:cxnLst>
                  <a:cxn ang="0">
                    <a:pos x="connsiteX0" y="connsiteY0"/>
                  </a:cxn>
                  <a:cxn ang="0">
                    <a:pos x="connsiteX1" y="connsiteY1"/>
                  </a:cxn>
                </a:cxnLst>
                <a:rect l="l" t="t" r="r" b="b"/>
                <a:pathLst>
                  <a:path w="724754" h="521822">
                    <a:moveTo>
                      <a:pt x="728016" y="0"/>
                    </a:moveTo>
                    <a:lnTo>
                      <a:pt x="0" y="52464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4" name="Freeform: Shape 153">
                <a:extLst>
                  <a:ext uri="{FF2B5EF4-FFF2-40B4-BE49-F238E27FC236}">
                    <a16:creationId xmlns:a16="http://schemas.microsoft.com/office/drawing/2014/main" id="{FFADF36B-6124-4CD9-A0A9-95F80329BBD8}"/>
                  </a:ext>
                </a:extLst>
              </p:cNvPr>
              <p:cNvSpPr/>
              <p:nvPr/>
            </p:nvSpPr>
            <p:spPr>
              <a:xfrm>
                <a:off x="3841145" y="4265465"/>
                <a:ext cx="347882" cy="710258"/>
              </a:xfrm>
              <a:custGeom>
                <a:avLst/>
                <a:gdLst>
                  <a:gd name="connsiteX0" fmla="*/ 0 w 347881"/>
                  <a:gd name="connsiteY0" fmla="*/ 711925 h 710258"/>
                  <a:gd name="connsiteX1" fmla="*/ 351578 w 347881"/>
                  <a:gd name="connsiteY1" fmla="*/ 0 h 710258"/>
                </a:gdLst>
                <a:ahLst/>
                <a:cxnLst>
                  <a:cxn ang="0">
                    <a:pos x="connsiteX0" y="connsiteY0"/>
                  </a:cxn>
                  <a:cxn ang="0">
                    <a:pos x="connsiteX1" y="connsiteY1"/>
                  </a:cxn>
                </a:cxnLst>
                <a:rect l="l" t="t" r="r" b="b"/>
                <a:pathLst>
                  <a:path w="347881" h="710258">
                    <a:moveTo>
                      <a:pt x="0" y="711925"/>
                    </a:moveTo>
                    <a:lnTo>
                      <a:pt x="351578"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5" name="Freeform: Shape 154">
                <a:extLst>
                  <a:ext uri="{FF2B5EF4-FFF2-40B4-BE49-F238E27FC236}">
                    <a16:creationId xmlns:a16="http://schemas.microsoft.com/office/drawing/2014/main" id="{2CBBBDD6-4222-4420-855B-B1366D64168E}"/>
                  </a:ext>
                </a:extLst>
              </p:cNvPr>
              <p:cNvSpPr/>
              <p:nvPr/>
            </p:nvSpPr>
            <p:spPr>
              <a:xfrm>
                <a:off x="4662291" y="3740816"/>
                <a:ext cx="253664" cy="768239"/>
              </a:xfrm>
              <a:custGeom>
                <a:avLst/>
                <a:gdLst>
                  <a:gd name="connsiteX0" fmla="*/ 0 w 253663"/>
                  <a:gd name="connsiteY0" fmla="*/ 771355 h 768238"/>
                  <a:gd name="connsiteX1" fmla="*/ 258447 w 253663"/>
                  <a:gd name="connsiteY1" fmla="*/ 0 h 768238"/>
                </a:gdLst>
                <a:ahLst/>
                <a:cxnLst>
                  <a:cxn ang="0">
                    <a:pos x="connsiteX0" y="connsiteY0"/>
                  </a:cxn>
                  <a:cxn ang="0">
                    <a:pos x="connsiteX1" y="connsiteY1"/>
                  </a:cxn>
                </a:cxnLst>
                <a:rect l="l" t="t" r="r" b="b"/>
                <a:pathLst>
                  <a:path w="253663" h="768238">
                    <a:moveTo>
                      <a:pt x="0" y="771355"/>
                    </a:moveTo>
                    <a:lnTo>
                      <a:pt x="25844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6" name="Freeform: Shape 155">
                <a:extLst>
                  <a:ext uri="{FF2B5EF4-FFF2-40B4-BE49-F238E27FC236}">
                    <a16:creationId xmlns:a16="http://schemas.microsoft.com/office/drawing/2014/main" id="{72B34245-E514-49DD-A2D3-F07C07A7BB7D}"/>
                  </a:ext>
                </a:extLst>
              </p:cNvPr>
              <p:cNvSpPr/>
              <p:nvPr/>
            </p:nvSpPr>
            <p:spPr>
              <a:xfrm>
                <a:off x="4662291" y="4248506"/>
                <a:ext cx="1021903" cy="260911"/>
              </a:xfrm>
              <a:custGeom>
                <a:avLst/>
                <a:gdLst>
                  <a:gd name="connsiteX0" fmla="*/ 1021903 w 1021903"/>
                  <a:gd name="connsiteY0" fmla="*/ 0 h 260911"/>
                  <a:gd name="connsiteX1" fmla="*/ 0 w 1021903"/>
                  <a:gd name="connsiteY1" fmla="*/ 263665 h 260911"/>
                </a:gdLst>
                <a:ahLst/>
                <a:cxnLst>
                  <a:cxn ang="0">
                    <a:pos x="connsiteX0" y="connsiteY0"/>
                  </a:cxn>
                  <a:cxn ang="0">
                    <a:pos x="connsiteX1" y="connsiteY1"/>
                  </a:cxn>
                </a:cxnLst>
                <a:rect l="l" t="t" r="r" b="b"/>
                <a:pathLst>
                  <a:path w="1021903" h="260911">
                    <a:moveTo>
                      <a:pt x="1021903" y="0"/>
                    </a:moveTo>
                    <a:lnTo>
                      <a:pt x="0" y="263665"/>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7" name="Freeform: Shape 156">
                <a:extLst>
                  <a:ext uri="{FF2B5EF4-FFF2-40B4-BE49-F238E27FC236}">
                    <a16:creationId xmlns:a16="http://schemas.microsoft.com/office/drawing/2014/main" id="{38F03EA6-2242-4CA8-A6B4-3DD619F61C51}"/>
                  </a:ext>
                </a:extLst>
              </p:cNvPr>
              <p:cNvSpPr/>
              <p:nvPr/>
            </p:nvSpPr>
            <p:spPr>
              <a:xfrm>
                <a:off x="5153675" y="4248506"/>
                <a:ext cx="529071" cy="449347"/>
              </a:xfrm>
              <a:custGeom>
                <a:avLst/>
                <a:gdLst>
                  <a:gd name="connsiteX0" fmla="*/ 0 w 529070"/>
                  <a:gd name="connsiteY0" fmla="*/ 455145 h 449347"/>
                  <a:gd name="connsiteX1" fmla="*/ 530520 w 529070"/>
                  <a:gd name="connsiteY1" fmla="*/ 0 h 449347"/>
                </a:gdLst>
                <a:ahLst/>
                <a:cxnLst>
                  <a:cxn ang="0">
                    <a:pos x="connsiteX0" y="connsiteY0"/>
                  </a:cxn>
                  <a:cxn ang="0">
                    <a:pos x="connsiteX1" y="connsiteY1"/>
                  </a:cxn>
                </a:cxnLst>
                <a:rect l="l" t="t" r="r" b="b"/>
                <a:pathLst>
                  <a:path w="529070" h="449347">
                    <a:moveTo>
                      <a:pt x="0" y="455145"/>
                    </a:moveTo>
                    <a:lnTo>
                      <a:pt x="53052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8" name="Freeform: Shape 157">
                <a:extLst>
                  <a:ext uri="{FF2B5EF4-FFF2-40B4-BE49-F238E27FC236}">
                    <a16:creationId xmlns:a16="http://schemas.microsoft.com/office/drawing/2014/main" id="{0885E128-49C2-47A1-89E5-301A77B2F8D7}"/>
                  </a:ext>
                </a:extLst>
              </p:cNvPr>
              <p:cNvSpPr/>
              <p:nvPr/>
            </p:nvSpPr>
            <p:spPr>
              <a:xfrm>
                <a:off x="5153675" y="4703651"/>
                <a:ext cx="565308" cy="115961"/>
              </a:xfrm>
              <a:custGeom>
                <a:avLst/>
                <a:gdLst>
                  <a:gd name="connsiteX0" fmla="*/ 571251 w 565308"/>
                  <a:gd name="connsiteY0" fmla="*/ 118280 h 115960"/>
                  <a:gd name="connsiteX1" fmla="*/ 0 w 565308"/>
                  <a:gd name="connsiteY1" fmla="*/ 0 h 115960"/>
                </a:gdLst>
                <a:ahLst/>
                <a:cxnLst>
                  <a:cxn ang="0">
                    <a:pos x="connsiteX0" y="connsiteY0"/>
                  </a:cxn>
                  <a:cxn ang="0">
                    <a:pos x="connsiteX1" y="connsiteY1"/>
                  </a:cxn>
                </a:cxnLst>
                <a:rect l="l" t="t" r="r" b="b"/>
                <a:pathLst>
                  <a:path w="565308" h="115960">
                    <a:moveTo>
                      <a:pt x="571251" y="11828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59" name="Freeform: Shape 158">
                <a:extLst>
                  <a:ext uri="{FF2B5EF4-FFF2-40B4-BE49-F238E27FC236}">
                    <a16:creationId xmlns:a16="http://schemas.microsoft.com/office/drawing/2014/main" id="{5584D5D1-112A-4B12-BD46-519DABC6019D}"/>
                  </a:ext>
                </a:extLst>
              </p:cNvPr>
              <p:cNvSpPr/>
              <p:nvPr/>
            </p:nvSpPr>
            <p:spPr>
              <a:xfrm>
                <a:off x="5153675" y="4703651"/>
                <a:ext cx="471090" cy="594298"/>
              </a:xfrm>
              <a:custGeom>
                <a:avLst/>
                <a:gdLst>
                  <a:gd name="connsiteX0" fmla="*/ 472685 w 471090"/>
                  <a:gd name="connsiteY0" fmla="*/ 595240 h 594297"/>
                  <a:gd name="connsiteX1" fmla="*/ 0 w 471090"/>
                  <a:gd name="connsiteY1" fmla="*/ 0 h 594297"/>
                </a:gdLst>
                <a:ahLst/>
                <a:cxnLst>
                  <a:cxn ang="0">
                    <a:pos x="connsiteX0" y="connsiteY0"/>
                  </a:cxn>
                  <a:cxn ang="0">
                    <a:pos x="connsiteX1" y="connsiteY1"/>
                  </a:cxn>
                </a:cxnLst>
                <a:rect l="l" t="t" r="r" b="b"/>
                <a:pathLst>
                  <a:path w="471090" h="594297">
                    <a:moveTo>
                      <a:pt x="472685" y="595240"/>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0" name="Freeform: Shape 159">
                <a:extLst>
                  <a:ext uri="{FF2B5EF4-FFF2-40B4-BE49-F238E27FC236}">
                    <a16:creationId xmlns:a16="http://schemas.microsoft.com/office/drawing/2014/main" id="{80A3936B-8013-4C39-A126-85A2D57377D6}"/>
                  </a:ext>
                </a:extLst>
              </p:cNvPr>
              <p:cNvSpPr/>
              <p:nvPr/>
            </p:nvSpPr>
            <p:spPr>
              <a:xfrm>
                <a:off x="4955744" y="4703651"/>
                <a:ext cx="195684" cy="753744"/>
              </a:xfrm>
              <a:custGeom>
                <a:avLst/>
                <a:gdLst>
                  <a:gd name="connsiteX0" fmla="*/ 0 w 195683"/>
                  <a:gd name="connsiteY0" fmla="*/ 754686 h 753743"/>
                  <a:gd name="connsiteX1" fmla="*/ 197930 w 195683"/>
                  <a:gd name="connsiteY1" fmla="*/ 0 h 753743"/>
                </a:gdLst>
                <a:ahLst/>
                <a:cxnLst>
                  <a:cxn ang="0">
                    <a:pos x="connsiteX0" y="connsiteY0"/>
                  </a:cxn>
                  <a:cxn ang="0">
                    <a:pos x="connsiteX1" y="connsiteY1"/>
                  </a:cxn>
                </a:cxnLst>
                <a:rect l="l" t="t" r="r" b="b"/>
                <a:pathLst>
                  <a:path w="195683" h="753743">
                    <a:moveTo>
                      <a:pt x="0" y="754686"/>
                    </a:moveTo>
                    <a:lnTo>
                      <a:pt x="19793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1" name="Freeform: Shape 160">
                <a:extLst>
                  <a:ext uri="{FF2B5EF4-FFF2-40B4-BE49-F238E27FC236}">
                    <a16:creationId xmlns:a16="http://schemas.microsoft.com/office/drawing/2014/main" id="{2DBBACFC-C5E1-4CE1-BB80-A8D77743FBF8}"/>
                  </a:ext>
                </a:extLst>
              </p:cNvPr>
              <p:cNvSpPr/>
              <p:nvPr/>
            </p:nvSpPr>
            <p:spPr>
              <a:xfrm>
                <a:off x="4955744" y="4821931"/>
                <a:ext cx="768239" cy="630535"/>
              </a:xfrm>
              <a:custGeom>
                <a:avLst/>
                <a:gdLst>
                  <a:gd name="connsiteX0" fmla="*/ 769182 w 768239"/>
                  <a:gd name="connsiteY0" fmla="*/ 0 h 630535"/>
                  <a:gd name="connsiteX1" fmla="*/ 0 w 768239"/>
                  <a:gd name="connsiteY1" fmla="*/ 636406 h 630535"/>
                </a:gdLst>
                <a:ahLst/>
                <a:cxnLst>
                  <a:cxn ang="0">
                    <a:pos x="connsiteX0" y="connsiteY0"/>
                  </a:cxn>
                  <a:cxn ang="0">
                    <a:pos x="connsiteX1" y="connsiteY1"/>
                  </a:cxn>
                </a:cxnLst>
                <a:rect l="l" t="t" r="r" b="b"/>
                <a:pathLst>
                  <a:path w="768239" h="630535">
                    <a:moveTo>
                      <a:pt x="769182" y="0"/>
                    </a:moveTo>
                    <a:lnTo>
                      <a:pt x="0" y="63640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2" name="Freeform: Shape 161">
                <a:extLst>
                  <a:ext uri="{FF2B5EF4-FFF2-40B4-BE49-F238E27FC236}">
                    <a16:creationId xmlns:a16="http://schemas.microsoft.com/office/drawing/2014/main" id="{8153A764-5C0D-4996-80FD-B12EA8278A67}"/>
                  </a:ext>
                </a:extLst>
              </p:cNvPr>
              <p:cNvSpPr/>
              <p:nvPr/>
            </p:nvSpPr>
            <p:spPr>
              <a:xfrm>
                <a:off x="4192723" y="4248506"/>
                <a:ext cx="1485746" cy="14495"/>
              </a:xfrm>
              <a:custGeom>
                <a:avLst/>
                <a:gdLst>
                  <a:gd name="connsiteX0" fmla="*/ 1491472 w 1485745"/>
                  <a:gd name="connsiteY0" fmla="*/ 0 h 14495"/>
                  <a:gd name="connsiteX1" fmla="*/ 0 w 1485745"/>
                  <a:gd name="connsiteY1" fmla="*/ 16959 h 14495"/>
                </a:gdLst>
                <a:ahLst/>
                <a:cxnLst>
                  <a:cxn ang="0">
                    <a:pos x="connsiteX0" y="connsiteY0"/>
                  </a:cxn>
                  <a:cxn ang="0">
                    <a:pos x="connsiteX1" y="connsiteY1"/>
                  </a:cxn>
                </a:cxnLst>
                <a:rect l="l" t="t" r="r" b="b"/>
                <a:pathLst>
                  <a:path w="1485745" h="14495">
                    <a:moveTo>
                      <a:pt x="1491472" y="0"/>
                    </a:moveTo>
                    <a:lnTo>
                      <a:pt x="0" y="1695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3" name="Freeform: Shape 162">
                <a:extLst>
                  <a:ext uri="{FF2B5EF4-FFF2-40B4-BE49-F238E27FC236}">
                    <a16:creationId xmlns:a16="http://schemas.microsoft.com/office/drawing/2014/main" id="{969A3087-169B-4E4A-860E-DA702240A1DD}"/>
                  </a:ext>
                </a:extLst>
              </p:cNvPr>
              <p:cNvSpPr/>
              <p:nvPr/>
            </p:nvSpPr>
            <p:spPr>
              <a:xfrm>
                <a:off x="4225989" y="4512171"/>
                <a:ext cx="434852" cy="608793"/>
              </a:xfrm>
              <a:custGeom>
                <a:avLst/>
                <a:gdLst>
                  <a:gd name="connsiteX0" fmla="*/ 0 w 434852"/>
                  <a:gd name="connsiteY0" fmla="*/ 609445 h 608792"/>
                  <a:gd name="connsiteX1" fmla="*/ 436302 w 434852"/>
                  <a:gd name="connsiteY1" fmla="*/ 0 h 608792"/>
                </a:gdLst>
                <a:ahLst/>
                <a:cxnLst>
                  <a:cxn ang="0">
                    <a:pos x="connsiteX0" y="connsiteY0"/>
                  </a:cxn>
                  <a:cxn ang="0">
                    <a:pos x="connsiteX1" y="connsiteY1"/>
                  </a:cxn>
                </a:cxnLst>
                <a:rect l="l" t="t" r="r" b="b"/>
                <a:pathLst>
                  <a:path w="434852" h="608792">
                    <a:moveTo>
                      <a:pt x="0" y="609445"/>
                    </a:moveTo>
                    <a:lnTo>
                      <a:pt x="43630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4" name="Freeform: Shape 163">
                <a:extLst>
                  <a:ext uri="{FF2B5EF4-FFF2-40B4-BE49-F238E27FC236}">
                    <a16:creationId xmlns:a16="http://schemas.microsoft.com/office/drawing/2014/main" id="{2C5C329E-0CBC-4158-BB7E-2373BECC9994}"/>
                  </a:ext>
                </a:extLst>
              </p:cNvPr>
              <p:cNvSpPr/>
              <p:nvPr/>
            </p:nvSpPr>
            <p:spPr>
              <a:xfrm>
                <a:off x="3841145" y="3907002"/>
                <a:ext cx="123208" cy="1065388"/>
              </a:xfrm>
              <a:custGeom>
                <a:avLst/>
                <a:gdLst>
                  <a:gd name="connsiteX0" fmla="*/ 0 w 123208"/>
                  <a:gd name="connsiteY0" fmla="*/ 1070388 h 1065387"/>
                  <a:gd name="connsiteX1" fmla="*/ 125962 w 123208"/>
                  <a:gd name="connsiteY1" fmla="*/ 0 h 1065387"/>
                </a:gdLst>
                <a:ahLst/>
                <a:cxnLst>
                  <a:cxn ang="0">
                    <a:pos x="connsiteX0" y="connsiteY0"/>
                  </a:cxn>
                  <a:cxn ang="0">
                    <a:pos x="connsiteX1" y="connsiteY1"/>
                  </a:cxn>
                </a:cxnLst>
                <a:rect l="l" t="t" r="r" b="b"/>
                <a:pathLst>
                  <a:path w="123208" h="1065387">
                    <a:moveTo>
                      <a:pt x="0" y="1070388"/>
                    </a:moveTo>
                    <a:lnTo>
                      <a:pt x="125962"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5" name="Freeform: Shape 164">
                <a:extLst>
                  <a:ext uri="{FF2B5EF4-FFF2-40B4-BE49-F238E27FC236}">
                    <a16:creationId xmlns:a16="http://schemas.microsoft.com/office/drawing/2014/main" id="{688360E6-BC16-404C-9BD6-0636B6CCDCD7}"/>
                  </a:ext>
                </a:extLst>
              </p:cNvPr>
              <p:cNvSpPr/>
              <p:nvPr/>
            </p:nvSpPr>
            <p:spPr>
              <a:xfrm>
                <a:off x="2708644" y="4760037"/>
                <a:ext cx="2058302" cy="246416"/>
              </a:xfrm>
              <a:custGeom>
                <a:avLst/>
                <a:gdLst>
                  <a:gd name="connsiteX0" fmla="*/ 0 w 2058301"/>
                  <a:gd name="connsiteY0" fmla="*/ 0 h 246416"/>
                  <a:gd name="connsiteX1" fmla="*/ 2064607 w 2058301"/>
                  <a:gd name="connsiteY1" fmla="*/ 251489 h 246416"/>
                </a:gdLst>
                <a:ahLst/>
                <a:cxnLst>
                  <a:cxn ang="0">
                    <a:pos x="connsiteX0" y="connsiteY0"/>
                  </a:cxn>
                  <a:cxn ang="0">
                    <a:pos x="connsiteX1" y="connsiteY1"/>
                  </a:cxn>
                </a:cxnLst>
                <a:rect l="l" t="t" r="r" b="b"/>
                <a:pathLst>
                  <a:path w="2058301" h="246416">
                    <a:moveTo>
                      <a:pt x="0" y="0"/>
                    </a:moveTo>
                    <a:lnTo>
                      <a:pt x="2064607" y="251489"/>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6" name="Freeform: Shape 165">
                <a:extLst>
                  <a:ext uri="{FF2B5EF4-FFF2-40B4-BE49-F238E27FC236}">
                    <a16:creationId xmlns:a16="http://schemas.microsoft.com/office/drawing/2014/main" id="{5ADE324C-7AA0-44A6-8FE7-9152608DCFBF}"/>
                  </a:ext>
                </a:extLst>
              </p:cNvPr>
              <p:cNvSpPr/>
              <p:nvPr/>
            </p:nvSpPr>
            <p:spPr>
              <a:xfrm>
                <a:off x="2708644" y="4703651"/>
                <a:ext cx="2442421" cy="50733"/>
              </a:xfrm>
              <a:custGeom>
                <a:avLst/>
                <a:gdLst>
                  <a:gd name="connsiteX0" fmla="*/ 2445031 w 2442421"/>
                  <a:gd name="connsiteY0" fmla="*/ 0 h 50732"/>
                  <a:gd name="connsiteX1" fmla="*/ 0 w 2442421"/>
                  <a:gd name="connsiteY1" fmla="*/ 56386 h 50732"/>
                </a:gdLst>
                <a:ahLst/>
                <a:cxnLst>
                  <a:cxn ang="0">
                    <a:pos x="connsiteX0" y="connsiteY0"/>
                  </a:cxn>
                  <a:cxn ang="0">
                    <a:pos x="connsiteX1" y="connsiteY1"/>
                  </a:cxn>
                </a:cxnLst>
                <a:rect l="l" t="t" r="r" b="b"/>
                <a:pathLst>
                  <a:path w="2442421" h="50732">
                    <a:moveTo>
                      <a:pt x="2445031" y="0"/>
                    </a:moveTo>
                    <a:lnTo>
                      <a:pt x="0" y="56386"/>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7" name="Freeform: Shape 166">
                <a:extLst>
                  <a:ext uri="{FF2B5EF4-FFF2-40B4-BE49-F238E27FC236}">
                    <a16:creationId xmlns:a16="http://schemas.microsoft.com/office/drawing/2014/main" id="{8159A154-C7E0-43B0-B807-19E6BC94B864}"/>
                  </a:ext>
                </a:extLst>
              </p:cNvPr>
              <p:cNvSpPr/>
              <p:nvPr/>
            </p:nvSpPr>
            <p:spPr>
              <a:xfrm>
                <a:off x="3293086" y="4265465"/>
                <a:ext cx="898695" cy="760991"/>
              </a:xfrm>
              <a:custGeom>
                <a:avLst/>
                <a:gdLst>
                  <a:gd name="connsiteX0" fmla="*/ 0 w 898695"/>
                  <a:gd name="connsiteY0" fmla="*/ 765847 h 760991"/>
                  <a:gd name="connsiteX1" fmla="*/ 899637 w 898695"/>
                  <a:gd name="connsiteY1" fmla="*/ 0 h 760991"/>
                </a:gdLst>
                <a:ahLst/>
                <a:cxnLst>
                  <a:cxn ang="0">
                    <a:pos x="connsiteX0" y="connsiteY0"/>
                  </a:cxn>
                  <a:cxn ang="0">
                    <a:pos x="connsiteX1" y="connsiteY1"/>
                  </a:cxn>
                </a:cxnLst>
                <a:rect l="l" t="t" r="r" b="b"/>
                <a:pathLst>
                  <a:path w="898695" h="760991">
                    <a:moveTo>
                      <a:pt x="0" y="765847"/>
                    </a:moveTo>
                    <a:lnTo>
                      <a:pt x="89963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8" name="Freeform: Shape 167">
                <a:extLst>
                  <a:ext uri="{FF2B5EF4-FFF2-40B4-BE49-F238E27FC236}">
                    <a16:creationId xmlns:a16="http://schemas.microsoft.com/office/drawing/2014/main" id="{5840907C-01AC-4A66-BDB9-F3F2D6C6B871}"/>
                  </a:ext>
                </a:extLst>
              </p:cNvPr>
              <p:cNvSpPr/>
              <p:nvPr/>
            </p:nvSpPr>
            <p:spPr>
              <a:xfrm>
                <a:off x="4920739" y="3740816"/>
                <a:ext cx="28990" cy="1710418"/>
              </a:xfrm>
              <a:custGeom>
                <a:avLst/>
                <a:gdLst>
                  <a:gd name="connsiteX0" fmla="*/ 0 w 28990"/>
                  <a:gd name="connsiteY0" fmla="*/ 0 h 1710418"/>
                  <a:gd name="connsiteX1" fmla="*/ 35006 w 28990"/>
                  <a:gd name="connsiteY1" fmla="*/ 1717521 h 1710418"/>
                </a:gdLst>
                <a:ahLst/>
                <a:cxnLst>
                  <a:cxn ang="0">
                    <a:pos x="connsiteX0" y="connsiteY0"/>
                  </a:cxn>
                  <a:cxn ang="0">
                    <a:pos x="connsiteX1" y="connsiteY1"/>
                  </a:cxn>
                </a:cxnLst>
                <a:rect l="l" t="t" r="r" b="b"/>
                <a:pathLst>
                  <a:path w="28990" h="1710418">
                    <a:moveTo>
                      <a:pt x="0" y="0"/>
                    </a:moveTo>
                    <a:lnTo>
                      <a:pt x="35006" y="171752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69" name="Freeform: Shape 168">
                <a:extLst>
                  <a:ext uri="{FF2B5EF4-FFF2-40B4-BE49-F238E27FC236}">
                    <a16:creationId xmlns:a16="http://schemas.microsoft.com/office/drawing/2014/main" id="{94CA520A-01E4-4AA2-8801-565905D16FF0}"/>
                  </a:ext>
                </a:extLst>
              </p:cNvPr>
              <p:cNvSpPr/>
              <p:nvPr/>
            </p:nvSpPr>
            <p:spPr>
              <a:xfrm>
                <a:off x="4920739" y="3740816"/>
                <a:ext cx="703011" cy="1550972"/>
              </a:xfrm>
              <a:custGeom>
                <a:avLst/>
                <a:gdLst>
                  <a:gd name="connsiteX0" fmla="*/ 705621 w 703011"/>
                  <a:gd name="connsiteY0" fmla="*/ 1558075 h 1550972"/>
                  <a:gd name="connsiteX1" fmla="*/ 0 w 703011"/>
                  <a:gd name="connsiteY1" fmla="*/ 0 h 1550972"/>
                </a:gdLst>
                <a:ahLst/>
                <a:cxnLst>
                  <a:cxn ang="0">
                    <a:pos x="connsiteX0" y="connsiteY0"/>
                  </a:cxn>
                  <a:cxn ang="0">
                    <a:pos x="connsiteX1" y="connsiteY1"/>
                  </a:cxn>
                </a:cxnLst>
                <a:rect l="l" t="t" r="r" b="b"/>
                <a:pathLst>
                  <a:path w="703011" h="1550972">
                    <a:moveTo>
                      <a:pt x="705621" y="1558075"/>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0" name="Freeform: Shape 169">
                <a:extLst>
                  <a:ext uri="{FF2B5EF4-FFF2-40B4-BE49-F238E27FC236}">
                    <a16:creationId xmlns:a16="http://schemas.microsoft.com/office/drawing/2014/main" id="{BBE8540D-6028-42F9-B402-E1E66D94B0E7}"/>
                  </a:ext>
                </a:extLst>
              </p:cNvPr>
              <p:cNvSpPr/>
              <p:nvPr/>
            </p:nvSpPr>
            <p:spPr>
              <a:xfrm>
                <a:off x="3967107" y="3907002"/>
                <a:ext cx="1710420" cy="340634"/>
              </a:xfrm>
              <a:custGeom>
                <a:avLst/>
                <a:gdLst>
                  <a:gd name="connsiteX0" fmla="*/ 1717088 w 1710419"/>
                  <a:gd name="connsiteY0" fmla="*/ 341504 h 340634"/>
                  <a:gd name="connsiteX1" fmla="*/ 0 w 1710419"/>
                  <a:gd name="connsiteY1" fmla="*/ 0 h 340634"/>
                </a:gdLst>
                <a:ahLst/>
                <a:cxnLst>
                  <a:cxn ang="0">
                    <a:pos x="connsiteX0" y="connsiteY0"/>
                  </a:cxn>
                  <a:cxn ang="0">
                    <a:pos x="connsiteX1" y="connsiteY1"/>
                  </a:cxn>
                </a:cxnLst>
                <a:rect l="l" t="t" r="r" b="b"/>
                <a:pathLst>
                  <a:path w="1710419" h="340634">
                    <a:moveTo>
                      <a:pt x="1717088" y="341504"/>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1" name="Freeform: Shape 170">
                <a:extLst>
                  <a:ext uri="{FF2B5EF4-FFF2-40B4-BE49-F238E27FC236}">
                    <a16:creationId xmlns:a16="http://schemas.microsoft.com/office/drawing/2014/main" id="{3F336CE4-87CC-4E67-A95F-1C9A800B1150}"/>
                  </a:ext>
                </a:extLst>
              </p:cNvPr>
              <p:cNvSpPr/>
              <p:nvPr/>
            </p:nvSpPr>
            <p:spPr>
              <a:xfrm>
                <a:off x="3967107" y="3907002"/>
                <a:ext cx="1753905" cy="913189"/>
              </a:xfrm>
              <a:custGeom>
                <a:avLst/>
                <a:gdLst>
                  <a:gd name="connsiteX0" fmla="*/ 1757819 w 1753904"/>
                  <a:gd name="connsiteY0" fmla="*/ 914929 h 913189"/>
                  <a:gd name="connsiteX1" fmla="*/ 0 w 1753904"/>
                  <a:gd name="connsiteY1" fmla="*/ 0 h 913189"/>
                </a:gdLst>
                <a:ahLst/>
                <a:cxnLst>
                  <a:cxn ang="0">
                    <a:pos x="connsiteX0" y="connsiteY0"/>
                  </a:cxn>
                  <a:cxn ang="0">
                    <a:pos x="connsiteX1" y="connsiteY1"/>
                  </a:cxn>
                </a:cxnLst>
                <a:rect l="l" t="t" r="r" b="b"/>
                <a:pathLst>
                  <a:path w="1753904" h="913189">
                    <a:moveTo>
                      <a:pt x="1757819" y="914929"/>
                    </a:moveTo>
                    <a:lnTo>
                      <a:pt x="0"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2" name="Freeform: Shape 171">
                <a:extLst>
                  <a:ext uri="{FF2B5EF4-FFF2-40B4-BE49-F238E27FC236}">
                    <a16:creationId xmlns:a16="http://schemas.microsoft.com/office/drawing/2014/main" id="{2A8108F5-DF85-4EA2-869F-C8F14046171E}"/>
                  </a:ext>
                </a:extLst>
              </p:cNvPr>
              <p:cNvSpPr/>
              <p:nvPr/>
            </p:nvSpPr>
            <p:spPr>
              <a:xfrm>
                <a:off x="4773251" y="3740816"/>
                <a:ext cx="144951" cy="1268319"/>
              </a:xfrm>
              <a:custGeom>
                <a:avLst/>
                <a:gdLst>
                  <a:gd name="connsiteX0" fmla="*/ 0 w 144950"/>
                  <a:gd name="connsiteY0" fmla="*/ 1270710 h 1268318"/>
                  <a:gd name="connsiteX1" fmla="*/ 147487 w 144950"/>
                  <a:gd name="connsiteY1" fmla="*/ 0 h 1268318"/>
                </a:gdLst>
                <a:ahLst/>
                <a:cxnLst>
                  <a:cxn ang="0">
                    <a:pos x="connsiteX0" y="connsiteY0"/>
                  </a:cxn>
                  <a:cxn ang="0">
                    <a:pos x="connsiteX1" y="connsiteY1"/>
                  </a:cxn>
                </a:cxnLst>
                <a:rect l="l" t="t" r="r" b="b"/>
                <a:pathLst>
                  <a:path w="144950" h="1268318">
                    <a:moveTo>
                      <a:pt x="0" y="1270710"/>
                    </a:moveTo>
                    <a:lnTo>
                      <a:pt x="147487"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3" name="Freeform: Shape 172">
                <a:extLst>
                  <a:ext uri="{FF2B5EF4-FFF2-40B4-BE49-F238E27FC236}">
                    <a16:creationId xmlns:a16="http://schemas.microsoft.com/office/drawing/2014/main" id="{90D1F6BA-905B-4CBA-AB9B-478B73227E1B}"/>
                  </a:ext>
                </a:extLst>
              </p:cNvPr>
              <p:cNvSpPr/>
              <p:nvPr/>
            </p:nvSpPr>
            <p:spPr>
              <a:xfrm>
                <a:off x="4225989" y="3740816"/>
                <a:ext cx="688516" cy="1391527"/>
              </a:xfrm>
              <a:custGeom>
                <a:avLst/>
                <a:gdLst>
                  <a:gd name="connsiteX0" fmla="*/ 0 w 688516"/>
                  <a:gd name="connsiteY0" fmla="*/ 1392541 h 1391526"/>
                  <a:gd name="connsiteX1" fmla="*/ 694749 w 688516"/>
                  <a:gd name="connsiteY1" fmla="*/ 0 h 1391526"/>
                </a:gdLst>
                <a:ahLst/>
                <a:cxnLst>
                  <a:cxn ang="0">
                    <a:pos x="connsiteX0" y="connsiteY0"/>
                  </a:cxn>
                  <a:cxn ang="0">
                    <a:pos x="connsiteX1" y="connsiteY1"/>
                  </a:cxn>
                </a:cxnLst>
                <a:rect l="l" t="t" r="r" b="b"/>
                <a:pathLst>
                  <a:path w="688516" h="1391526">
                    <a:moveTo>
                      <a:pt x="0" y="1392541"/>
                    </a:moveTo>
                    <a:lnTo>
                      <a:pt x="694749" y="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4" name="Freeform: Shape 173">
                <a:extLst>
                  <a:ext uri="{FF2B5EF4-FFF2-40B4-BE49-F238E27FC236}">
                    <a16:creationId xmlns:a16="http://schemas.microsoft.com/office/drawing/2014/main" id="{4C9C4306-18E6-4CDB-AD54-5FB245D2142D}"/>
                  </a:ext>
                </a:extLst>
              </p:cNvPr>
              <p:cNvSpPr/>
              <p:nvPr/>
            </p:nvSpPr>
            <p:spPr>
              <a:xfrm>
                <a:off x="4192723" y="4265465"/>
                <a:ext cx="253664" cy="1304556"/>
              </a:xfrm>
              <a:custGeom>
                <a:avLst/>
                <a:gdLst>
                  <a:gd name="connsiteX0" fmla="*/ 0 w 253663"/>
                  <a:gd name="connsiteY0" fmla="*/ 0 h 1304556"/>
                  <a:gd name="connsiteX1" fmla="*/ 260259 w 253663"/>
                  <a:gd name="connsiteY1" fmla="*/ 1309774 h 1304556"/>
                </a:gdLst>
                <a:ahLst/>
                <a:cxnLst>
                  <a:cxn ang="0">
                    <a:pos x="connsiteX0" y="connsiteY0"/>
                  </a:cxn>
                  <a:cxn ang="0">
                    <a:pos x="connsiteX1" y="connsiteY1"/>
                  </a:cxn>
                </a:cxnLst>
                <a:rect l="l" t="t" r="r" b="b"/>
                <a:pathLst>
                  <a:path w="253663" h="1304556">
                    <a:moveTo>
                      <a:pt x="0" y="0"/>
                    </a:moveTo>
                    <a:lnTo>
                      <a:pt x="260259" y="1309774"/>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5" name="Freeform: Shape 174">
                <a:extLst>
                  <a:ext uri="{FF2B5EF4-FFF2-40B4-BE49-F238E27FC236}">
                    <a16:creationId xmlns:a16="http://schemas.microsoft.com/office/drawing/2014/main" id="{A324C529-887F-4E80-96B2-27091D5A5DC0}"/>
                  </a:ext>
                </a:extLst>
              </p:cNvPr>
              <p:cNvSpPr/>
              <p:nvPr/>
            </p:nvSpPr>
            <p:spPr>
              <a:xfrm>
                <a:off x="4452982" y="4512171"/>
                <a:ext cx="202931" cy="1058140"/>
              </a:xfrm>
              <a:custGeom>
                <a:avLst/>
                <a:gdLst>
                  <a:gd name="connsiteX0" fmla="*/ 209309 w 202931"/>
                  <a:gd name="connsiteY0" fmla="*/ 0 h 1058140"/>
                  <a:gd name="connsiteX1" fmla="*/ 0 w 202931"/>
                  <a:gd name="connsiteY1" fmla="*/ 1063068 h 1058140"/>
                </a:gdLst>
                <a:ahLst/>
                <a:cxnLst>
                  <a:cxn ang="0">
                    <a:pos x="connsiteX0" y="connsiteY0"/>
                  </a:cxn>
                  <a:cxn ang="0">
                    <a:pos x="connsiteX1" y="connsiteY1"/>
                  </a:cxn>
                </a:cxnLst>
                <a:rect l="l" t="t" r="r" b="b"/>
                <a:pathLst>
                  <a:path w="202931" h="1058140">
                    <a:moveTo>
                      <a:pt x="209309" y="0"/>
                    </a:moveTo>
                    <a:lnTo>
                      <a:pt x="0" y="1063068"/>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6" name="Freeform: Shape 175">
                <a:extLst>
                  <a:ext uri="{FF2B5EF4-FFF2-40B4-BE49-F238E27FC236}">
                    <a16:creationId xmlns:a16="http://schemas.microsoft.com/office/drawing/2014/main" id="{37859E78-3DCC-40C2-8DBD-EEA410CF3412}"/>
                  </a:ext>
                </a:extLst>
              </p:cNvPr>
              <p:cNvSpPr/>
              <p:nvPr/>
            </p:nvSpPr>
            <p:spPr>
              <a:xfrm>
                <a:off x="3293086" y="3907002"/>
                <a:ext cx="674021" cy="1123368"/>
              </a:xfrm>
              <a:custGeom>
                <a:avLst/>
                <a:gdLst>
                  <a:gd name="connsiteX0" fmla="*/ 674021 w 674021"/>
                  <a:gd name="connsiteY0" fmla="*/ 0 h 1123367"/>
                  <a:gd name="connsiteX1" fmla="*/ 0 w 674021"/>
                  <a:gd name="connsiteY1" fmla="*/ 1124310 h 1123367"/>
                </a:gdLst>
                <a:ahLst/>
                <a:cxnLst>
                  <a:cxn ang="0">
                    <a:pos x="connsiteX0" y="connsiteY0"/>
                  </a:cxn>
                  <a:cxn ang="0">
                    <a:pos x="connsiteX1" y="connsiteY1"/>
                  </a:cxn>
                </a:cxnLst>
                <a:rect l="l" t="t" r="r" b="b"/>
                <a:pathLst>
                  <a:path w="674021" h="1123367">
                    <a:moveTo>
                      <a:pt x="674021" y="0"/>
                    </a:moveTo>
                    <a:lnTo>
                      <a:pt x="0" y="112431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7" name="Freeform: Shape 176">
                <a:extLst>
                  <a:ext uri="{FF2B5EF4-FFF2-40B4-BE49-F238E27FC236}">
                    <a16:creationId xmlns:a16="http://schemas.microsoft.com/office/drawing/2014/main" id="{62409CF8-F5BA-447C-A14C-F89C6E787D8F}"/>
                  </a:ext>
                </a:extLst>
              </p:cNvPr>
              <p:cNvSpPr/>
              <p:nvPr/>
            </p:nvSpPr>
            <p:spPr>
              <a:xfrm>
                <a:off x="4955744" y="4248506"/>
                <a:ext cx="724754" cy="1203091"/>
              </a:xfrm>
              <a:custGeom>
                <a:avLst/>
                <a:gdLst>
                  <a:gd name="connsiteX0" fmla="*/ 728450 w 724754"/>
                  <a:gd name="connsiteY0" fmla="*/ 0 h 1203090"/>
                  <a:gd name="connsiteX1" fmla="*/ 0 w 724754"/>
                  <a:gd name="connsiteY1" fmla="*/ 1209831 h 1203090"/>
                </a:gdLst>
                <a:ahLst/>
                <a:cxnLst>
                  <a:cxn ang="0">
                    <a:pos x="connsiteX0" y="connsiteY0"/>
                  </a:cxn>
                  <a:cxn ang="0">
                    <a:pos x="connsiteX1" y="connsiteY1"/>
                  </a:cxn>
                </a:cxnLst>
                <a:rect l="l" t="t" r="r" b="b"/>
                <a:pathLst>
                  <a:path w="724754" h="1203090">
                    <a:moveTo>
                      <a:pt x="728450" y="0"/>
                    </a:moveTo>
                    <a:lnTo>
                      <a:pt x="0" y="1209831"/>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8" name="Freeform: Shape 177">
                <a:extLst>
                  <a:ext uri="{FF2B5EF4-FFF2-40B4-BE49-F238E27FC236}">
                    <a16:creationId xmlns:a16="http://schemas.microsoft.com/office/drawing/2014/main" id="{4F94FAFC-9DC0-4E20-B2A0-380264046F4C}"/>
                  </a:ext>
                </a:extLst>
              </p:cNvPr>
              <p:cNvSpPr/>
              <p:nvPr/>
            </p:nvSpPr>
            <p:spPr>
              <a:xfrm>
                <a:off x="4220264" y="5121617"/>
                <a:ext cx="732002" cy="333387"/>
              </a:xfrm>
              <a:custGeom>
                <a:avLst/>
                <a:gdLst>
                  <a:gd name="connsiteX0" fmla="*/ 0 w 732001"/>
                  <a:gd name="connsiteY0" fmla="*/ 0 h 333386"/>
                  <a:gd name="connsiteX1" fmla="*/ 735480 w 732001"/>
                  <a:gd name="connsiteY1" fmla="*/ 336720 h 333386"/>
                </a:gdLst>
                <a:ahLst/>
                <a:cxnLst>
                  <a:cxn ang="0">
                    <a:pos x="connsiteX0" y="connsiteY0"/>
                  </a:cxn>
                  <a:cxn ang="0">
                    <a:pos x="connsiteX1" y="connsiteY1"/>
                  </a:cxn>
                </a:cxnLst>
                <a:rect l="l" t="t" r="r" b="b"/>
                <a:pathLst>
                  <a:path w="732001" h="333386">
                    <a:moveTo>
                      <a:pt x="0" y="0"/>
                    </a:moveTo>
                    <a:lnTo>
                      <a:pt x="735480" y="336720"/>
                    </a:lnTo>
                  </a:path>
                </a:pathLst>
              </a:custGeom>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79" name="Freeform: Shape 178">
                <a:extLst>
                  <a:ext uri="{FF2B5EF4-FFF2-40B4-BE49-F238E27FC236}">
                    <a16:creationId xmlns:a16="http://schemas.microsoft.com/office/drawing/2014/main" id="{FEBA85C6-8DC2-4B46-A455-496050B5EF28}"/>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0" name="Freeform: Shape 179">
                <a:extLst>
                  <a:ext uri="{FF2B5EF4-FFF2-40B4-BE49-F238E27FC236}">
                    <a16:creationId xmlns:a16="http://schemas.microsoft.com/office/drawing/2014/main" id="{CDA39BF7-46E7-4012-9840-2DC23BCCAA0D}"/>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1" name="Freeform: Shape 180">
                <a:extLst>
                  <a:ext uri="{FF2B5EF4-FFF2-40B4-BE49-F238E27FC236}">
                    <a16:creationId xmlns:a16="http://schemas.microsoft.com/office/drawing/2014/main" id="{A248DD8F-6D30-425C-9AA9-AFCCC7B0CE1D}"/>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2" name="Freeform: Shape 181">
                <a:extLst>
                  <a:ext uri="{FF2B5EF4-FFF2-40B4-BE49-F238E27FC236}">
                    <a16:creationId xmlns:a16="http://schemas.microsoft.com/office/drawing/2014/main" id="{CC0E4600-FAFE-4BD4-AB17-E103C5D1DD85}"/>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3" name="Freeform: Shape 182">
                <a:extLst>
                  <a:ext uri="{FF2B5EF4-FFF2-40B4-BE49-F238E27FC236}">
                    <a16:creationId xmlns:a16="http://schemas.microsoft.com/office/drawing/2014/main" id="{8B38CFB2-222E-4F22-83D2-FCEF0E0B85B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4" name="Freeform: Shape 183">
                <a:extLst>
                  <a:ext uri="{FF2B5EF4-FFF2-40B4-BE49-F238E27FC236}">
                    <a16:creationId xmlns:a16="http://schemas.microsoft.com/office/drawing/2014/main" id="{420D518B-3197-49F1-AF3E-C10228BD5B60}"/>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5" name="Freeform: Shape 184">
                <a:extLst>
                  <a:ext uri="{FF2B5EF4-FFF2-40B4-BE49-F238E27FC236}">
                    <a16:creationId xmlns:a16="http://schemas.microsoft.com/office/drawing/2014/main" id="{2F1B1183-77BB-46E9-808C-5A177467155E}"/>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6" name="Freeform: Shape 185">
                <a:extLst>
                  <a:ext uri="{FF2B5EF4-FFF2-40B4-BE49-F238E27FC236}">
                    <a16:creationId xmlns:a16="http://schemas.microsoft.com/office/drawing/2014/main" id="{D52C9E9B-5986-43F2-A1F6-F388E32AE2F3}"/>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7" name="Freeform: Shape 186">
                <a:extLst>
                  <a:ext uri="{FF2B5EF4-FFF2-40B4-BE49-F238E27FC236}">
                    <a16:creationId xmlns:a16="http://schemas.microsoft.com/office/drawing/2014/main" id="{A2DBDAAC-0B9F-4CC2-B8F6-CB76B073306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8" name="Freeform: Shape 187">
                <a:extLst>
                  <a:ext uri="{FF2B5EF4-FFF2-40B4-BE49-F238E27FC236}">
                    <a16:creationId xmlns:a16="http://schemas.microsoft.com/office/drawing/2014/main" id="{B87C010A-4DA2-4B92-AF72-62AF00C3AD00}"/>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89" name="Freeform: Shape 188">
                <a:extLst>
                  <a:ext uri="{FF2B5EF4-FFF2-40B4-BE49-F238E27FC236}">
                    <a16:creationId xmlns:a16="http://schemas.microsoft.com/office/drawing/2014/main" id="{9AF49340-D70F-4279-8DBE-908AF7C0FD47}"/>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0" name="Freeform: Shape 189">
                <a:extLst>
                  <a:ext uri="{FF2B5EF4-FFF2-40B4-BE49-F238E27FC236}">
                    <a16:creationId xmlns:a16="http://schemas.microsoft.com/office/drawing/2014/main" id="{D39A87FC-DF4C-43CD-A3B5-7BEBF8767BB3}"/>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1" name="Freeform: Shape 190">
                <a:extLst>
                  <a:ext uri="{FF2B5EF4-FFF2-40B4-BE49-F238E27FC236}">
                    <a16:creationId xmlns:a16="http://schemas.microsoft.com/office/drawing/2014/main" id="{7F10F606-B46A-41D6-AC40-0CA4EB5DBEBA}"/>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2" name="Freeform: Shape 191">
                <a:extLst>
                  <a:ext uri="{FF2B5EF4-FFF2-40B4-BE49-F238E27FC236}">
                    <a16:creationId xmlns:a16="http://schemas.microsoft.com/office/drawing/2014/main" id="{317E66BF-C48E-4199-B960-A9D1B702860B}"/>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3" name="Freeform: Shape 192">
                <a:extLst>
                  <a:ext uri="{FF2B5EF4-FFF2-40B4-BE49-F238E27FC236}">
                    <a16:creationId xmlns:a16="http://schemas.microsoft.com/office/drawing/2014/main" id="{41915298-667E-4143-B1F5-15035A899405}"/>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4" name="Freeform: Shape 193">
                <a:extLst>
                  <a:ext uri="{FF2B5EF4-FFF2-40B4-BE49-F238E27FC236}">
                    <a16:creationId xmlns:a16="http://schemas.microsoft.com/office/drawing/2014/main" id="{077AF3A4-229F-456B-B4CC-7E2A19295DF7}"/>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5" name="Freeform: Shape 194">
                <a:extLst>
                  <a:ext uri="{FF2B5EF4-FFF2-40B4-BE49-F238E27FC236}">
                    <a16:creationId xmlns:a16="http://schemas.microsoft.com/office/drawing/2014/main" id="{E2EC7319-7D54-4F57-A9C0-A5FD8DD3A11D}"/>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6" name="Freeform: Shape 195">
                <a:extLst>
                  <a:ext uri="{FF2B5EF4-FFF2-40B4-BE49-F238E27FC236}">
                    <a16:creationId xmlns:a16="http://schemas.microsoft.com/office/drawing/2014/main" id="{52CCBB11-4EEB-4059-A0C1-47CCC3F79EB4}"/>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7" name="Freeform: Shape 196">
                <a:extLst>
                  <a:ext uri="{FF2B5EF4-FFF2-40B4-BE49-F238E27FC236}">
                    <a16:creationId xmlns:a16="http://schemas.microsoft.com/office/drawing/2014/main" id="{3E26EBB4-7674-4977-BCB0-5C5F0FFD205B}"/>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8" name="Freeform: Shape 197">
                <a:extLst>
                  <a:ext uri="{FF2B5EF4-FFF2-40B4-BE49-F238E27FC236}">
                    <a16:creationId xmlns:a16="http://schemas.microsoft.com/office/drawing/2014/main" id="{A4B9DA4E-E5EC-4247-BFC5-6FAD29719D4A}"/>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199" name="Freeform: Shape 198">
                <a:extLst>
                  <a:ext uri="{FF2B5EF4-FFF2-40B4-BE49-F238E27FC236}">
                    <a16:creationId xmlns:a16="http://schemas.microsoft.com/office/drawing/2014/main" id="{D8DD3854-408B-47B4-8BDE-19B000C990BC}"/>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0" name="Freeform: Shape 199">
                <a:extLst>
                  <a:ext uri="{FF2B5EF4-FFF2-40B4-BE49-F238E27FC236}">
                    <a16:creationId xmlns:a16="http://schemas.microsoft.com/office/drawing/2014/main" id="{1E07B604-A9E4-4A42-9A20-E275657EC6C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1" name="Freeform: Shape 200">
                <a:extLst>
                  <a:ext uri="{FF2B5EF4-FFF2-40B4-BE49-F238E27FC236}">
                    <a16:creationId xmlns:a16="http://schemas.microsoft.com/office/drawing/2014/main" id="{41EF640A-E82E-4B8C-9006-A3BD838DFA90}"/>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2" name="Freeform: Shape 201">
                <a:extLst>
                  <a:ext uri="{FF2B5EF4-FFF2-40B4-BE49-F238E27FC236}">
                    <a16:creationId xmlns:a16="http://schemas.microsoft.com/office/drawing/2014/main" id="{95AD41EF-D5CE-4A78-9779-1D808BE3C04C}"/>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3" name="Freeform: Shape 202">
                <a:extLst>
                  <a:ext uri="{FF2B5EF4-FFF2-40B4-BE49-F238E27FC236}">
                    <a16:creationId xmlns:a16="http://schemas.microsoft.com/office/drawing/2014/main" id="{530E239F-D317-4E07-A6CC-00B8C6F4A49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4" name="Freeform: Shape 203">
                <a:extLst>
                  <a:ext uri="{FF2B5EF4-FFF2-40B4-BE49-F238E27FC236}">
                    <a16:creationId xmlns:a16="http://schemas.microsoft.com/office/drawing/2014/main" id="{E9C9EABB-4916-4928-9978-B0021874525E}"/>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5" name="Freeform: Shape 204">
                <a:extLst>
                  <a:ext uri="{FF2B5EF4-FFF2-40B4-BE49-F238E27FC236}">
                    <a16:creationId xmlns:a16="http://schemas.microsoft.com/office/drawing/2014/main" id="{CF3C13BA-23CE-49ED-B406-417D8B2474FB}"/>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6" name="Freeform: Shape 205">
                <a:extLst>
                  <a:ext uri="{FF2B5EF4-FFF2-40B4-BE49-F238E27FC236}">
                    <a16:creationId xmlns:a16="http://schemas.microsoft.com/office/drawing/2014/main" id="{CECE2289-B29E-4E22-B5FE-C6FA78FF7D8C}"/>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7" name="Freeform: Shape 206">
                <a:extLst>
                  <a:ext uri="{FF2B5EF4-FFF2-40B4-BE49-F238E27FC236}">
                    <a16:creationId xmlns:a16="http://schemas.microsoft.com/office/drawing/2014/main" id="{1949DCAB-BB24-4321-A1EC-2471C4E4AF00}"/>
                  </a:ext>
                </a:extLst>
              </p:cNvPr>
              <p:cNvSpPr/>
              <p:nvPr/>
            </p:nvSpPr>
            <p:spPr>
              <a:xfrm>
                <a:off x="5647450" y="4214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8" name="Freeform: Shape 207">
                <a:extLst>
                  <a:ext uri="{FF2B5EF4-FFF2-40B4-BE49-F238E27FC236}">
                    <a16:creationId xmlns:a16="http://schemas.microsoft.com/office/drawing/2014/main" id="{4AA38F7E-AD87-4C02-AFAF-0F380F6A8319}"/>
                  </a:ext>
                </a:extLst>
              </p:cNvPr>
              <p:cNvSpPr/>
              <p:nvPr/>
            </p:nvSpPr>
            <p:spPr>
              <a:xfrm>
                <a:off x="5588889" y="526432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09" name="Freeform: Shape 208">
                <a:extLst>
                  <a:ext uri="{FF2B5EF4-FFF2-40B4-BE49-F238E27FC236}">
                    <a16:creationId xmlns:a16="http://schemas.microsoft.com/office/drawing/2014/main" id="{C3891CCA-72DA-4BF4-B93B-4DAC97B4595A}"/>
                  </a:ext>
                </a:extLst>
              </p:cNvPr>
              <p:cNvSpPr/>
              <p:nvPr/>
            </p:nvSpPr>
            <p:spPr>
              <a:xfrm>
                <a:off x="4186128" y="508748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0" name="Freeform: Shape 209">
                <a:extLst>
                  <a:ext uri="{FF2B5EF4-FFF2-40B4-BE49-F238E27FC236}">
                    <a16:creationId xmlns:a16="http://schemas.microsoft.com/office/drawing/2014/main" id="{BCB221B5-4F3A-4E0D-827C-C4B38E9459BA}"/>
                  </a:ext>
                </a:extLst>
              </p:cNvPr>
              <p:cNvSpPr/>
              <p:nvPr/>
            </p:nvSpPr>
            <p:spPr>
              <a:xfrm>
                <a:off x="3258950" y="499717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1" name="Freeform: Shape 210">
                <a:extLst>
                  <a:ext uri="{FF2B5EF4-FFF2-40B4-BE49-F238E27FC236}">
                    <a16:creationId xmlns:a16="http://schemas.microsoft.com/office/drawing/2014/main" id="{C96BA0E2-CD9D-4997-9490-E1B6CCFBAA08}"/>
                  </a:ext>
                </a:extLst>
              </p:cNvPr>
              <p:cNvSpPr/>
              <p:nvPr/>
            </p:nvSpPr>
            <p:spPr>
              <a:xfrm>
                <a:off x="4157790" y="4231547"/>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2" name="Freeform: Shape 211">
                <a:extLst>
                  <a:ext uri="{FF2B5EF4-FFF2-40B4-BE49-F238E27FC236}">
                    <a16:creationId xmlns:a16="http://schemas.microsoft.com/office/drawing/2014/main" id="{B4961D5A-D30C-4B67-905F-639938B01F32}"/>
                  </a:ext>
                </a:extLst>
              </p:cNvPr>
              <p:cNvSpPr/>
              <p:nvPr/>
            </p:nvSpPr>
            <p:spPr>
              <a:xfrm>
                <a:off x="5119539" y="466951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3" name="Freeform: Shape 212">
                <a:extLst>
                  <a:ext uri="{FF2B5EF4-FFF2-40B4-BE49-F238E27FC236}">
                    <a16:creationId xmlns:a16="http://schemas.microsoft.com/office/drawing/2014/main" id="{228E1F5E-1854-4218-BAF4-033E58008F0D}"/>
                  </a:ext>
                </a:extLst>
              </p:cNvPr>
              <p:cNvSpPr/>
              <p:nvPr/>
            </p:nvSpPr>
            <p:spPr>
              <a:xfrm>
                <a:off x="4628083" y="447803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4" name="Freeform: Shape 213">
                <a:extLst>
                  <a:ext uri="{FF2B5EF4-FFF2-40B4-BE49-F238E27FC236}">
                    <a16:creationId xmlns:a16="http://schemas.microsoft.com/office/drawing/2014/main" id="{6D8AE69A-0788-44E9-8232-B4E4C2AA4280}"/>
                  </a:ext>
                </a:extLst>
              </p:cNvPr>
              <p:cNvSpPr/>
              <p:nvPr/>
            </p:nvSpPr>
            <p:spPr>
              <a:xfrm>
                <a:off x="4737883" y="4977391"/>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5" name="Freeform: Shape 214">
                <a:extLst>
                  <a:ext uri="{FF2B5EF4-FFF2-40B4-BE49-F238E27FC236}">
                    <a16:creationId xmlns:a16="http://schemas.microsoft.com/office/drawing/2014/main" id="{029EE577-DFA2-47F3-A740-7C38335DC900}"/>
                  </a:ext>
                </a:extLst>
              </p:cNvPr>
              <p:cNvSpPr/>
              <p:nvPr/>
            </p:nvSpPr>
            <p:spPr>
              <a:xfrm>
                <a:off x="3422237" y="4589503"/>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6" name="Freeform: Shape 215">
                <a:extLst>
                  <a:ext uri="{FF2B5EF4-FFF2-40B4-BE49-F238E27FC236}">
                    <a16:creationId xmlns:a16="http://schemas.microsoft.com/office/drawing/2014/main" id="{765E0D36-ABBB-4D6B-98E3-F067CA4E4061}"/>
                  </a:ext>
                </a:extLst>
              </p:cNvPr>
              <p:cNvSpPr/>
              <p:nvPr/>
            </p:nvSpPr>
            <p:spPr>
              <a:xfrm>
                <a:off x="3800559" y="4943255"/>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7" name="Freeform: Shape 216">
                <a:extLst>
                  <a:ext uri="{FF2B5EF4-FFF2-40B4-BE49-F238E27FC236}">
                    <a16:creationId xmlns:a16="http://schemas.microsoft.com/office/drawing/2014/main" id="{BAD8936E-8847-4FC8-B4BC-15BE07454833}"/>
                  </a:ext>
                </a:extLst>
              </p:cNvPr>
              <p:cNvSpPr/>
              <p:nvPr/>
            </p:nvSpPr>
            <p:spPr>
              <a:xfrm>
                <a:off x="4418846" y="553690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8"/>
                      <a:pt x="52989" y="68272"/>
                      <a:pt x="34136" y="68272"/>
                    </a:cubicBezTo>
                    <a:cubicBezTo>
                      <a:pt x="15283" y="68272"/>
                      <a:pt x="0" y="52988"/>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8" name="Freeform: Shape 217">
                <a:extLst>
                  <a:ext uri="{FF2B5EF4-FFF2-40B4-BE49-F238E27FC236}">
                    <a16:creationId xmlns:a16="http://schemas.microsoft.com/office/drawing/2014/main" id="{3C8898BE-A965-4A85-BAF3-28FB2777B124}"/>
                  </a:ext>
                </a:extLst>
              </p:cNvPr>
              <p:cNvSpPr/>
              <p:nvPr/>
            </p:nvSpPr>
            <p:spPr>
              <a:xfrm>
                <a:off x="4921246" y="5424129"/>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19" name="Freeform: Shape 218">
                <a:extLst>
                  <a:ext uri="{FF2B5EF4-FFF2-40B4-BE49-F238E27FC236}">
                    <a16:creationId xmlns:a16="http://schemas.microsoft.com/office/drawing/2014/main" id="{22DB0A3B-B2F8-469C-AE82-165781EE5555}"/>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0" name="Freeform: Shape 219">
                <a:extLst>
                  <a:ext uri="{FF2B5EF4-FFF2-40B4-BE49-F238E27FC236}">
                    <a16:creationId xmlns:a16="http://schemas.microsoft.com/office/drawing/2014/main" id="{11FCCE81-5A1E-4E77-93BB-6E79C7C8555B}"/>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1" name="Freeform: Shape 220">
                <a:extLst>
                  <a:ext uri="{FF2B5EF4-FFF2-40B4-BE49-F238E27FC236}">
                    <a16:creationId xmlns:a16="http://schemas.microsoft.com/office/drawing/2014/main" id="{DA3D8DCD-C87E-499A-88E7-1A3C5FBC57B9}"/>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2" name="Freeform: Shape 221">
                <a:extLst>
                  <a:ext uri="{FF2B5EF4-FFF2-40B4-BE49-F238E27FC236}">
                    <a16:creationId xmlns:a16="http://schemas.microsoft.com/office/drawing/2014/main" id="{A5735361-7FF2-4B2B-9F03-5CCF1D711884}"/>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3" name="Freeform: Shape 222">
                <a:extLst>
                  <a:ext uri="{FF2B5EF4-FFF2-40B4-BE49-F238E27FC236}">
                    <a16:creationId xmlns:a16="http://schemas.microsoft.com/office/drawing/2014/main" id="{8B1BAC52-9088-4DDB-8387-2C44674EB363}"/>
                  </a:ext>
                </a:extLst>
              </p:cNvPr>
              <p:cNvSpPr/>
              <p:nvPr/>
            </p:nvSpPr>
            <p:spPr>
              <a:xfrm>
                <a:off x="5686079" y="478424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4" name="Freeform: Shape 223">
                <a:extLst>
                  <a:ext uri="{FF2B5EF4-FFF2-40B4-BE49-F238E27FC236}">
                    <a16:creationId xmlns:a16="http://schemas.microsoft.com/office/drawing/2014/main" id="{F3BD340C-9EE0-4BBE-80CF-14AA4AFD7D8F}"/>
                  </a:ext>
                </a:extLst>
              </p:cNvPr>
              <p:cNvSpPr/>
              <p:nvPr/>
            </p:nvSpPr>
            <p:spPr>
              <a:xfrm>
                <a:off x="2676465" y="4724524"/>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5" name="Freeform: Shape 224">
                <a:extLst>
                  <a:ext uri="{FF2B5EF4-FFF2-40B4-BE49-F238E27FC236}">
                    <a16:creationId xmlns:a16="http://schemas.microsoft.com/office/drawing/2014/main" id="{E0237D8C-A3C4-4526-A22A-AE6DBBE1AF93}"/>
                  </a:ext>
                </a:extLst>
              </p:cNvPr>
              <p:cNvSpPr/>
              <p:nvPr/>
            </p:nvSpPr>
            <p:spPr>
              <a:xfrm>
                <a:off x="4885661" y="3707840"/>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6" name="Freeform: Shape 225">
                <a:extLst>
                  <a:ext uri="{FF2B5EF4-FFF2-40B4-BE49-F238E27FC236}">
                    <a16:creationId xmlns:a16="http://schemas.microsoft.com/office/drawing/2014/main" id="{2DE72D8B-4B25-4D06-A6DF-9805D231060F}"/>
                  </a:ext>
                </a:extLst>
              </p:cNvPr>
              <p:cNvSpPr/>
              <p:nvPr/>
            </p:nvSpPr>
            <p:spPr>
              <a:xfrm>
                <a:off x="3932971" y="3872866"/>
                <a:ext cx="65228" cy="65228"/>
              </a:xfrm>
              <a:custGeom>
                <a:avLst/>
                <a:gdLst>
                  <a:gd name="connsiteX0" fmla="*/ 68272 w 65227"/>
                  <a:gd name="connsiteY0" fmla="*/ 34136 h 65227"/>
                  <a:gd name="connsiteX1" fmla="*/ 34136 w 65227"/>
                  <a:gd name="connsiteY1" fmla="*/ 68272 h 65227"/>
                  <a:gd name="connsiteX2" fmla="*/ 0 w 65227"/>
                  <a:gd name="connsiteY2" fmla="*/ 34136 h 65227"/>
                  <a:gd name="connsiteX3" fmla="*/ 34136 w 65227"/>
                  <a:gd name="connsiteY3" fmla="*/ 0 h 65227"/>
                  <a:gd name="connsiteX4" fmla="*/ 68272 w 65227"/>
                  <a:gd name="connsiteY4" fmla="*/ 34136 h 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27" h="65227">
                    <a:moveTo>
                      <a:pt x="68272" y="34136"/>
                    </a:moveTo>
                    <a:cubicBezTo>
                      <a:pt x="68272" y="52989"/>
                      <a:pt x="52989" y="68272"/>
                      <a:pt x="34136" y="68272"/>
                    </a:cubicBezTo>
                    <a:cubicBezTo>
                      <a:pt x="15283" y="68272"/>
                      <a:pt x="0" y="52989"/>
                      <a:pt x="0" y="34136"/>
                    </a:cubicBezTo>
                    <a:cubicBezTo>
                      <a:pt x="0" y="15283"/>
                      <a:pt x="15283" y="0"/>
                      <a:pt x="34136" y="0"/>
                    </a:cubicBezTo>
                    <a:cubicBezTo>
                      <a:pt x="52989" y="0"/>
                      <a:pt x="68272" y="15283"/>
                      <a:pt x="68272" y="34136"/>
                    </a:cubicBezTo>
                    <a:close/>
                  </a:path>
                </a:pathLst>
              </a:custGeom>
              <a:solidFill>
                <a:schemeClr val="accent2"/>
              </a:solidFill>
              <a:ln w="7239"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nvGrpSpPr>
            <p:cNvPr id="227" name="Graphic 44">
              <a:extLst>
                <a:ext uri="{FF2B5EF4-FFF2-40B4-BE49-F238E27FC236}">
                  <a16:creationId xmlns:a16="http://schemas.microsoft.com/office/drawing/2014/main" id="{FCC3CE03-5E60-438F-9B54-232A69A1C2E1}"/>
                </a:ext>
              </a:extLst>
            </p:cNvPr>
            <p:cNvGrpSpPr/>
            <p:nvPr userDrawn="1"/>
          </p:nvGrpSpPr>
          <p:grpSpPr>
            <a:xfrm rot="20850460">
              <a:off x="8754222" y="2668941"/>
              <a:ext cx="760175" cy="1157737"/>
              <a:chOff x="5744686" y="3666363"/>
              <a:chExt cx="1262086" cy="1922144"/>
            </a:xfrm>
          </p:grpSpPr>
          <p:sp>
            <p:nvSpPr>
              <p:cNvPr id="228" name="Freeform: Shape 227">
                <a:extLst>
                  <a:ext uri="{FF2B5EF4-FFF2-40B4-BE49-F238E27FC236}">
                    <a16:creationId xmlns:a16="http://schemas.microsoft.com/office/drawing/2014/main" id="{7326045E-33BE-429D-A545-4344460C99E4}"/>
                  </a:ext>
                </a:extLst>
              </p:cNvPr>
              <p:cNvSpPr/>
              <p:nvPr/>
            </p:nvSpPr>
            <p:spPr>
              <a:xfrm>
                <a:off x="6710327" y="3700526"/>
                <a:ext cx="7253" cy="442456"/>
              </a:xfrm>
              <a:custGeom>
                <a:avLst/>
                <a:gdLst>
                  <a:gd name="connsiteX0" fmla="*/ 0 w 0"/>
                  <a:gd name="connsiteY0" fmla="*/ 0 h 442455"/>
                  <a:gd name="connsiteX1" fmla="*/ 2249 w 0"/>
                  <a:gd name="connsiteY1" fmla="*/ 447968 h 442455"/>
                </a:gdLst>
                <a:ahLst/>
                <a:cxnLst>
                  <a:cxn ang="0">
                    <a:pos x="connsiteX0" y="connsiteY0"/>
                  </a:cxn>
                  <a:cxn ang="0">
                    <a:pos x="connsiteX1" y="connsiteY1"/>
                  </a:cxn>
                </a:cxnLst>
                <a:rect l="l" t="t" r="r" b="b"/>
                <a:pathLst>
                  <a:path h="442455">
                    <a:moveTo>
                      <a:pt x="0" y="0"/>
                    </a:moveTo>
                    <a:lnTo>
                      <a:pt x="2249" y="4479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29" name="Freeform: Shape 228">
                <a:extLst>
                  <a:ext uri="{FF2B5EF4-FFF2-40B4-BE49-F238E27FC236}">
                    <a16:creationId xmlns:a16="http://schemas.microsoft.com/office/drawing/2014/main" id="{ADF74319-B8A2-4D00-B1DF-4FEFEFBB49B8}"/>
                  </a:ext>
                </a:extLst>
              </p:cNvPr>
              <p:cNvSpPr/>
              <p:nvPr/>
            </p:nvSpPr>
            <p:spPr>
              <a:xfrm>
                <a:off x="6710327" y="3700526"/>
                <a:ext cx="261121" cy="776111"/>
              </a:xfrm>
              <a:custGeom>
                <a:avLst/>
                <a:gdLst>
                  <a:gd name="connsiteX0" fmla="*/ 263877 w 261121"/>
                  <a:gd name="connsiteY0" fmla="*/ 780391 h 776110"/>
                  <a:gd name="connsiteX1" fmla="*/ 0 w 261121"/>
                  <a:gd name="connsiteY1" fmla="*/ 0 h 776110"/>
                </a:gdLst>
                <a:ahLst/>
                <a:cxnLst>
                  <a:cxn ang="0">
                    <a:pos x="connsiteX0" y="connsiteY0"/>
                  </a:cxn>
                  <a:cxn ang="0">
                    <a:pos x="connsiteX1" y="connsiteY1"/>
                  </a:cxn>
                </a:cxnLst>
                <a:rect l="l" t="t" r="r" b="b"/>
                <a:pathLst>
                  <a:path w="261121" h="776110">
                    <a:moveTo>
                      <a:pt x="263877" y="78039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0" name="Freeform: Shape 229">
                <a:extLst>
                  <a:ext uri="{FF2B5EF4-FFF2-40B4-BE49-F238E27FC236}">
                    <a16:creationId xmlns:a16="http://schemas.microsoft.com/office/drawing/2014/main" id="{645BDE41-8D01-449A-8868-49A32197438F}"/>
                  </a:ext>
                </a:extLst>
              </p:cNvPr>
              <p:cNvSpPr/>
              <p:nvPr/>
            </p:nvSpPr>
            <p:spPr>
              <a:xfrm>
                <a:off x="6730636" y="4811308"/>
                <a:ext cx="58027" cy="362669"/>
              </a:xfrm>
              <a:custGeom>
                <a:avLst/>
                <a:gdLst>
                  <a:gd name="connsiteX0" fmla="*/ 63685 w 58026"/>
                  <a:gd name="connsiteY0" fmla="*/ 363176 h 362668"/>
                  <a:gd name="connsiteX1" fmla="*/ 0 w 58026"/>
                  <a:gd name="connsiteY1" fmla="*/ 0 h 362668"/>
                </a:gdLst>
                <a:ahLst/>
                <a:cxnLst>
                  <a:cxn ang="0">
                    <a:pos x="connsiteX0" y="connsiteY0"/>
                  </a:cxn>
                  <a:cxn ang="0">
                    <a:pos x="connsiteX1" y="connsiteY1"/>
                  </a:cxn>
                </a:cxnLst>
                <a:rect l="l" t="t" r="r" b="b"/>
                <a:pathLst>
                  <a:path w="58026" h="362668">
                    <a:moveTo>
                      <a:pt x="63685" y="3631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1" name="Freeform: Shape 230">
                <a:extLst>
                  <a:ext uri="{FF2B5EF4-FFF2-40B4-BE49-F238E27FC236}">
                    <a16:creationId xmlns:a16="http://schemas.microsoft.com/office/drawing/2014/main" id="{66ED7311-B0B9-478C-A002-8009205E29E6}"/>
                  </a:ext>
                </a:extLst>
              </p:cNvPr>
              <p:cNvSpPr/>
              <p:nvPr/>
            </p:nvSpPr>
            <p:spPr>
              <a:xfrm>
                <a:off x="6730636" y="4480917"/>
                <a:ext cx="239361" cy="326402"/>
              </a:xfrm>
              <a:custGeom>
                <a:avLst/>
                <a:gdLst>
                  <a:gd name="connsiteX0" fmla="*/ 243568 w 239361"/>
                  <a:gd name="connsiteY0" fmla="*/ 0 h 326401"/>
                  <a:gd name="connsiteX1" fmla="*/ 0 w 239361"/>
                  <a:gd name="connsiteY1" fmla="*/ 330391 h 326401"/>
                </a:gdLst>
                <a:ahLst/>
                <a:cxnLst>
                  <a:cxn ang="0">
                    <a:pos x="connsiteX0" y="connsiteY0"/>
                  </a:cxn>
                  <a:cxn ang="0">
                    <a:pos x="connsiteX1" y="connsiteY1"/>
                  </a:cxn>
                </a:cxnLst>
                <a:rect l="l" t="t" r="r" b="b"/>
                <a:pathLst>
                  <a:path w="239361" h="326401">
                    <a:moveTo>
                      <a:pt x="243568" y="0"/>
                    </a:moveTo>
                    <a:lnTo>
                      <a:pt x="0" y="330391"/>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2" name="Freeform: Shape 231">
                <a:extLst>
                  <a:ext uri="{FF2B5EF4-FFF2-40B4-BE49-F238E27FC236}">
                    <a16:creationId xmlns:a16="http://schemas.microsoft.com/office/drawing/2014/main" id="{B8F7925E-6814-44F3-8699-E8530C1F2201}"/>
                  </a:ext>
                </a:extLst>
              </p:cNvPr>
              <p:cNvSpPr/>
              <p:nvPr/>
            </p:nvSpPr>
            <p:spPr>
              <a:xfrm>
                <a:off x="6419684" y="4148495"/>
                <a:ext cx="290135" cy="43520"/>
              </a:xfrm>
              <a:custGeom>
                <a:avLst/>
                <a:gdLst>
                  <a:gd name="connsiteX0" fmla="*/ 292891 w 290134"/>
                  <a:gd name="connsiteY0" fmla="*/ 0 h 43520"/>
                  <a:gd name="connsiteX1" fmla="*/ 0 w 290134"/>
                  <a:gd name="connsiteY1" fmla="*/ 46494 h 43520"/>
                </a:gdLst>
                <a:ahLst/>
                <a:cxnLst>
                  <a:cxn ang="0">
                    <a:pos x="connsiteX0" y="connsiteY0"/>
                  </a:cxn>
                  <a:cxn ang="0">
                    <a:pos x="connsiteX1" y="connsiteY1"/>
                  </a:cxn>
                </a:cxnLst>
                <a:rect l="l" t="t" r="r" b="b"/>
                <a:pathLst>
                  <a:path w="290134" h="43520">
                    <a:moveTo>
                      <a:pt x="292891" y="0"/>
                    </a:moveTo>
                    <a:lnTo>
                      <a:pt x="0" y="4649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3" name="Freeform: Shape 232">
                <a:extLst>
                  <a:ext uri="{FF2B5EF4-FFF2-40B4-BE49-F238E27FC236}">
                    <a16:creationId xmlns:a16="http://schemas.microsoft.com/office/drawing/2014/main" id="{6DEF0307-4505-4031-9C00-62DAC57FA38E}"/>
                  </a:ext>
                </a:extLst>
              </p:cNvPr>
              <p:cNvSpPr/>
              <p:nvPr/>
            </p:nvSpPr>
            <p:spPr>
              <a:xfrm>
                <a:off x="5837457" y="4194989"/>
                <a:ext cx="580269" cy="50774"/>
              </a:xfrm>
              <a:custGeom>
                <a:avLst/>
                <a:gdLst>
                  <a:gd name="connsiteX0" fmla="*/ 0 w 580269"/>
                  <a:gd name="connsiteY0" fmla="*/ 55778 h 50773"/>
                  <a:gd name="connsiteX1" fmla="*/ 582228 w 580269"/>
                  <a:gd name="connsiteY1" fmla="*/ 0 h 50773"/>
                </a:gdLst>
                <a:ahLst/>
                <a:cxnLst>
                  <a:cxn ang="0">
                    <a:pos x="connsiteX0" y="connsiteY0"/>
                  </a:cxn>
                  <a:cxn ang="0">
                    <a:pos x="connsiteX1" y="connsiteY1"/>
                  </a:cxn>
                </a:cxnLst>
                <a:rect l="l" t="t" r="r" b="b"/>
                <a:pathLst>
                  <a:path w="580269" h="50773">
                    <a:moveTo>
                      <a:pt x="0" y="55778"/>
                    </a:moveTo>
                    <a:lnTo>
                      <a:pt x="5822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4" name="Freeform: Shape 233">
                <a:extLst>
                  <a:ext uri="{FF2B5EF4-FFF2-40B4-BE49-F238E27FC236}">
                    <a16:creationId xmlns:a16="http://schemas.microsoft.com/office/drawing/2014/main" id="{C29EF5CC-1963-465F-AA8C-8B52B0898109}"/>
                  </a:ext>
                </a:extLst>
              </p:cNvPr>
              <p:cNvSpPr/>
              <p:nvPr/>
            </p:nvSpPr>
            <p:spPr>
              <a:xfrm>
                <a:off x="5837457" y="4250767"/>
                <a:ext cx="36267" cy="565763"/>
              </a:xfrm>
              <a:custGeom>
                <a:avLst/>
                <a:gdLst>
                  <a:gd name="connsiteX0" fmla="*/ 38660 w 36266"/>
                  <a:gd name="connsiteY0" fmla="*/ 570188 h 565763"/>
                  <a:gd name="connsiteX1" fmla="*/ 0 w 36266"/>
                  <a:gd name="connsiteY1" fmla="*/ 0 h 565763"/>
                </a:gdLst>
                <a:ahLst/>
                <a:cxnLst>
                  <a:cxn ang="0">
                    <a:pos x="connsiteX0" y="connsiteY0"/>
                  </a:cxn>
                  <a:cxn ang="0">
                    <a:pos x="connsiteX1" y="connsiteY1"/>
                  </a:cxn>
                </a:cxnLst>
                <a:rect l="l" t="t" r="r" b="b"/>
                <a:pathLst>
                  <a:path w="36266" h="565763">
                    <a:moveTo>
                      <a:pt x="38660" y="5701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5" name="Freeform: Shape 234">
                <a:extLst>
                  <a:ext uri="{FF2B5EF4-FFF2-40B4-BE49-F238E27FC236}">
                    <a16:creationId xmlns:a16="http://schemas.microsoft.com/office/drawing/2014/main" id="{5905E019-4332-49AC-89C7-C9051A19339B}"/>
                  </a:ext>
                </a:extLst>
              </p:cNvPr>
              <p:cNvSpPr/>
              <p:nvPr/>
            </p:nvSpPr>
            <p:spPr>
              <a:xfrm>
                <a:off x="5777689" y="4820955"/>
                <a:ext cx="94294" cy="478723"/>
              </a:xfrm>
              <a:custGeom>
                <a:avLst/>
                <a:gdLst>
                  <a:gd name="connsiteX0" fmla="*/ 0 w 94293"/>
                  <a:gd name="connsiteY0" fmla="*/ 480681 h 478722"/>
                  <a:gd name="connsiteX1" fmla="*/ 98428 w 94293"/>
                  <a:gd name="connsiteY1" fmla="*/ 0 h 478722"/>
                </a:gdLst>
                <a:ahLst/>
                <a:cxnLst>
                  <a:cxn ang="0">
                    <a:pos x="connsiteX0" y="connsiteY0"/>
                  </a:cxn>
                  <a:cxn ang="0">
                    <a:pos x="connsiteX1" y="connsiteY1"/>
                  </a:cxn>
                </a:cxnLst>
                <a:rect l="l" t="t" r="r" b="b"/>
                <a:pathLst>
                  <a:path w="94293" h="478722">
                    <a:moveTo>
                      <a:pt x="0" y="480681"/>
                    </a:moveTo>
                    <a:lnTo>
                      <a:pt x="98428"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6" name="Freeform: Shape 235">
                <a:extLst>
                  <a:ext uri="{FF2B5EF4-FFF2-40B4-BE49-F238E27FC236}">
                    <a16:creationId xmlns:a16="http://schemas.microsoft.com/office/drawing/2014/main" id="{9879E6E2-2F24-4F35-8712-F302F9311382}"/>
                  </a:ext>
                </a:extLst>
              </p:cNvPr>
              <p:cNvSpPr/>
              <p:nvPr/>
            </p:nvSpPr>
            <p:spPr>
              <a:xfrm>
                <a:off x="5777689" y="5301636"/>
                <a:ext cx="435202" cy="253868"/>
              </a:xfrm>
              <a:custGeom>
                <a:avLst/>
                <a:gdLst>
                  <a:gd name="connsiteX0" fmla="*/ 440497 w 435202"/>
                  <a:gd name="connsiteY0" fmla="*/ 254158 h 253868"/>
                  <a:gd name="connsiteX1" fmla="*/ 0 w 435202"/>
                  <a:gd name="connsiteY1" fmla="*/ 0 h 253868"/>
                </a:gdLst>
                <a:ahLst/>
                <a:cxnLst>
                  <a:cxn ang="0">
                    <a:pos x="connsiteX0" y="connsiteY0"/>
                  </a:cxn>
                  <a:cxn ang="0">
                    <a:pos x="connsiteX1" y="connsiteY1"/>
                  </a:cxn>
                </a:cxnLst>
                <a:rect l="l" t="t" r="r" b="b"/>
                <a:pathLst>
                  <a:path w="435202" h="253868">
                    <a:moveTo>
                      <a:pt x="440497" y="2541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7" name="Freeform: Shape 236">
                <a:extLst>
                  <a:ext uri="{FF2B5EF4-FFF2-40B4-BE49-F238E27FC236}">
                    <a16:creationId xmlns:a16="http://schemas.microsoft.com/office/drawing/2014/main" id="{0D8A36AD-D845-4250-A655-2EE465C1AF51}"/>
                  </a:ext>
                </a:extLst>
              </p:cNvPr>
              <p:cNvSpPr/>
              <p:nvPr/>
            </p:nvSpPr>
            <p:spPr>
              <a:xfrm>
                <a:off x="6196426" y="5177168"/>
                <a:ext cx="319148" cy="297388"/>
              </a:xfrm>
              <a:custGeom>
                <a:avLst/>
                <a:gdLst>
                  <a:gd name="connsiteX0" fmla="*/ 324153 w 319148"/>
                  <a:gd name="connsiteY0" fmla="*/ 298476 h 297388"/>
                  <a:gd name="connsiteX1" fmla="*/ 0 w 319148"/>
                  <a:gd name="connsiteY1" fmla="*/ 0 h 297388"/>
                </a:gdLst>
                <a:ahLst/>
                <a:cxnLst>
                  <a:cxn ang="0">
                    <a:pos x="connsiteX0" y="connsiteY0"/>
                  </a:cxn>
                  <a:cxn ang="0">
                    <a:pos x="connsiteX1" y="connsiteY1"/>
                  </a:cxn>
                </a:cxnLst>
                <a:rect l="l" t="t" r="r" b="b"/>
                <a:pathLst>
                  <a:path w="319148" h="297388">
                    <a:moveTo>
                      <a:pt x="324153" y="29847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8" name="Freeform: Shape 237">
                <a:extLst>
                  <a:ext uri="{FF2B5EF4-FFF2-40B4-BE49-F238E27FC236}">
                    <a16:creationId xmlns:a16="http://schemas.microsoft.com/office/drawing/2014/main" id="{6B0B64AF-F6D5-4491-8544-A4BB786F3F43}"/>
                  </a:ext>
                </a:extLst>
              </p:cNvPr>
              <p:cNvSpPr/>
              <p:nvPr/>
            </p:nvSpPr>
            <p:spPr>
              <a:xfrm>
                <a:off x="6520579" y="5174484"/>
                <a:ext cx="268375" cy="297388"/>
              </a:xfrm>
              <a:custGeom>
                <a:avLst/>
                <a:gdLst>
                  <a:gd name="connsiteX0" fmla="*/ 273742 w 268374"/>
                  <a:gd name="connsiteY0" fmla="*/ 0 h 297388"/>
                  <a:gd name="connsiteX1" fmla="*/ 0 w 268374"/>
                  <a:gd name="connsiteY1" fmla="*/ 301160 h 297388"/>
                </a:gdLst>
                <a:ahLst/>
                <a:cxnLst>
                  <a:cxn ang="0">
                    <a:pos x="connsiteX0" y="connsiteY0"/>
                  </a:cxn>
                  <a:cxn ang="0">
                    <a:pos x="connsiteX1" y="connsiteY1"/>
                  </a:cxn>
                </a:cxnLst>
                <a:rect l="l" t="t" r="r" b="b"/>
                <a:pathLst>
                  <a:path w="268374" h="297388">
                    <a:moveTo>
                      <a:pt x="273742" y="0"/>
                    </a:moveTo>
                    <a:lnTo>
                      <a:pt x="0" y="30116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39" name="Freeform: Shape 238">
                <a:extLst>
                  <a:ext uri="{FF2B5EF4-FFF2-40B4-BE49-F238E27FC236}">
                    <a16:creationId xmlns:a16="http://schemas.microsoft.com/office/drawing/2014/main" id="{1C3F4BB9-1A6A-4E34-B974-0D8E3A2A53D0}"/>
                  </a:ext>
                </a:extLst>
              </p:cNvPr>
              <p:cNvSpPr/>
              <p:nvPr/>
            </p:nvSpPr>
            <p:spPr>
              <a:xfrm>
                <a:off x="6218186" y="5475645"/>
                <a:ext cx="297388" cy="79787"/>
              </a:xfrm>
              <a:custGeom>
                <a:avLst/>
                <a:gdLst>
                  <a:gd name="connsiteX0" fmla="*/ 0 w 297388"/>
                  <a:gd name="connsiteY0" fmla="*/ 80150 h 79787"/>
                  <a:gd name="connsiteX1" fmla="*/ 302393 w 297388"/>
                  <a:gd name="connsiteY1" fmla="*/ 0 h 79787"/>
                </a:gdLst>
                <a:ahLst/>
                <a:cxnLst>
                  <a:cxn ang="0">
                    <a:pos x="connsiteX0" y="connsiteY0"/>
                  </a:cxn>
                  <a:cxn ang="0">
                    <a:pos x="connsiteX1" y="connsiteY1"/>
                  </a:cxn>
                </a:cxnLst>
                <a:rect l="l" t="t" r="r" b="b"/>
                <a:pathLst>
                  <a:path w="297388" h="79787">
                    <a:moveTo>
                      <a:pt x="0" y="80150"/>
                    </a:moveTo>
                    <a:lnTo>
                      <a:pt x="302393"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0" name="Freeform: Shape 239">
                <a:extLst>
                  <a:ext uri="{FF2B5EF4-FFF2-40B4-BE49-F238E27FC236}">
                    <a16:creationId xmlns:a16="http://schemas.microsoft.com/office/drawing/2014/main" id="{71F7C279-0822-4663-8A82-F935A49A6A22}"/>
                  </a:ext>
                </a:extLst>
              </p:cNvPr>
              <p:cNvSpPr/>
              <p:nvPr/>
            </p:nvSpPr>
            <p:spPr>
              <a:xfrm>
                <a:off x="6196426" y="4732827"/>
                <a:ext cx="101547" cy="442456"/>
              </a:xfrm>
              <a:custGeom>
                <a:avLst/>
                <a:gdLst>
                  <a:gd name="connsiteX0" fmla="*/ 108148 w 101547"/>
                  <a:gd name="connsiteY0" fmla="*/ 0 h 442455"/>
                  <a:gd name="connsiteX1" fmla="*/ 0 w 101547"/>
                  <a:gd name="connsiteY1" fmla="*/ 444342 h 442455"/>
                </a:gdLst>
                <a:ahLst/>
                <a:cxnLst>
                  <a:cxn ang="0">
                    <a:pos x="connsiteX0" y="connsiteY0"/>
                  </a:cxn>
                  <a:cxn ang="0">
                    <a:pos x="connsiteX1" y="connsiteY1"/>
                  </a:cxn>
                </a:cxnLst>
                <a:rect l="l" t="t" r="r" b="b"/>
                <a:pathLst>
                  <a:path w="101547" h="442455">
                    <a:moveTo>
                      <a:pt x="108148" y="0"/>
                    </a:moveTo>
                    <a:lnTo>
                      <a:pt x="0" y="44434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1" name="Freeform: Shape 240">
                <a:extLst>
                  <a:ext uri="{FF2B5EF4-FFF2-40B4-BE49-F238E27FC236}">
                    <a16:creationId xmlns:a16="http://schemas.microsoft.com/office/drawing/2014/main" id="{8B4407BD-9210-41E2-B9D4-1EE4EBF2ADBC}"/>
                  </a:ext>
                </a:extLst>
              </p:cNvPr>
              <p:cNvSpPr/>
              <p:nvPr/>
            </p:nvSpPr>
            <p:spPr>
              <a:xfrm>
                <a:off x="6304573" y="4194989"/>
                <a:ext cx="108801" cy="536750"/>
              </a:xfrm>
              <a:custGeom>
                <a:avLst/>
                <a:gdLst>
                  <a:gd name="connsiteX0" fmla="*/ 115111 w 108800"/>
                  <a:gd name="connsiteY0" fmla="*/ 0 h 536749"/>
                  <a:gd name="connsiteX1" fmla="*/ 0 w 108800"/>
                  <a:gd name="connsiteY1" fmla="*/ 537838 h 536749"/>
                </a:gdLst>
                <a:ahLst/>
                <a:cxnLst>
                  <a:cxn ang="0">
                    <a:pos x="connsiteX0" y="connsiteY0"/>
                  </a:cxn>
                  <a:cxn ang="0">
                    <a:pos x="connsiteX1" y="connsiteY1"/>
                  </a:cxn>
                </a:cxnLst>
                <a:rect l="l" t="t" r="r" b="b"/>
                <a:pathLst>
                  <a:path w="108800" h="536749">
                    <a:moveTo>
                      <a:pt x="115111" y="0"/>
                    </a:moveTo>
                    <a:lnTo>
                      <a:pt x="0" y="53783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2" name="Freeform: Shape 241">
                <a:extLst>
                  <a:ext uri="{FF2B5EF4-FFF2-40B4-BE49-F238E27FC236}">
                    <a16:creationId xmlns:a16="http://schemas.microsoft.com/office/drawing/2014/main" id="{AB418597-410F-4874-987F-232A728E8ABE}"/>
                  </a:ext>
                </a:extLst>
              </p:cNvPr>
              <p:cNvSpPr/>
              <p:nvPr/>
            </p:nvSpPr>
            <p:spPr>
              <a:xfrm>
                <a:off x="6712575" y="4148495"/>
                <a:ext cx="14507" cy="660057"/>
              </a:xfrm>
              <a:custGeom>
                <a:avLst/>
                <a:gdLst>
                  <a:gd name="connsiteX0" fmla="*/ 0 w 14506"/>
                  <a:gd name="connsiteY0" fmla="*/ 0 h 660056"/>
                  <a:gd name="connsiteX1" fmla="*/ 18061 w 14506"/>
                  <a:gd name="connsiteY1" fmla="*/ 662813 h 660056"/>
                </a:gdLst>
                <a:ahLst/>
                <a:cxnLst>
                  <a:cxn ang="0">
                    <a:pos x="connsiteX0" y="connsiteY0"/>
                  </a:cxn>
                  <a:cxn ang="0">
                    <a:pos x="connsiteX1" y="connsiteY1"/>
                  </a:cxn>
                </a:cxnLst>
                <a:rect l="l" t="t" r="r" b="b"/>
                <a:pathLst>
                  <a:path w="14506" h="660056">
                    <a:moveTo>
                      <a:pt x="0" y="0"/>
                    </a:moveTo>
                    <a:lnTo>
                      <a:pt x="18061" y="6628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3" name="Freeform: Shape 242">
                <a:extLst>
                  <a:ext uri="{FF2B5EF4-FFF2-40B4-BE49-F238E27FC236}">
                    <a16:creationId xmlns:a16="http://schemas.microsoft.com/office/drawing/2014/main" id="{6ADD276D-E2B4-4005-A6F5-78D8EBA2BCF5}"/>
                  </a:ext>
                </a:extLst>
              </p:cNvPr>
              <p:cNvSpPr/>
              <p:nvPr/>
            </p:nvSpPr>
            <p:spPr>
              <a:xfrm>
                <a:off x="5837457" y="4250767"/>
                <a:ext cx="464216" cy="478723"/>
              </a:xfrm>
              <a:custGeom>
                <a:avLst/>
                <a:gdLst>
                  <a:gd name="connsiteX0" fmla="*/ 467117 w 464215"/>
                  <a:gd name="connsiteY0" fmla="*/ 482059 h 478722"/>
                  <a:gd name="connsiteX1" fmla="*/ 0 w 464215"/>
                  <a:gd name="connsiteY1" fmla="*/ 0 h 478722"/>
                </a:gdLst>
                <a:ahLst/>
                <a:cxnLst>
                  <a:cxn ang="0">
                    <a:pos x="connsiteX0" y="connsiteY0"/>
                  </a:cxn>
                  <a:cxn ang="0">
                    <a:pos x="connsiteX1" y="connsiteY1"/>
                  </a:cxn>
                </a:cxnLst>
                <a:rect l="l" t="t" r="r" b="b"/>
                <a:pathLst>
                  <a:path w="464215" h="478722">
                    <a:moveTo>
                      <a:pt x="467117" y="482059"/>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4" name="Freeform: Shape 243">
                <a:extLst>
                  <a:ext uri="{FF2B5EF4-FFF2-40B4-BE49-F238E27FC236}">
                    <a16:creationId xmlns:a16="http://schemas.microsoft.com/office/drawing/2014/main" id="{65A0DECD-97C0-4CD9-9724-3082F2B6A55E}"/>
                  </a:ext>
                </a:extLst>
              </p:cNvPr>
              <p:cNvSpPr/>
              <p:nvPr/>
            </p:nvSpPr>
            <p:spPr>
              <a:xfrm>
                <a:off x="6304573" y="4732827"/>
                <a:ext cx="420695" cy="72534"/>
              </a:xfrm>
              <a:custGeom>
                <a:avLst/>
                <a:gdLst>
                  <a:gd name="connsiteX0" fmla="*/ 426063 w 420695"/>
                  <a:gd name="connsiteY0" fmla="*/ 78482 h 72533"/>
                  <a:gd name="connsiteX1" fmla="*/ 0 w 420695"/>
                  <a:gd name="connsiteY1" fmla="*/ 0 h 72533"/>
                </a:gdLst>
                <a:ahLst/>
                <a:cxnLst>
                  <a:cxn ang="0">
                    <a:pos x="connsiteX0" y="connsiteY0"/>
                  </a:cxn>
                  <a:cxn ang="0">
                    <a:pos x="connsiteX1" y="connsiteY1"/>
                  </a:cxn>
                </a:cxnLst>
                <a:rect l="l" t="t" r="r" b="b"/>
                <a:pathLst>
                  <a:path w="420695" h="72533">
                    <a:moveTo>
                      <a:pt x="426063" y="78482"/>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5" name="Freeform: Shape 244">
                <a:extLst>
                  <a:ext uri="{FF2B5EF4-FFF2-40B4-BE49-F238E27FC236}">
                    <a16:creationId xmlns:a16="http://schemas.microsoft.com/office/drawing/2014/main" id="{93B02776-C21E-4B13-9AA6-D30F8D2810A3}"/>
                  </a:ext>
                </a:extLst>
              </p:cNvPr>
              <p:cNvSpPr/>
              <p:nvPr/>
            </p:nvSpPr>
            <p:spPr>
              <a:xfrm>
                <a:off x="6304573" y="4732827"/>
                <a:ext cx="485976" cy="435202"/>
              </a:xfrm>
              <a:custGeom>
                <a:avLst/>
                <a:gdLst>
                  <a:gd name="connsiteX0" fmla="*/ 489747 w 485975"/>
                  <a:gd name="connsiteY0" fmla="*/ 441658 h 435202"/>
                  <a:gd name="connsiteX1" fmla="*/ 0 w 485975"/>
                  <a:gd name="connsiteY1" fmla="*/ 0 h 435202"/>
                </a:gdLst>
                <a:ahLst/>
                <a:cxnLst>
                  <a:cxn ang="0">
                    <a:pos x="connsiteX0" y="connsiteY0"/>
                  </a:cxn>
                  <a:cxn ang="0">
                    <a:pos x="connsiteX1" y="connsiteY1"/>
                  </a:cxn>
                </a:cxnLst>
                <a:rect l="l" t="t" r="r" b="b"/>
                <a:pathLst>
                  <a:path w="485975" h="435202">
                    <a:moveTo>
                      <a:pt x="489747" y="44165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6" name="Freeform: Shape 245">
                <a:extLst>
                  <a:ext uri="{FF2B5EF4-FFF2-40B4-BE49-F238E27FC236}">
                    <a16:creationId xmlns:a16="http://schemas.microsoft.com/office/drawing/2014/main" id="{6A349D15-BBD9-4D38-83C9-E7384138B673}"/>
                  </a:ext>
                </a:extLst>
              </p:cNvPr>
              <p:cNvSpPr/>
              <p:nvPr/>
            </p:nvSpPr>
            <p:spPr>
              <a:xfrm>
                <a:off x="6712575" y="4148495"/>
                <a:ext cx="261121" cy="326402"/>
              </a:xfrm>
              <a:custGeom>
                <a:avLst/>
                <a:gdLst>
                  <a:gd name="connsiteX0" fmla="*/ 0 w 261121"/>
                  <a:gd name="connsiteY0" fmla="*/ 0 h 326401"/>
                  <a:gd name="connsiteX1" fmla="*/ 261629 w 261121"/>
                  <a:gd name="connsiteY1" fmla="*/ 332422 h 326401"/>
                </a:gdLst>
                <a:ahLst/>
                <a:cxnLst>
                  <a:cxn ang="0">
                    <a:pos x="connsiteX0" y="connsiteY0"/>
                  </a:cxn>
                  <a:cxn ang="0">
                    <a:pos x="connsiteX1" y="connsiteY1"/>
                  </a:cxn>
                </a:cxnLst>
                <a:rect l="l" t="t" r="r" b="b"/>
                <a:pathLst>
                  <a:path w="261121" h="326401">
                    <a:moveTo>
                      <a:pt x="0" y="0"/>
                    </a:moveTo>
                    <a:lnTo>
                      <a:pt x="261629" y="3324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7" name="Freeform: Shape 246">
                <a:extLst>
                  <a:ext uri="{FF2B5EF4-FFF2-40B4-BE49-F238E27FC236}">
                    <a16:creationId xmlns:a16="http://schemas.microsoft.com/office/drawing/2014/main" id="{FE7DA2B1-3DB7-4F42-8575-399AB98D838E}"/>
                  </a:ext>
                </a:extLst>
              </p:cNvPr>
              <p:cNvSpPr/>
              <p:nvPr/>
            </p:nvSpPr>
            <p:spPr>
              <a:xfrm>
                <a:off x="6304573" y="4148495"/>
                <a:ext cx="406189" cy="580270"/>
              </a:xfrm>
              <a:custGeom>
                <a:avLst/>
                <a:gdLst>
                  <a:gd name="connsiteX0" fmla="*/ 0 w 406188"/>
                  <a:gd name="connsiteY0" fmla="*/ 584332 h 580269"/>
                  <a:gd name="connsiteX1" fmla="*/ 408002 w 406188"/>
                  <a:gd name="connsiteY1" fmla="*/ 0 h 580269"/>
                </a:gdLst>
                <a:ahLst/>
                <a:cxnLst>
                  <a:cxn ang="0">
                    <a:pos x="connsiteX0" y="connsiteY0"/>
                  </a:cxn>
                  <a:cxn ang="0">
                    <a:pos x="connsiteX1" y="connsiteY1"/>
                  </a:cxn>
                </a:cxnLst>
                <a:rect l="l" t="t" r="r" b="b"/>
                <a:pathLst>
                  <a:path w="406188" h="580269">
                    <a:moveTo>
                      <a:pt x="0" y="584332"/>
                    </a:moveTo>
                    <a:lnTo>
                      <a:pt x="408002"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8" name="Freeform: Shape 247">
                <a:extLst>
                  <a:ext uri="{FF2B5EF4-FFF2-40B4-BE49-F238E27FC236}">
                    <a16:creationId xmlns:a16="http://schemas.microsoft.com/office/drawing/2014/main" id="{290DDF5E-CFE4-41E0-BB3C-27A3215EDE1B}"/>
                  </a:ext>
                </a:extLst>
              </p:cNvPr>
              <p:cNvSpPr/>
              <p:nvPr/>
            </p:nvSpPr>
            <p:spPr>
              <a:xfrm>
                <a:off x="5871620" y="4732827"/>
                <a:ext cx="427949" cy="87040"/>
              </a:xfrm>
              <a:custGeom>
                <a:avLst/>
                <a:gdLst>
                  <a:gd name="connsiteX0" fmla="*/ 0 w 427948"/>
                  <a:gd name="connsiteY0" fmla="*/ 88128 h 87040"/>
                  <a:gd name="connsiteX1" fmla="*/ 432954 w 427948"/>
                  <a:gd name="connsiteY1" fmla="*/ 0 h 87040"/>
                </a:gdLst>
                <a:ahLst/>
                <a:cxnLst>
                  <a:cxn ang="0">
                    <a:pos x="connsiteX0" y="connsiteY0"/>
                  </a:cxn>
                  <a:cxn ang="0">
                    <a:pos x="connsiteX1" y="connsiteY1"/>
                  </a:cxn>
                </a:cxnLst>
                <a:rect l="l" t="t" r="r" b="b"/>
                <a:pathLst>
                  <a:path w="427948" h="87040">
                    <a:moveTo>
                      <a:pt x="0" y="88128"/>
                    </a:moveTo>
                    <a:lnTo>
                      <a:pt x="432954"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49" name="Freeform: Shape 248">
                <a:extLst>
                  <a:ext uri="{FF2B5EF4-FFF2-40B4-BE49-F238E27FC236}">
                    <a16:creationId xmlns:a16="http://schemas.microsoft.com/office/drawing/2014/main" id="{63369160-5025-4C1E-B75A-6D7A8426CF31}"/>
                  </a:ext>
                </a:extLst>
              </p:cNvPr>
              <p:cNvSpPr/>
              <p:nvPr/>
            </p:nvSpPr>
            <p:spPr>
              <a:xfrm>
                <a:off x="5777689" y="5177168"/>
                <a:ext cx="413442" cy="123307"/>
              </a:xfrm>
              <a:custGeom>
                <a:avLst/>
                <a:gdLst>
                  <a:gd name="connsiteX0" fmla="*/ 418737 w 413441"/>
                  <a:gd name="connsiteY0" fmla="*/ 0 h 123307"/>
                  <a:gd name="connsiteX1" fmla="*/ 0 w 413441"/>
                  <a:gd name="connsiteY1" fmla="*/ 124468 h 123307"/>
                </a:gdLst>
                <a:ahLst/>
                <a:cxnLst>
                  <a:cxn ang="0">
                    <a:pos x="connsiteX0" y="connsiteY0"/>
                  </a:cxn>
                  <a:cxn ang="0">
                    <a:pos x="connsiteX1" y="connsiteY1"/>
                  </a:cxn>
                </a:cxnLst>
                <a:rect l="l" t="t" r="r" b="b"/>
                <a:pathLst>
                  <a:path w="413441" h="123307">
                    <a:moveTo>
                      <a:pt x="418737" y="0"/>
                    </a:moveTo>
                    <a:lnTo>
                      <a:pt x="0" y="12446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0" name="Freeform: Shape 249">
                <a:extLst>
                  <a:ext uri="{FF2B5EF4-FFF2-40B4-BE49-F238E27FC236}">
                    <a16:creationId xmlns:a16="http://schemas.microsoft.com/office/drawing/2014/main" id="{2D9A3632-5513-4B58-AEF7-3FEA782EA78D}"/>
                  </a:ext>
                </a:extLst>
              </p:cNvPr>
              <p:cNvSpPr/>
              <p:nvPr/>
            </p:nvSpPr>
            <p:spPr>
              <a:xfrm>
                <a:off x="6196426" y="5174484"/>
                <a:ext cx="594776" cy="7253"/>
              </a:xfrm>
              <a:custGeom>
                <a:avLst/>
                <a:gdLst>
                  <a:gd name="connsiteX0" fmla="*/ 597895 w 594776"/>
                  <a:gd name="connsiteY0" fmla="*/ 0 h 0"/>
                  <a:gd name="connsiteX1" fmla="*/ 0 w 594776"/>
                  <a:gd name="connsiteY1" fmla="*/ 2684 h 0"/>
                </a:gdLst>
                <a:ahLst/>
                <a:cxnLst>
                  <a:cxn ang="0">
                    <a:pos x="connsiteX0" y="connsiteY0"/>
                  </a:cxn>
                  <a:cxn ang="0">
                    <a:pos x="connsiteX1" y="connsiteY1"/>
                  </a:cxn>
                </a:cxnLst>
                <a:rect l="l" t="t" r="r" b="b"/>
                <a:pathLst>
                  <a:path w="594776">
                    <a:moveTo>
                      <a:pt x="597895" y="0"/>
                    </a:moveTo>
                    <a:lnTo>
                      <a:pt x="0" y="2684"/>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1" name="Freeform: Shape 250">
                <a:extLst>
                  <a:ext uri="{FF2B5EF4-FFF2-40B4-BE49-F238E27FC236}">
                    <a16:creationId xmlns:a16="http://schemas.microsoft.com/office/drawing/2014/main" id="{309803E4-5F84-4338-A719-8F34508BD4AD}"/>
                  </a:ext>
                </a:extLst>
              </p:cNvPr>
              <p:cNvSpPr/>
              <p:nvPr/>
            </p:nvSpPr>
            <p:spPr>
              <a:xfrm>
                <a:off x="5871620" y="4820955"/>
                <a:ext cx="319148" cy="355415"/>
              </a:xfrm>
              <a:custGeom>
                <a:avLst/>
                <a:gdLst>
                  <a:gd name="connsiteX0" fmla="*/ 0 w 319148"/>
                  <a:gd name="connsiteY0" fmla="*/ 0 h 355415"/>
                  <a:gd name="connsiteX1" fmla="*/ 324806 w 319148"/>
                  <a:gd name="connsiteY1" fmla="*/ 356213 h 355415"/>
                </a:gdLst>
                <a:ahLst/>
                <a:cxnLst>
                  <a:cxn ang="0">
                    <a:pos x="connsiteX0" y="connsiteY0"/>
                  </a:cxn>
                  <a:cxn ang="0">
                    <a:pos x="connsiteX1" y="connsiteY1"/>
                  </a:cxn>
                </a:cxnLst>
                <a:rect l="l" t="t" r="r" b="b"/>
                <a:pathLst>
                  <a:path w="319148" h="355415">
                    <a:moveTo>
                      <a:pt x="0" y="0"/>
                    </a:moveTo>
                    <a:lnTo>
                      <a:pt x="324806" y="356213"/>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2" name="Freeform: Shape 251">
                <a:extLst>
                  <a:ext uri="{FF2B5EF4-FFF2-40B4-BE49-F238E27FC236}">
                    <a16:creationId xmlns:a16="http://schemas.microsoft.com/office/drawing/2014/main" id="{BD0E4530-807B-4B15-AA18-7354E5847358}"/>
                  </a:ext>
                </a:extLst>
              </p:cNvPr>
              <p:cNvSpPr/>
              <p:nvPr/>
            </p:nvSpPr>
            <p:spPr>
              <a:xfrm>
                <a:off x="6196426" y="5177168"/>
                <a:ext cx="21760" cy="377175"/>
              </a:xfrm>
              <a:custGeom>
                <a:avLst/>
                <a:gdLst>
                  <a:gd name="connsiteX0" fmla="*/ 21760 w 21760"/>
                  <a:gd name="connsiteY0" fmla="*/ 378626 h 377175"/>
                  <a:gd name="connsiteX1" fmla="*/ 0 w 21760"/>
                  <a:gd name="connsiteY1" fmla="*/ 0 h 377175"/>
                </a:gdLst>
                <a:ahLst/>
                <a:cxnLst>
                  <a:cxn ang="0">
                    <a:pos x="connsiteX0" y="connsiteY0"/>
                  </a:cxn>
                  <a:cxn ang="0">
                    <a:pos x="connsiteX1" y="connsiteY1"/>
                  </a:cxn>
                </a:cxnLst>
                <a:rect l="l" t="t" r="r" b="b"/>
                <a:pathLst>
                  <a:path w="21760" h="377175">
                    <a:moveTo>
                      <a:pt x="21760" y="378626"/>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3" name="Freeform: Shape 252">
                <a:extLst>
                  <a:ext uri="{FF2B5EF4-FFF2-40B4-BE49-F238E27FC236}">
                    <a16:creationId xmlns:a16="http://schemas.microsoft.com/office/drawing/2014/main" id="{D7035600-BF83-4745-9F10-646A7FFB42B3}"/>
                  </a:ext>
                </a:extLst>
              </p:cNvPr>
              <p:cNvSpPr/>
              <p:nvPr/>
            </p:nvSpPr>
            <p:spPr>
              <a:xfrm>
                <a:off x="6304573" y="4480917"/>
                <a:ext cx="667310" cy="246615"/>
              </a:xfrm>
              <a:custGeom>
                <a:avLst/>
                <a:gdLst>
                  <a:gd name="connsiteX0" fmla="*/ 0 w 667309"/>
                  <a:gd name="connsiteY0" fmla="*/ 251910 h 246614"/>
                  <a:gd name="connsiteX1" fmla="*/ 669631 w 667309"/>
                  <a:gd name="connsiteY1" fmla="*/ 0 h 246614"/>
                </a:gdLst>
                <a:ahLst/>
                <a:cxnLst>
                  <a:cxn ang="0">
                    <a:pos x="connsiteX0" y="connsiteY0"/>
                  </a:cxn>
                  <a:cxn ang="0">
                    <a:pos x="connsiteX1" y="connsiteY1"/>
                  </a:cxn>
                </a:cxnLst>
                <a:rect l="l" t="t" r="r" b="b"/>
                <a:pathLst>
                  <a:path w="667309" h="246614">
                    <a:moveTo>
                      <a:pt x="0" y="251910"/>
                    </a:moveTo>
                    <a:lnTo>
                      <a:pt x="669631"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4" name="Freeform: Shape 253">
                <a:extLst>
                  <a:ext uri="{FF2B5EF4-FFF2-40B4-BE49-F238E27FC236}">
                    <a16:creationId xmlns:a16="http://schemas.microsoft.com/office/drawing/2014/main" id="{53E1325B-43DC-4FF9-B207-A9C0C350318D}"/>
                  </a:ext>
                </a:extLst>
              </p:cNvPr>
              <p:cNvSpPr/>
              <p:nvPr/>
            </p:nvSpPr>
            <p:spPr>
              <a:xfrm>
                <a:off x="5875319" y="4148495"/>
                <a:ext cx="834137" cy="674564"/>
              </a:xfrm>
              <a:custGeom>
                <a:avLst/>
                <a:gdLst>
                  <a:gd name="connsiteX0" fmla="*/ 837256 w 834137"/>
                  <a:gd name="connsiteY0" fmla="*/ 0 h 674563"/>
                  <a:gd name="connsiteX1" fmla="*/ 0 w 834137"/>
                  <a:gd name="connsiteY1" fmla="*/ 676522 h 674563"/>
                </a:gdLst>
                <a:ahLst/>
                <a:cxnLst>
                  <a:cxn ang="0">
                    <a:pos x="connsiteX0" y="connsiteY0"/>
                  </a:cxn>
                  <a:cxn ang="0">
                    <a:pos x="connsiteX1" y="connsiteY1"/>
                  </a:cxn>
                </a:cxnLst>
                <a:rect l="l" t="t" r="r" b="b"/>
                <a:pathLst>
                  <a:path w="834137" h="674563">
                    <a:moveTo>
                      <a:pt x="837256" y="0"/>
                    </a:moveTo>
                    <a:lnTo>
                      <a:pt x="0" y="67652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5" name="Freeform: Shape 254">
                <a:extLst>
                  <a:ext uri="{FF2B5EF4-FFF2-40B4-BE49-F238E27FC236}">
                    <a16:creationId xmlns:a16="http://schemas.microsoft.com/office/drawing/2014/main" id="{5E6E8044-01F7-42E6-9304-8845ECFF16C0}"/>
                  </a:ext>
                </a:extLst>
              </p:cNvPr>
              <p:cNvSpPr/>
              <p:nvPr/>
            </p:nvSpPr>
            <p:spPr>
              <a:xfrm>
                <a:off x="5777689" y="4732827"/>
                <a:ext cx="522242" cy="565763"/>
              </a:xfrm>
              <a:custGeom>
                <a:avLst/>
                <a:gdLst>
                  <a:gd name="connsiteX0" fmla="*/ 0 w 522242"/>
                  <a:gd name="connsiteY0" fmla="*/ 568810 h 565763"/>
                  <a:gd name="connsiteX1" fmla="*/ 526885 w 522242"/>
                  <a:gd name="connsiteY1" fmla="*/ 0 h 565763"/>
                </a:gdLst>
                <a:ahLst/>
                <a:cxnLst>
                  <a:cxn ang="0">
                    <a:pos x="connsiteX0" y="connsiteY0"/>
                  </a:cxn>
                  <a:cxn ang="0">
                    <a:pos x="connsiteX1" y="connsiteY1"/>
                  </a:cxn>
                </a:cxnLst>
                <a:rect l="l" t="t" r="r" b="b"/>
                <a:pathLst>
                  <a:path w="522242" h="565763">
                    <a:moveTo>
                      <a:pt x="0" y="568810"/>
                    </a:moveTo>
                    <a:lnTo>
                      <a:pt x="526885"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6" name="Freeform: Shape 255">
                <a:extLst>
                  <a:ext uri="{FF2B5EF4-FFF2-40B4-BE49-F238E27FC236}">
                    <a16:creationId xmlns:a16="http://schemas.microsoft.com/office/drawing/2014/main" id="{F1F5873A-1243-4B4E-BA11-18435D519DDE}"/>
                  </a:ext>
                </a:extLst>
              </p:cNvPr>
              <p:cNvSpPr/>
              <p:nvPr/>
            </p:nvSpPr>
            <p:spPr>
              <a:xfrm>
                <a:off x="6304573" y="4732827"/>
                <a:ext cx="210348" cy="739844"/>
              </a:xfrm>
              <a:custGeom>
                <a:avLst/>
                <a:gdLst>
                  <a:gd name="connsiteX0" fmla="*/ 216005 w 210347"/>
                  <a:gd name="connsiteY0" fmla="*/ 742818 h 739844"/>
                  <a:gd name="connsiteX1" fmla="*/ 0 w 210347"/>
                  <a:gd name="connsiteY1" fmla="*/ 0 h 739844"/>
                </a:gdLst>
                <a:ahLst/>
                <a:cxnLst>
                  <a:cxn ang="0">
                    <a:pos x="connsiteX0" y="connsiteY0"/>
                  </a:cxn>
                  <a:cxn ang="0">
                    <a:pos x="connsiteX1" y="connsiteY1"/>
                  </a:cxn>
                </a:cxnLst>
                <a:rect l="l" t="t" r="r" b="b"/>
                <a:pathLst>
                  <a:path w="210347" h="739844">
                    <a:moveTo>
                      <a:pt x="216005" y="74281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7" name="Freeform: Shape 256">
                <a:extLst>
                  <a:ext uri="{FF2B5EF4-FFF2-40B4-BE49-F238E27FC236}">
                    <a16:creationId xmlns:a16="http://schemas.microsoft.com/office/drawing/2014/main" id="{61ECE064-0BD4-4A0C-9045-8078F67F4368}"/>
                  </a:ext>
                </a:extLst>
              </p:cNvPr>
              <p:cNvSpPr/>
              <p:nvPr/>
            </p:nvSpPr>
            <p:spPr>
              <a:xfrm>
                <a:off x="6194830" y="4811308"/>
                <a:ext cx="529496" cy="362669"/>
              </a:xfrm>
              <a:custGeom>
                <a:avLst/>
                <a:gdLst>
                  <a:gd name="connsiteX0" fmla="*/ 535806 w 529495"/>
                  <a:gd name="connsiteY0" fmla="*/ 0 h 362668"/>
                  <a:gd name="connsiteX1" fmla="*/ 0 w 529495"/>
                  <a:gd name="connsiteY1" fmla="*/ 364047 h 362668"/>
                </a:gdLst>
                <a:ahLst/>
                <a:cxnLst>
                  <a:cxn ang="0">
                    <a:pos x="connsiteX0" y="connsiteY0"/>
                  </a:cxn>
                  <a:cxn ang="0">
                    <a:pos x="connsiteX1" y="connsiteY1"/>
                  </a:cxn>
                </a:cxnLst>
                <a:rect l="l" t="t" r="r" b="b"/>
                <a:pathLst>
                  <a:path w="529495" h="362668">
                    <a:moveTo>
                      <a:pt x="535806" y="0"/>
                    </a:moveTo>
                    <a:lnTo>
                      <a:pt x="0" y="36404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8" name="Freeform: Shape 257">
                <a:extLst>
                  <a:ext uri="{FF2B5EF4-FFF2-40B4-BE49-F238E27FC236}">
                    <a16:creationId xmlns:a16="http://schemas.microsoft.com/office/drawing/2014/main" id="{1EFEF673-62ED-48E0-9029-3398A7F43DFC}"/>
                  </a:ext>
                </a:extLst>
              </p:cNvPr>
              <p:cNvSpPr/>
              <p:nvPr/>
            </p:nvSpPr>
            <p:spPr>
              <a:xfrm>
                <a:off x="6218186" y="4811308"/>
                <a:ext cx="507736" cy="739844"/>
              </a:xfrm>
              <a:custGeom>
                <a:avLst/>
                <a:gdLst>
                  <a:gd name="connsiteX0" fmla="*/ 0 w 507735"/>
                  <a:gd name="connsiteY0" fmla="*/ 744486 h 739844"/>
                  <a:gd name="connsiteX1" fmla="*/ 512450 w 507735"/>
                  <a:gd name="connsiteY1" fmla="*/ 0 h 739844"/>
                </a:gdLst>
                <a:ahLst/>
                <a:cxnLst>
                  <a:cxn ang="0">
                    <a:pos x="connsiteX0" y="connsiteY0"/>
                  </a:cxn>
                  <a:cxn ang="0">
                    <a:pos x="connsiteX1" y="connsiteY1"/>
                  </a:cxn>
                </a:cxnLst>
                <a:rect l="l" t="t" r="r" b="b"/>
                <a:pathLst>
                  <a:path w="507735" h="739844">
                    <a:moveTo>
                      <a:pt x="0" y="744486"/>
                    </a:moveTo>
                    <a:lnTo>
                      <a:pt x="51245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59" name="Freeform: Shape 258">
                <a:extLst>
                  <a:ext uri="{FF2B5EF4-FFF2-40B4-BE49-F238E27FC236}">
                    <a16:creationId xmlns:a16="http://schemas.microsoft.com/office/drawing/2014/main" id="{4E492664-C04C-47F7-8784-234284BDCD5A}"/>
                  </a:ext>
                </a:extLst>
              </p:cNvPr>
              <p:cNvSpPr/>
              <p:nvPr/>
            </p:nvSpPr>
            <p:spPr>
              <a:xfrm>
                <a:off x="5777689" y="5174484"/>
                <a:ext cx="1015471" cy="123307"/>
              </a:xfrm>
              <a:custGeom>
                <a:avLst/>
                <a:gdLst>
                  <a:gd name="connsiteX0" fmla="*/ 1016632 w 1015471"/>
                  <a:gd name="connsiteY0" fmla="*/ 0 h 123307"/>
                  <a:gd name="connsiteX1" fmla="*/ 0 w 1015471"/>
                  <a:gd name="connsiteY1" fmla="*/ 127152 h 123307"/>
                </a:gdLst>
                <a:ahLst/>
                <a:cxnLst>
                  <a:cxn ang="0">
                    <a:pos x="connsiteX0" y="connsiteY0"/>
                  </a:cxn>
                  <a:cxn ang="0">
                    <a:pos x="connsiteX1" y="connsiteY1"/>
                  </a:cxn>
                </a:cxnLst>
                <a:rect l="l" t="t" r="r" b="b"/>
                <a:pathLst>
                  <a:path w="1015471" h="123307">
                    <a:moveTo>
                      <a:pt x="1016632" y="0"/>
                    </a:moveTo>
                    <a:lnTo>
                      <a:pt x="0" y="127152"/>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0" name="Freeform: Shape 259">
                <a:extLst>
                  <a:ext uri="{FF2B5EF4-FFF2-40B4-BE49-F238E27FC236}">
                    <a16:creationId xmlns:a16="http://schemas.microsoft.com/office/drawing/2014/main" id="{CEA79242-0AC4-4B95-8E88-5ABB983B9FBD}"/>
                  </a:ext>
                </a:extLst>
              </p:cNvPr>
              <p:cNvSpPr/>
              <p:nvPr/>
            </p:nvSpPr>
            <p:spPr>
              <a:xfrm>
                <a:off x="5837457" y="4250767"/>
                <a:ext cx="1131525" cy="224855"/>
              </a:xfrm>
              <a:custGeom>
                <a:avLst/>
                <a:gdLst>
                  <a:gd name="connsiteX0" fmla="*/ 0 w 1131525"/>
                  <a:gd name="connsiteY0" fmla="*/ 0 h 224854"/>
                  <a:gd name="connsiteX1" fmla="*/ 1136748 w 1131525"/>
                  <a:gd name="connsiteY1" fmla="*/ 230150 h 224854"/>
                </a:gdLst>
                <a:ahLst/>
                <a:cxnLst>
                  <a:cxn ang="0">
                    <a:pos x="connsiteX0" y="connsiteY0"/>
                  </a:cxn>
                  <a:cxn ang="0">
                    <a:pos x="connsiteX1" y="connsiteY1"/>
                  </a:cxn>
                </a:cxnLst>
                <a:rect l="l" t="t" r="r" b="b"/>
                <a:pathLst>
                  <a:path w="1131525" h="224854">
                    <a:moveTo>
                      <a:pt x="0" y="0"/>
                    </a:moveTo>
                    <a:lnTo>
                      <a:pt x="1136748" y="23015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1" name="Freeform: Shape 260">
                <a:extLst>
                  <a:ext uri="{FF2B5EF4-FFF2-40B4-BE49-F238E27FC236}">
                    <a16:creationId xmlns:a16="http://schemas.microsoft.com/office/drawing/2014/main" id="{B0310DD3-9850-4550-8957-C9F1AA6240C9}"/>
                  </a:ext>
                </a:extLst>
              </p:cNvPr>
              <p:cNvSpPr/>
              <p:nvPr/>
            </p:nvSpPr>
            <p:spPr>
              <a:xfrm>
                <a:off x="5837457" y="4250767"/>
                <a:ext cx="892164" cy="558510"/>
              </a:xfrm>
              <a:custGeom>
                <a:avLst/>
                <a:gdLst>
                  <a:gd name="connsiteX0" fmla="*/ 893180 w 892164"/>
                  <a:gd name="connsiteY0" fmla="*/ 560541 h 558509"/>
                  <a:gd name="connsiteX1" fmla="*/ 0 w 892164"/>
                  <a:gd name="connsiteY1" fmla="*/ 0 h 558509"/>
                </a:gdLst>
                <a:ahLst/>
                <a:cxnLst>
                  <a:cxn ang="0">
                    <a:pos x="connsiteX0" y="connsiteY0"/>
                  </a:cxn>
                  <a:cxn ang="0">
                    <a:pos x="connsiteX1" y="connsiteY1"/>
                  </a:cxn>
                </a:cxnLst>
                <a:rect l="l" t="t" r="r" b="b"/>
                <a:pathLst>
                  <a:path w="892164" h="558509">
                    <a:moveTo>
                      <a:pt x="893180" y="560541"/>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2" name="Freeform: Shape 261">
                <a:extLst>
                  <a:ext uri="{FF2B5EF4-FFF2-40B4-BE49-F238E27FC236}">
                    <a16:creationId xmlns:a16="http://schemas.microsoft.com/office/drawing/2014/main" id="{523F8774-5ADE-41C1-B01A-6ABEBD35F1DB}"/>
                  </a:ext>
                </a:extLst>
              </p:cNvPr>
              <p:cNvSpPr/>
              <p:nvPr/>
            </p:nvSpPr>
            <p:spPr>
              <a:xfrm>
                <a:off x="5837457" y="4250767"/>
                <a:ext cx="355415" cy="921178"/>
              </a:xfrm>
              <a:custGeom>
                <a:avLst/>
                <a:gdLst>
                  <a:gd name="connsiteX0" fmla="*/ 357373 w 355415"/>
                  <a:gd name="connsiteY0" fmla="*/ 924588 h 921178"/>
                  <a:gd name="connsiteX1" fmla="*/ 0 w 355415"/>
                  <a:gd name="connsiteY1" fmla="*/ 0 h 921178"/>
                </a:gdLst>
                <a:ahLst/>
                <a:cxnLst>
                  <a:cxn ang="0">
                    <a:pos x="connsiteX0" y="connsiteY0"/>
                  </a:cxn>
                  <a:cxn ang="0">
                    <a:pos x="connsiteX1" y="connsiteY1"/>
                  </a:cxn>
                </a:cxnLst>
                <a:rect l="l" t="t" r="r" b="b"/>
                <a:pathLst>
                  <a:path w="355415" h="921178">
                    <a:moveTo>
                      <a:pt x="357373" y="924588"/>
                    </a:moveTo>
                    <a:lnTo>
                      <a:pt x="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3" name="Freeform: Shape 262">
                <a:extLst>
                  <a:ext uri="{FF2B5EF4-FFF2-40B4-BE49-F238E27FC236}">
                    <a16:creationId xmlns:a16="http://schemas.microsoft.com/office/drawing/2014/main" id="{3197337F-073F-4DEF-8BCB-CCFD5A638CD8}"/>
                  </a:ext>
                </a:extLst>
              </p:cNvPr>
              <p:cNvSpPr/>
              <p:nvPr/>
            </p:nvSpPr>
            <p:spPr>
              <a:xfrm>
                <a:off x="5777689" y="5301636"/>
                <a:ext cx="739844" cy="166828"/>
              </a:xfrm>
              <a:custGeom>
                <a:avLst/>
                <a:gdLst>
                  <a:gd name="connsiteX0" fmla="*/ 0 w 739843"/>
                  <a:gd name="connsiteY0" fmla="*/ 0 h 166827"/>
                  <a:gd name="connsiteX1" fmla="*/ 742890 w 739843"/>
                  <a:gd name="connsiteY1" fmla="*/ 174008 h 166827"/>
                </a:gdLst>
                <a:ahLst/>
                <a:cxnLst>
                  <a:cxn ang="0">
                    <a:pos x="connsiteX0" y="connsiteY0"/>
                  </a:cxn>
                  <a:cxn ang="0">
                    <a:pos x="connsiteX1" y="connsiteY1"/>
                  </a:cxn>
                </a:cxnLst>
                <a:rect l="l" t="t" r="r" b="b"/>
                <a:pathLst>
                  <a:path w="739843" h="166827">
                    <a:moveTo>
                      <a:pt x="0" y="0"/>
                    </a:moveTo>
                    <a:lnTo>
                      <a:pt x="742890" y="17400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4" name="Freeform: Shape 263">
                <a:extLst>
                  <a:ext uri="{FF2B5EF4-FFF2-40B4-BE49-F238E27FC236}">
                    <a16:creationId xmlns:a16="http://schemas.microsoft.com/office/drawing/2014/main" id="{5D52674E-A991-4645-ABD6-3C280C366F1C}"/>
                  </a:ext>
                </a:extLst>
              </p:cNvPr>
              <p:cNvSpPr/>
              <p:nvPr/>
            </p:nvSpPr>
            <p:spPr>
              <a:xfrm>
                <a:off x="5875319" y="4825017"/>
                <a:ext cx="340908" cy="725337"/>
              </a:xfrm>
              <a:custGeom>
                <a:avLst/>
                <a:gdLst>
                  <a:gd name="connsiteX0" fmla="*/ 0 w 340908"/>
                  <a:gd name="connsiteY0" fmla="*/ 0 h 725337"/>
                  <a:gd name="connsiteX1" fmla="*/ 342867 w 340908"/>
                  <a:gd name="connsiteY1" fmla="*/ 730777 h 725337"/>
                </a:gdLst>
                <a:ahLst/>
                <a:cxnLst>
                  <a:cxn ang="0">
                    <a:pos x="connsiteX0" y="connsiteY0"/>
                  </a:cxn>
                  <a:cxn ang="0">
                    <a:pos x="connsiteX1" y="connsiteY1"/>
                  </a:cxn>
                </a:cxnLst>
                <a:rect l="l" t="t" r="r" b="b"/>
                <a:pathLst>
                  <a:path w="340908" h="725337">
                    <a:moveTo>
                      <a:pt x="0" y="0"/>
                    </a:moveTo>
                    <a:lnTo>
                      <a:pt x="342867" y="730777"/>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5" name="Freeform: Shape 264">
                <a:extLst>
                  <a:ext uri="{FF2B5EF4-FFF2-40B4-BE49-F238E27FC236}">
                    <a16:creationId xmlns:a16="http://schemas.microsoft.com/office/drawing/2014/main" id="{E25F4FD2-CC32-4299-9E0C-7EAF85DFFC03}"/>
                  </a:ext>
                </a:extLst>
              </p:cNvPr>
              <p:cNvSpPr/>
              <p:nvPr/>
            </p:nvSpPr>
            <p:spPr>
              <a:xfrm>
                <a:off x="6419684" y="4194989"/>
                <a:ext cx="551256" cy="282882"/>
              </a:xfrm>
              <a:custGeom>
                <a:avLst/>
                <a:gdLst>
                  <a:gd name="connsiteX0" fmla="*/ 0 w 551255"/>
                  <a:gd name="connsiteY0" fmla="*/ 0 h 282881"/>
                  <a:gd name="connsiteX1" fmla="*/ 554520 w 551255"/>
                  <a:gd name="connsiteY1" fmla="*/ 285928 h 282881"/>
                </a:gdLst>
                <a:ahLst/>
                <a:cxnLst>
                  <a:cxn ang="0">
                    <a:pos x="connsiteX0" y="connsiteY0"/>
                  </a:cxn>
                  <a:cxn ang="0">
                    <a:pos x="connsiteX1" y="connsiteY1"/>
                  </a:cxn>
                </a:cxnLst>
                <a:rect l="l" t="t" r="r" b="b"/>
                <a:pathLst>
                  <a:path w="551255" h="282881">
                    <a:moveTo>
                      <a:pt x="0" y="0"/>
                    </a:moveTo>
                    <a:lnTo>
                      <a:pt x="554520" y="285928"/>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6" name="Freeform: Shape 265">
                <a:extLst>
                  <a:ext uri="{FF2B5EF4-FFF2-40B4-BE49-F238E27FC236}">
                    <a16:creationId xmlns:a16="http://schemas.microsoft.com/office/drawing/2014/main" id="{D3569B88-C03D-45AE-9539-BFA6B8CCC07B}"/>
                  </a:ext>
                </a:extLst>
              </p:cNvPr>
              <p:cNvSpPr/>
              <p:nvPr/>
            </p:nvSpPr>
            <p:spPr>
              <a:xfrm>
                <a:off x="5876044" y="4194989"/>
                <a:ext cx="536749" cy="623790"/>
              </a:xfrm>
              <a:custGeom>
                <a:avLst/>
                <a:gdLst>
                  <a:gd name="connsiteX0" fmla="*/ 0 w 536749"/>
                  <a:gd name="connsiteY0" fmla="*/ 625096 h 623790"/>
                  <a:gd name="connsiteX1" fmla="*/ 543640 w 536749"/>
                  <a:gd name="connsiteY1" fmla="*/ 0 h 623790"/>
                </a:gdLst>
                <a:ahLst/>
                <a:cxnLst>
                  <a:cxn ang="0">
                    <a:pos x="connsiteX0" y="connsiteY0"/>
                  </a:cxn>
                  <a:cxn ang="0">
                    <a:pos x="connsiteX1" y="connsiteY1"/>
                  </a:cxn>
                </a:cxnLst>
                <a:rect l="l" t="t" r="r" b="b"/>
                <a:pathLst>
                  <a:path w="536749" h="623790">
                    <a:moveTo>
                      <a:pt x="0" y="625096"/>
                    </a:moveTo>
                    <a:lnTo>
                      <a:pt x="543640" y="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7" name="Freeform: Shape 266">
                <a:extLst>
                  <a:ext uri="{FF2B5EF4-FFF2-40B4-BE49-F238E27FC236}">
                    <a16:creationId xmlns:a16="http://schemas.microsoft.com/office/drawing/2014/main" id="{D010F1D1-0C45-4CF2-B7C7-55C3C3ECB5E2}"/>
                  </a:ext>
                </a:extLst>
              </p:cNvPr>
              <p:cNvSpPr/>
              <p:nvPr/>
            </p:nvSpPr>
            <p:spPr>
              <a:xfrm>
                <a:off x="6218186" y="5174484"/>
                <a:ext cx="573016" cy="377175"/>
              </a:xfrm>
              <a:custGeom>
                <a:avLst/>
                <a:gdLst>
                  <a:gd name="connsiteX0" fmla="*/ 576135 w 573016"/>
                  <a:gd name="connsiteY0" fmla="*/ 0 h 377175"/>
                  <a:gd name="connsiteX1" fmla="*/ 0 w 573016"/>
                  <a:gd name="connsiteY1" fmla="*/ 381310 h 377175"/>
                </a:gdLst>
                <a:ahLst/>
                <a:cxnLst>
                  <a:cxn ang="0">
                    <a:pos x="connsiteX0" y="connsiteY0"/>
                  </a:cxn>
                  <a:cxn ang="0">
                    <a:pos x="connsiteX1" y="connsiteY1"/>
                  </a:cxn>
                </a:cxnLst>
                <a:rect l="l" t="t" r="r" b="b"/>
                <a:pathLst>
                  <a:path w="573016" h="377175">
                    <a:moveTo>
                      <a:pt x="576135" y="0"/>
                    </a:moveTo>
                    <a:lnTo>
                      <a:pt x="0" y="381310"/>
                    </a:lnTo>
                  </a:path>
                </a:pathLst>
              </a:custGeom>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8" name="Freeform: Shape 267">
                <a:extLst>
                  <a:ext uri="{FF2B5EF4-FFF2-40B4-BE49-F238E27FC236}">
                    <a16:creationId xmlns:a16="http://schemas.microsoft.com/office/drawing/2014/main" id="{BBE8CF96-62BF-44FE-9174-BBBE2BADBCD8}"/>
                  </a:ext>
                </a:extLst>
              </p:cNvPr>
              <p:cNvSpPr/>
              <p:nvPr/>
            </p:nvSpPr>
            <p:spPr>
              <a:xfrm>
                <a:off x="5803293" y="4216604"/>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69" name="Freeform: Shape 268">
                <a:extLst>
                  <a:ext uri="{FF2B5EF4-FFF2-40B4-BE49-F238E27FC236}">
                    <a16:creationId xmlns:a16="http://schemas.microsoft.com/office/drawing/2014/main" id="{160A7CC2-1E00-40C1-A744-CAB6750381CF}"/>
                  </a:ext>
                </a:extLst>
              </p:cNvPr>
              <p:cNvSpPr/>
              <p:nvPr/>
            </p:nvSpPr>
            <p:spPr>
              <a:xfrm>
                <a:off x="6386827" y="416176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6"/>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0" name="Freeform: Shape 269">
                <a:extLst>
                  <a:ext uri="{FF2B5EF4-FFF2-40B4-BE49-F238E27FC236}">
                    <a16:creationId xmlns:a16="http://schemas.microsoft.com/office/drawing/2014/main" id="{45429DB8-6AC6-48CD-BAE7-B75EE7BE91A8}"/>
                  </a:ext>
                </a:extLst>
              </p:cNvPr>
              <p:cNvSpPr/>
              <p:nvPr/>
            </p:nvSpPr>
            <p:spPr>
              <a:xfrm>
                <a:off x="6675148" y="4115057"/>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1" name="Freeform: Shape 270">
                <a:extLst>
                  <a:ext uri="{FF2B5EF4-FFF2-40B4-BE49-F238E27FC236}">
                    <a16:creationId xmlns:a16="http://schemas.microsoft.com/office/drawing/2014/main" id="{1A6AA516-11C2-41EF-A71E-9A593BA815C9}"/>
                  </a:ext>
                </a:extLst>
              </p:cNvPr>
              <p:cNvSpPr/>
              <p:nvPr/>
            </p:nvSpPr>
            <p:spPr>
              <a:xfrm>
                <a:off x="6936342" y="444559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2" name="Freeform: Shape 271">
                <a:extLst>
                  <a:ext uri="{FF2B5EF4-FFF2-40B4-BE49-F238E27FC236}">
                    <a16:creationId xmlns:a16="http://schemas.microsoft.com/office/drawing/2014/main" id="{2F755FD3-3B4E-41C1-8A60-FED4F4AF2236}"/>
                  </a:ext>
                </a:extLst>
              </p:cNvPr>
              <p:cNvSpPr/>
              <p:nvPr/>
            </p:nvSpPr>
            <p:spPr>
              <a:xfrm>
                <a:off x="6696473" y="477714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3" name="Freeform: Shape 272">
                <a:extLst>
                  <a:ext uri="{FF2B5EF4-FFF2-40B4-BE49-F238E27FC236}">
                    <a16:creationId xmlns:a16="http://schemas.microsoft.com/office/drawing/2014/main" id="{04D9B132-17C2-4422-A145-17B15747E665}"/>
                  </a:ext>
                </a:extLst>
              </p:cNvPr>
              <p:cNvSpPr/>
              <p:nvPr/>
            </p:nvSpPr>
            <p:spPr>
              <a:xfrm>
                <a:off x="6760157" y="5139378"/>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4" name="Freeform: Shape 273">
                <a:extLst>
                  <a:ext uri="{FF2B5EF4-FFF2-40B4-BE49-F238E27FC236}">
                    <a16:creationId xmlns:a16="http://schemas.microsoft.com/office/drawing/2014/main" id="{FACFDD92-BC21-4A31-8C39-563BCA4AB5E9}"/>
                  </a:ext>
                </a:extLst>
              </p:cNvPr>
              <p:cNvSpPr/>
              <p:nvPr/>
            </p:nvSpPr>
            <p:spPr>
              <a:xfrm>
                <a:off x="6486415" y="544148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5" name="Freeform: Shape 274">
                <a:extLst>
                  <a:ext uri="{FF2B5EF4-FFF2-40B4-BE49-F238E27FC236}">
                    <a16:creationId xmlns:a16="http://schemas.microsoft.com/office/drawing/2014/main" id="{1AA7D871-81F9-42C5-B2FB-557F11257242}"/>
                  </a:ext>
                </a:extLst>
              </p:cNvPr>
              <p:cNvSpPr/>
              <p:nvPr/>
            </p:nvSpPr>
            <p:spPr>
              <a:xfrm>
                <a:off x="6184022" y="5521631"/>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6" name="Freeform: Shape 275">
                <a:extLst>
                  <a:ext uri="{FF2B5EF4-FFF2-40B4-BE49-F238E27FC236}">
                    <a16:creationId xmlns:a16="http://schemas.microsoft.com/office/drawing/2014/main" id="{6F865384-4F35-4BD0-A932-BC76EAE16CAA}"/>
                  </a:ext>
                </a:extLst>
              </p:cNvPr>
              <p:cNvSpPr/>
              <p:nvPr/>
            </p:nvSpPr>
            <p:spPr>
              <a:xfrm>
                <a:off x="6162262" y="514300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7" name="Freeform: Shape 276">
                <a:extLst>
                  <a:ext uri="{FF2B5EF4-FFF2-40B4-BE49-F238E27FC236}">
                    <a16:creationId xmlns:a16="http://schemas.microsoft.com/office/drawing/2014/main" id="{ACC1BB3A-112B-4749-9AF1-CAD302EBD80E}"/>
                  </a:ext>
                </a:extLst>
              </p:cNvPr>
              <p:cNvSpPr/>
              <p:nvPr/>
            </p:nvSpPr>
            <p:spPr>
              <a:xfrm>
                <a:off x="5744686" y="5267255"/>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8" name="Freeform: Shape 277">
                <a:extLst>
                  <a:ext uri="{FF2B5EF4-FFF2-40B4-BE49-F238E27FC236}">
                    <a16:creationId xmlns:a16="http://schemas.microsoft.com/office/drawing/2014/main" id="{4D7DC756-0AF5-4573-903E-3A316D045FDA}"/>
                  </a:ext>
                </a:extLst>
              </p:cNvPr>
              <p:cNvSpPr/>
              <p:nvPr/>
            </p:nvSpPr>
            <p:spPr>
              <a:xfrm>
                <a:off x="5841954" y="4786792"/>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79" name="Freeform: Shape 278">
                <a:extLst>
                  <a:ext uri="{FF2B5EF4-FFF2-40B4-BE49-F238E27FC236}">
                    <a16:creationId xmlns:a16="http://schemas.microsoft.com/office/drawing/2014/main" id="{CEC33EDA-6C36-44B1-9DD5-A0CFBD81E373}"/>
                  </a:ext>
                </a:extLst>
              </p:cNvPr>
              <p:cNvSpPr/>
              <p:nvPr/>
            </p:nvSpPr>
            <p:spPr>
              <a:xfrm>
                <a:off x="6269177" y="469837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6"/>
                      <a:pt x="15296"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sp>
            <p:nvSpPr>
              <p:cNvPr id="280" name="Freeform: Shape 279">
                <a:extLst>
                  <a:ext uri="{FF2B5EF4-FFF2-40B4-BE49-F238E27FC236}">
                    <a16:creationId xmlns:a16="http://schemas.microsoft.com/office/drawing/2014/main" id="{2AE0F8AE-9EC3-4F99-8927-2AB0DB563F42}"/>
                  </a:ext>
                </a:extLst>
              </p:cNvPr>
              <p:cNvSpPr/>
              <p:nvPr/>
            </p:nvSpPr>
            <p:spPr>
              <a:xfrm>
                <a:off x="6676163" y="3666363"/>
                <a:ext cx="65280" cy="65280"/>
              </a:xfrm>
              <a:custGeom>
                <a:avLst/>
                <a:gdLst>
                  <a:gd name="connsiteX0" fmla="*/ 68327 w 65280"/>
                  <a:gd name="connsiteY0" fmla="*/ 34163 h 65280"/>
                  <a:gd name="connsiteX1" fmla="*/ 34163 w 65280"/>
                  <a:gd name="connsiteY1" fmla="*/ 68327 h 65280"/>
                  <a:gd name="connsiteX2" fmla="*/ 0 w 65280"/>
                  <a:gd name="connsiteY2" fmla="*/ 34163 h 65280"/>
                  <a:gd name="connsiteX3" fmla="*/ 34163 w 65280"/>
                  <a:gd name="connsiteY3" fmla="*/ 0 h 65280"/>
                  <a:gd name="connsiteX4" fmla="*/ 68327 w 65280"/>
                  <a:gd name="connsiteY4" fmla="*/ 34163 h 65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0" h="65280">
                    <a:moveTo>
                      <a:pt x="68327" y="34163"/>
                    </a:moveTo>
                    <a:cubicBezTo>
                      <a:pt x="68327" y="53031"/>
                      <a:pt x="53031" y="68327"/>
                      <a:pt x="34163" y="68327"/>
                    </a:cubicBezTo>
                    <a:cubicBezTo>
                      <a:pt x="15295" y="68327"/>
                      <a:pt x="0" y="53031"/>
                      <a:pt x="0" y="34163"/>
                    </a:cubicBezTo>
                    <a:cubicBezTo>
                      <a:pt x="0" y="15295"/>
                      <a:pt x="15295" y="0"/>
                      <a:pt x="34163" y="0"/>
                    </a:cubicBezTo>
                    <a:cubicBezTo>
                      <a:pt x="53031" y="0"/>
                      <a:pt x="68327" y="15295"/>
                      <a:pt x="68327" y="34163"/>
                    </a:cubicBezTo>
                    <a:close/>
                  </a:path>
                </a:pathLst>
              </a:custGeom>
              <a:solidFill>
                <a:schemeClr val="accent2"/>
              </a:solidFill>
              <a:ln w="7226" cap="flat">
                <a:solidFill>
                  <a:schemeClr val="accent2"/>
                </a:solidFill>
                <a:prstDash val="solid"/>
                <a:miter/>
              </a:ln>
            </p:spPr>
            <p:txBody>
              <a:bodyPr rtlCol="0" anchor="ctr"/>
              <a:lstStyle/>
              <a:p>
                <a:pPr defTabSz="606201">
                  <a:defRPr/>
                </a:pPr>
                <a:endParaRPr lang="en-US" sz="1949">
                  <a:solidFill>
                    <a:prstClr val="black"/>
                  </a:solidFill>
                  <a:latin typeface="Segoe UI"/>
                </a:endParaRPr>
              </a:p>
            </p:txBody>
          </p:sp>
        </p:grpSp>
      </p:grpSp>
      <p:sp>
        <p:nvSpPr>
          <p:cNvPr id="282" name="Text Placeholder 3">
            <a:extLst>
              <a:ext uri="{FF2B5EF4-FFF2-40B4-BE49-F238E27FC236}">
                <a16:creationId xmlns:a16="http://schemas.microsoft.com/office/drawing/2014/main" id="{843E64E9-1512-4A2B-AA2D-F18A10E38187}"/>
              </a:ext>
            </a:extLst>
          </p:cNvPr>
          <p:cNvSpPr>
            <a:spLocks noGrp="1"/>
          </p:cNvSpPr>
          <p:nvPr>
            <p:ph type="body" sz="quarter" idx="17"/>
          </p:nvPr>
        </p:nvSpPr>
        <p:spPr>
          <a:xfrm>
            <a:off x="3904337" y="3337026"/>
            <a:ext cx="2286000" cy="1206484"/>
          </a:xfrm>
        </p:spPr>
        <p:txBody>
          <a:bodyPr/>
          <a:lstStyle>
            <a:lvl1pPr marL="0" indent="0" algn="l">
              <a:spcBef>
                <a:spcPts val="2400"/>
              </a:spcBef>
              <a:spcAft>
                <a:spcPts val="600"/>
              </a:spcAft>
              <a:buNone/>
              <a:defRPr sz="1400" b="1">
                <a:solidFill>
                  <a:schemeClr val="accent4"/>
                </a:solidFill>
              </a:defRPr>
            </a:lvl1pPr>
            <a:lvl2pPr marL="0" indent="0" algn="l">
              <a:spcBef>
                <a:spcPts val="0"/>
              </a:spcBef>
              <a:spcAft>
                <a:spcPts val="600"/>
              </a:spcAft>
              <a:buNone/>
              <a:defRPr sz="1100" b="0">
                <a:solidFill>
                  <a:schemeClr val="tx1"/>
                </a:solidFill>
              </a:defRPr>
            </a:lvl2pPr>
            <a:lvl3pPr marL="0" indent="0" algn="l">
              <a:spcBef>
                <a:spcPts val="0"/>
              </a:spcBef>
              <a:spcAft>
                <a:spcPts val="600"/>
              </a:spcAft>
              <a:buNone/>
              <a:defRPr lang="en-US" sz="1100" b="1" kern="1200" spc="0" baseline="0" dirty="0">
                <a:solidFill>
                  <a:schemeClr val="accent4"/>
                </a:solidFill>
                <a:latin typeface="+mn-lt"/>
                <a:ea typeface="+mn-ea"/>
                <a:cs typeface="+mn-cs"/>
              </a:defRPr>
            </a:lvl3pPr>
            <a:lvl4pPr marL="0" indent="0" algn="l">
              <a:buNone/>
              <a:defRPr sz="1050" b="0">
                <a:solidFill>
                  <a:schemeClr val="tx1"/>
                </a:solidFill>
              </a:defRPr>
            </a:lvl4pPr>
            <a:lvl5pPr marL="0" indent="0" algn="l">
              <a:buNone/>
              <a:defRPr sz="1050" b="0">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84" name="Title 1">
            <a:extLst>
              <a:ext uri="{FF2B5EF4-FFF2-40B4-BE49-F238E27FC236}">
                <a16:creationId xmlns:a16="http://schemas.microsoft.com/office/drawing/2014/main" id="{98B5C811-EA6E-4397-A45C-C444B882F931}"/>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4652112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49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059482"/>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C6767148-5290-423D-8116-ABBA9EACF9C1}"/>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3F6F298A-48A8-4580-B0AA-F99ADC0552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7150283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1">
          <p15:clr>
            <a:srgbClr val="FBAE40"/>
          </p15:clr>
        </p15:guide>
        <p15:guide id="32" pos="189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644927"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45295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78EAF8C5-B27E-420A-85E7-6FD1CDB281FE}"/>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6785751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B88BF80-8C8B-44AB-B183-E3E9AE2EC1AB}"/>
              </a:ext>
            </a:extLst>
          </p:cNvPr>
          <p:cNvSpPr>
            <a:spLocks noGrp="1"/>
          </p:cNvSpPr>
          <p:nvPr>
            <p:ph type="body" sz="quarter" idx="12"/>
          </p:nvPr>
        </p:nvSpPr>
        <p:spPr>
          <a:xfrm>
            <a:off x="3977578"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075E19A9-256E-44AE-B457-98E9B4C60916}"/>
              </a:ext>
            </a:extLst>
          </p:cNvPr>
          <p:cNvSpPr>
            <a:spLocks noGrp="1"/>
          </p:cNvSpPr>
          <p:nvPr>
            <p:ph type="body" sz="quarter" idx="13"/>
          </p:nvPr>
        </p:nvSpPr>
        <p:spPr>
          <a:xfrm>
            <a:off x="6454252" y="3729418"/>
            <a:ext cx="2667348"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4341E57-E30B-408B-BA15-50064134DD44}"/>
              </a:ext>
            </a:extLst>
          </p:cNvPr>
          <p:cNvSpPr>
            <a:spLocks noGrp="1"/>
          </p:cNvSpPr>
          <p:nvPr>
            <p:ph type="body" sz="quarter" idx="14"/>
          </p:nvPr>
        </p:nvSpPr>
        <p:spPr>
          <a:xfrm>
            <a:off x="9312275" y="3729418"/>
            <a:ext cx="2286000" cy="1501950"/>
          </a:xfrm>
        </p:spPr>
        <p:txBody>
          <a:bodyPr/>
          <a:lstStyle>
            <a:lvl1pPr marL="0" indent="0" algn="ctr">
              <a:spcBef>
                <a:spcPts val="2400"/>
              </a:spcBef>
              <a:spcAft>
                <a:spcPts val="600"/>
              </a:spcAft>
              <a:buNone/>
              <a:defRPr sz="1600" b="1">
                <a:solidFill>
                  <a:schemeClr val="accent1">
                    <a:lumMod val="60000"/>
                    <a:lumOff val="40000"/>
                  </a:schemeClr>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F958D691-50A2-4480-83A0-080DED8D0A40}"/>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A8156802-1F4F-42F9-8680-A144ADF10BEB}"/>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7121765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042EF981-BE1B-4773-B529-023F046D3BAD}"/>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10" name="Text Placeholder 3">
            <a:extLst>
              <a:ext uri="{FF2B5EF4-FFF2-40B4-BE49-F238E27FC236}">
                <a16:creationId xmlns:a16="http://schemas.microsoft.com/office/drawing/2014/main" id="{FEE338B4-AD0B-4540-A01E-DF9989587D59}"/>
              </a:ext>
            </a:extLst>
          </p:cNvPr>
          <p:cNvSpPr>
            <a:spLocks noGrp="1"/>
          </p:cNvSpPr>
          <p:nvPr>
            <p:ph type="body" sz="quarter" idx="15"/>
          </p:nvPr>
        </p:nvSpPr>
        <p:spPr>
          <a:xfrm>
            <a:off x="4358926" y="826532"/>
            <a:ext cx="6949439" cy="276999"/>
          </a:xfrm>
        </p:spPr>
        <p:txBody>
          <a:bodyPr/>
          <a:lstStyle>
            <a:lvl1pPr marL="0" indent="0" algn="ctr">
              <a:spcBef>
                <a:spcPts val="2400"/>
              </a:spcBef>
              <a:spcAft>
                <a:spcPts val="600"/>
              </a:spcAft>
              <a:buNone/>
              <a:defRPr sz="1800" b="0">
                <a:solidFill>
                  <a:schemeClr val="accent2"/>
                </a:solidFill>
              </a:defRPr>
            </a:lvl1pPr>
            <a:lvl2pPr marL="0" indent="0" algn="ctr">
              <a:spcBef>
                <a:spcPts val="0"/>
              </a:spcBef>
              <a:spcAft>
                <a:spcPts val="600"/>
              </a:spcAft>
              <a:buNone/>
              <a:defRPr sz="1600" b="0">
                <a:solidFill>
                  <a:schemeClr val="tx1"/>
                </a:solidFill>
              </a:defRPr>
            </a:lvl2pPr>
            <a:lvl3pPr marL="0" indent="0" algn="ctr">
              <a:buNone/>
              <a:defRPr sz="1100" b="0">
                <a:solidFill>
                  <a:schemeClr val="tx1"/>
                </a:solidFill>
              </a:defRPr>
            </a:lvl3pPr>
            <a:lvl4pPr marL="0" indent="0" algn="ctr">
              <a:buNone/>
              <a:defRPr sz="1100" b="0">
                <a:solidFill>
                  <a:schemeClr val="tx1"/>
                </a:solidFill>
              </a:defRPr>
            </a:lvl4pPr>
            <a:lvl5pPr marL="0" indent="0" algn="ctr">
              <a:buNone/>
              <a:defRPr sz="1100" b="0">
                <a:solidFill>
                  <a:schemeClr val="tx1"/>
                </a:solidFill>
              </a:defRPr>
            </a:lvl5pPr>
          </a:lstStyle>
          <a:p>
            <a:pPr lvl="0"/>
            <a:r>
              <a:rPr lang="en-US"/>
              <a:t>Click to edit Master text styles</a:t>
            </a:r>
          </a:p>
        </p:txBody>
      </p:sp>
      <p:sp>
        <p:nvSpPr>
          <p:cNvPr id="11" name="Text Placeholder 3">
            <a:extLst>
              <a:ext uri="{FF2B5EF4-FFF2-40B4-BE49-F238E27FC236}">
                <a16:creationId xmlns:a16="http://schemas.microsoft.com/office/drawing/2014/main" id="{6098F527-11D0-477A-B03F-B6F03AC55C63}"/>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CBF8949C-BB2C-41CC-B5AB-850303AF55B3}"/>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30219857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4376372" y="1836738"/>
            <a:ext cx="6846517" cy="1332673"/>
          </a:xfrm>
        </p:spPr>
        <p:txBody>
          <a:bodyPr/>
          <a:lstStyle>
            <a:lvl1pPr marL="0" indent="0">
              <a:spcBef>
                <a:spcPts val="1800"/>
              </a:spcBef>
              <a:spcAft>
                <a:spcPts val="600"/>
              </a:spcAft>
              <a:buNone/>
              <a:defRPr sz="1600" b="1">
                <a:solidFill>
                  <a:schemeClr val="accent1">
                    <a:lumMod val="60000"/>
                    <a:lumOff val="40000"/>
                  </a:schemeClr>
                </a:solidFill>
              </a:defRPr>
            </a:lvl1pPr>
            <a:lvl2pPr marL="0" indent="0">
              <a:spcBef>
                <a:spcPts val="600"/>
              </a:spcBef>
              <a:spcAft>
                <a:spcPts val="0"/>
              </a:spcAft>
              <a:buNone/>
              <a:defRPr sz="1600" b="0">
                <a:solidFill>
                  <a:schemeClr val="tx1"/>
                </a:solidFill>
              </a:defRPr>
            </a:lvl2pPr>
            <a:lvl3pPr marL="0" indent="0">
              <a:buNone/>
              <a:defRPr sz="1100" b="0">
                <a:solidFill>
                  <a:schemeClr val="tx1"/>
                </a:solidFill>
              </a:defRPr>
            </a:lvl3pPr>
            <a:lvl4pPr marL="0" indent="0">
              <a:spcBef>
                <a:spcPts val="0"/>
              </a:spcBef>
              <a:spcAft>
                <a:spcPts val="600"/>
              </a:spcAft>
              <a:buNone/>
              <a:defRPr sz="1100" b="0">
                <a:solidFill>
                  <a:schemeClr val="tx1"/>
                </a:solidFill>
              </a:defRPr>
            </a:lvl4pPr>
            <a:lvl5pPr marL="0" indent="0">
              <a:buNone/>
              <a:defRPr sz="11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2F370D42-8785-49C0-8844-3D3259578FFA}"/>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DAF63D54-0322-40A9-9170-20F23B86B754}"/>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19133220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A3961E8E-B85A-4E59-B75D-5494B51986E0}"/>
              </a:ext>
            </a:extLst>
          </p:cNvPr>
          <p:cNvSpPr>
            <a:spLocks noGrp="1"/>
          </p:cNvSpPr>
          <p:nvPr>
            <p:ph type="body" sz="quarter" idx="12"/>
          </p:nvPr>
        </p:nvSpPr>
        <p:spPr>
          <a:xfrm>
            <a:off x="7315203" y="457200"/>
            <a:ext cx="4561362" cy="1243417"/>
          </a:xfrm>
        </p:spPr>
        <p:txBody>
          <a:bodyPr/>
          <a:lstStyle>
            <a:lvl1pPr marL="0" indent="0">
              <a:spcBef>
                <a:spcPts val="2400"/>
              </a:spcBef>
              <a:spcAft>
                <a:spcPts val="600"/>
              </a:spcAft>
              <a:buNone/>
              <a:defRPr sz="1600" b="1">
                <a:solidFill>
                  <a:schemeClr val="accent1">
                    <a:lumMod val="60000"/>
                    <a:lumOff val="40000"/>
                  </a:schemeClr>
                </a:solidFill>
              </a:defRPr>
            </a:lvl1pPr>
            <a:lvl2pPr marL="0" indent="0">
              <a:spcBef>
                <a:spcPts val="0"/>
              </a:spcBef>
              <a:spcAft>
                <a:spcPts val="600"/>
              </a:spcAft>
              <a:buNone/>
              <a:defRPr sz="1400" b="0">
                <a:solidFill>
                  <a:schemeClr val="tx1"/>
                </a:solidFill>
              </a:defRPr>
            </a:lvl2pPr>
            <a:lvl3pPr marL="0" indent="0">
              <a:spcBef>
                <a:spcPts val="500"/>
              </a:spcBef>
              <a:buNone/>
              <a:defRPr sz="1200" b="0">
                <a:solidFill>
                  <a:schemeClr val="tx1"/>
                </a:solidFill>
              </a:defRPr>
            </a:lvl3pPr>
            <a:lvl4pPr marL="0" indent="0">
              <a:buNone/>
              <a:defRPr sz="1050" b="0">
                <a:solidFill>
                  <a:schemeClr val="tx1"/>
                </a:solidFill>
              </a:defRPr>
            </a:lvl4pPr>
            <a:lvl5pPr marL="0" indent="0">
              <a:buNone/>
              <a:defRPr sz="105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F6E4EA4F-F06F-48AD-8477-070222AD1640}"/>
              </a:ext>
            </a:extLst>
          </p:cNvPr>
          <p:cNvSpPr>
            <a:spLocks noGrp="1"/>
          </p:cNvSpPr>
          <p:nvPr>
            <p:ph type="body" sz="quarter" idx="10"/>
          </p:nvPr>
        </p:nvSpPr>
        <p:spPr>
          <a:xfrm>
            <a:off x="593724"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038883E8-5AD7-40A5-A4CA-D1721028FA99}"/>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9768516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35AD3E9C-701A-4E57-A6ED-EF9DD9526755}"/>
              </a:ext>
            </a:extLst>
          </p:cNvPr>
          <p:cNvSpPr>
            <a:spLocks noGrp="1"/>
          </p:cNvSpPr>
          <p:nvPr>
            <p:ph type="body" sz="quarter" idx="11"/>
          </p:nvPr>
        </p:nvSpPr>
        <p:spPr>
          <a:xfrm>
            <a:off x="4376372" y="457200"/>
            <a:ext cx="6949440" cy="369332"/>
          </a:xfrm>
        </p:spPr>
        <p:txBody>
          <a:bodyPr/>
          <a:lstStyle>
            <a:lvl1pPr marL="0" indent="0" algn="ctr">
              <a:spcBef>
                <a:spcPts val="600"/>
              </a:spcBef>
              <a:spcAft>
                <a:spcPts val="600"/>
              </a:spcAft>
              <a:buNone/>
              <a:defRPr sz="2400">
                <a:solidFill>
                  <a:schemeClr val="tx1"/>
                </a:solidFill>
              </a:defRPr>
            </a:lvl1pPr>
            <a:lvl2pPr marL="0" indent="0">
              <a:spcBef>
                <a:spcPts val="600"/>
              </a:spcBef>
              <a:spcAft>
                <a:spcPts val="600"/>
              </a:spcAft>
              <a:buNone/>
              <a:defRPr sz="1600" b="1">
                <a:solidFill>
                  <a:schemeClr val="accent2"/>
                </a:solidFill>
              </a:defRPr>
            </a:lvl2pPr>
            <a:lvl3pPr marL="0" indent="0">
              <a:buNone/>
              <a:defRPr sz="1400"/>
            </a:lvl3pPr>
            <a:lvl4pPr marL="0" indent="0">
              <a:buNone/>
              <a:defRPr sz="1400"/>
            </a:lvl4pPr>
            <a:lvl5pPr marL="0" indent="0">
              <a:buNone/>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139B7BB0-02DA-4965-95FC-7E00058BC45D}"/>
              </a:ext>
            </a:extLst>
          </p:cNvPr>
          <p:cNvSpPr>
            <a:spLocks noGrp="1"/>
          </p:cNvSpPr>
          <p:nvPr>
            <p:ph type="body" sz="quarter" idx="10"/>
          </p:nvPr>
        </p:nvSpPr>
        <p:spPr>
          <a:xfrm>
            <a:off x="593725" y="1836738"/>
            <a:ext cx="2416175" cy="1468094"/>
          </a:xfrm>
        </p:spPr>
        <p:txBody>
          <a:bodyPr/>
          <a:lstStyle>
            <a:lvl1pPr marL="0" indent="0">
              <a:spcBef>
                <a:spcPts val="600"/>
              </a:spcBef>
              <a:spcAft>
                <a:spcPts val="600"/>
              </a:spcAft>
              <a:buNone/>
              <a:defRPr sz="1400">
                <a:solidFill>
                  <a:schemeClr val="tx1"/>
                </a:solidFill>
              </a:defRPr>
            </a:lvl1pPr>
            <a:lvl2pPr marL="0" indent="0">
              <a:spcBef>
                <a:spcPts val="600"/>
              </a:spcBef>
              <a:spcAft>
                <a:spcPts val="600"/>
              </a:spcAft>
              <a:buNone/>
              <a:defRPr sz="1600" b="0">
                <a:solidFill>
                  <a:schemeClr val="accent1">
                    <a:lumMod val="60000"/>
                    <a:lumOff val="40000"/>
                  </a:schemeClr>
                </a:solidFill>
                <a:latin typeface="+mj-lt"/>
              </a:defRPr>
            </a:lvl2pPr>
            <a:lvl3pPr marL="0" indent="0">
              <a:buNone/>
              <a:defRPr sz="1400"/>
            </a:lvl3pPr>
            <a:lvl4pPr marL="0" indent="0">
              <a:buNone/>
              <a:defRPr sz="1400"/>
            </a:lvl4pPr>
            <a:lvl5pPr marL="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E579DC26-EC19-4915-A9E3-278ED64B4E67}"/>
              </a:ext>
            </a:extLst>
          </p:cNvPr>
          <p:cNvSpPr>
            <a:spLocks noGrp="1"/>
          </p:cNvSpPr>
          <p:nvPr>
            <p:ph type="title"/>
          </p:nvPr>
        </p:nvSpPr>
        <p:spPr>
          <a:xfrm>
            <a:off x="588262" y="1067356"/>
            <a:ext cx="2994910" cy="369332"/>
          </a:xfrm>
        </p:spPr>
        <p:txBody>
          <a:bodyPr/>
          <a:lstStyle>
            <a:lvl1pPr>
              <a:defRPr lang="en-US" sz="2400" kern="1200" dirty="0">
                <a:solidFill>
                  <a:srgbClr val="50E6FF"/>
                </a:solidFill>
                <a:latin typeface="Segoe UI Semibold"/>
                <a:ea typeface="+mn-ea"/>
                <a:cs typeface="Segoe UI" panose="020B0502040204020203" pitchFamily="34" charset="0"/>
              </a:defRPr>
            </a:lvl1pPr>
          </a:lstStyle>
          <a:p>
            <a:pPr marL="0" lvl="0" algn="l" defTabSz="932742" rtl="0" eaLnBrk="1" latinLnBrk="0" hangingPunct="1">
              <a:spcBef>
                <a:spcPts val="3000"/>
              </a:spcBef>
              <a:spcAft>
                <a:spcPts val="600"/>
              </a:spcAft>
              <a:buSzPct val="90000"/>
            </a:pPr>
            <a:r>
              <a:rPr lang="en-US"/>
              <a:t>Click to edit Master</a:t>
            </a:r>
          </a:p>
        </p:txBody>
      </p:sp>
    </p:spTree>
    <p:extLst>
      <p:ext uri="{BB962C8B-B14F-4D97-AF65-F5344CB8AC3E}">
        <p14:creationId xmlns:p14="http://schemas.microsoft.com/office/powerpoint/2010/main" val="21465776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152">
          <p15:clr>
            <a:srgbClr val="5ACBF0"/>
          </p15:clr>
        </p15:guide>
        <p15:guide id="30" orient="horz" pos="288">
          <p15:clr>
            <a:srgbClr val="5ACBF0"/>
          </p15:clr>
        </p15:guide>
        <p15:guide id="32" pos="1896">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66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7499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508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264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6494582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434358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461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20097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05754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3098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856668"/>
            <a:ext cx="9144000" cy="677108"/>
          </a:xfrm>
          <a:noFill/>
        </p:spPr>
        <p:txBody>
          <a:bodyPr lIns="0" tIns="0" rIns="0" bIns="0" anchor="b" anchorCtr="0">
            <a:spAutoFit/>
          </a:bodyPr>
          <a:lstStyle>
            <a:lvl1pPr>
              <a:defRPr sz="4400" spc="-50" baseline="0">
                <a:gradFill flip="none" rotWithShape="1">
                  <a:gsLst>
                    <a:gs pos="100000">
                      <a:schemeClr val="accent2"/>
                    </a:gs>
                    <a:gs pos="0">
                      <a:schemeClr val="accent1"/>
                    </a:gs>
                  </a:gsLst>
                  <a:lin ang="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95046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411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3059667"/>
            <a:ext cx="3059752" cy="738664"/>
          </a:xfrm>
        </p:spPr>
        <p:txBody>
          <a:bodyPr anchor="b"/>
          <a:lstStyle>
            <a:lvl1pPr>
              <a:defRPr sz="4800">
                <a:gradFill flip="none" rotWithShape="1">
                  <a:gsLst>
                    <a:gs pos="100000">
                      <a:schemeClr val="accent2"/>
                    </a:gs>
                    <a:gs pos="0">
                      <a:schemeClr val="accent1"/>
                    </a:gs>
                  </a:gsLst>
                  <a:lin ang="0" scaled="1"/>
                  <a:tileRect/>
                </a:gradFill>
              </a:defRPr>
            </a:lvl1pPr>
          </a:lstStyle>
          <a:p>
            <a:r>
              <a:rPr lang="en-US"/>
              <a:t>Click to</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2279454"/>
            <a:ext cx="6455879" cy="2299091"/>
          </a:xfrm>
        </p:spPr>
        <p:txBody>
          <a:bodyPr anchor="ctr"/>
          <a:lstStyle>
            <a:lvl1pPr marL="0" indent="0">
              <a:spcBef>
                <a:spcPts val="600"/>
              </a:spcBef>
              <a:spcAft>
                <a:spcPts val="600"/>
              </a:spcAft>
              <a:buNone/>
              <a:defRPr sz="2400">
                <a:solidFill>
                  <a:schemeClr val="accent2"/>
                </a:solidFill>
                <a:latin typeface="+mj-lt"/>
              </a:defRPr>
            </a:lvl1pPr>
            <a:lvl2pPr marL="0" indent="0">
              <a:spcBef>
                <a:spcPts val="600"/>
              </a:spcBef>
              <a:spcAft>
                <a:spcPts val="600"/>
              </a:spcAft>
              <a:buNone/>
              <a:defRPr sz="24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490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50517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6697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2191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mn-lt"/>
                <a:cs typeface="Segoe UI" panose="020B0502040204020203" pitchFamily="34" charset="0"/>
              </a:defRPr>
            </a:lvl1pPr>
            <a:lvl2pPr marL="255511" indent="0">
              <a:buFont typeface="Wingdings" panose="05000000000000000000" pitchFamily="2" charset="2"/>
              <a:buNone/>
              <a:defRPr sz="1999" b="0">
                <a:latin typeface="+mn-lt"/>
              </a:defRPr>
            </a:lvl2pPr>
            <a:lvl3pPr marL="450715" indent="0">
              <a:buFont typeface="Wingdings" panose="05000000000000000000" pitchFamily="2" charset="2"/>
              <a:buNone/>
              <a:tabLst/>
              <a:defRPr sz="1600" b="0">
                <a:latin typeface="+mn-lt"/>
              </a:defRPr>
            </a:lvl3pPr>
            <a:lvl4pPr marL="652266" indent="0">
              <a:buFont typeface="Wingdings" panose="05000000000000000000" pitchFamily="2" charset="2"/>
              <a:buNone/>
              <a:defRPr sz="1400" b="0">
                <a:latin typeface="+mn-lt"/>
              </a:defRPr>
            </a:lvl4pPr>
            <a:lvl5pPr marL="85381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mn-lt"/>
                <a:cs typeface="Segoe UI" panose="020B0502040204020203" pitchFamily="34" charset="0"/>
              </a:defRPr>
            </a:lvl1pPr>
            <a:lvl2pPr marL="255511" indent="0">
              <a:buFont typeface="Wingdings" panose="05000000000000000000" pitchFamily="2" charset="2"/>
              <a:buNone/>
              <a:defRPr sz="1999" b="0">
                <a:latin typeface="+mn-lt"/>
              </a:defRPr>
            </a:lvl2pPr>
            <a:lvl3pPr marL="450715" indent="0">
              <a:buFont typeface="Wingdings" panose="05000000000000000000" pitchFamily="2" charset="2"/>
              <a:buNone/>
              <a:tabLst/>
              <a:defRPr sz="1600" b="0">
                <a:latin typeface="+mn-lt"/>
              </a:defRPr>
            </a:lvl3pPr>
            <a:lvl4pPr marL="652266" indent="0">
              <a:buFont typeface="Wingdings" panose="05000000000000000000" pitchFamily="2" charset="2"/>
              <a:buNone/>
              <a:defRPr sz="1400" b="0">
                <a:latin typeface="+mn-lt"/>
              </a:defRPr>
            </a:lvl4pPr>
            <a:lvl5pPr marL="85381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088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652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55345D5-B0E3-44AD-A605-05A8DE85F7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60"/>
          <a:stretch/>
        </p:blipFill>
        <p:spPr>
          <a:xfrm>
            <a:off x="4495800" y="609600"/>
            <a:ext cx="7242557" cy="5582970"/>
          </a:xfrm>
          <a:prstGeom prst="rect">
            <a:avLst/>
          </a:prstGeom>
          <a:effectLst/>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459" r="1"/>
          <a:stretch/>
        </p:blipFill>
        <p:spPr>
          <a:xfrm>
            <a:off x="10379243" y="-83890"/>
            <a:ext cx="1944414" cy="685800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03" r="28506"/>
          <a:stretch/>
        </p:blipFill>
        <p:spPr>
          <a:xfrm>
            <a:off x="3681202" y="-83890"/>
            <a:ext cx="6938672" cy="685800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spTree>
    <p:extLst>
      <p:ext uri="{BB962C8B-B14F-4D97-AF65-F5344CB8AC3E}">
        <p14:creationId xmlns:p14="http://schemas.microsoft.com/office/powerpoint/2010/main" val="32687375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2381273" cy="1661609"/>
          </a:xfrm>
        </p:spPr>
        <p:txBody>
          <a:bodyPr anchor="b"/>
          <a:lstStyle/>
          <a:p>
            <a:r>
              <a:rPr lang="en-US"/>
              <a:t>Click to edit Master title style</a:t>
            </a:r>
          </a:p>
        </p:txBody>
      </p:sp>
    </p:spTree>
    <p:extLst>
      <p:ext uri="{BB962C8B-B14F-4D97-AF65-F5344CB8AC3E}">
        <p14:creationId xmlns:p14="http://schemas.microsoft.com/office/powerpoint/2010/main" val="24057940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150015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003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101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46775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235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25008"/>
            <a:ext cx="9144000" cy="609398"/>
          </a:xfrm>
          <a:noFill/>
        </p:spPr>
        <p:txBody>
          <a:bodyPr lIns="0" tIns="0" rIns="0" bIns="0" anchor="b" anchorCtr="0">
            <a:spAutoFit/>
          </a:bodyPr>
          <a:lstStyle>
            <a:lvl1pPr algn="l" defTabSz="932462" rtl="0" eaLnBrk="1" latinLnBrk="0" hangingPunct="1">
              <a:lnSpc>
                <a:spcPct val="90000"/>
              </a:lnSpc>
              <a:spcBef>
                <a:spcPct val="0"/>
              </a:spcBef>
              <a:buNone/>
              <a:defRPr lang="en-US" sz="4400" b="0" kern="1200" cap="none" spc="-50" baseline="0" dirty="0">
                <a:ln w="3175">
                  <a:noFill/>
                </a:ln>
                <a:gradFill flip="none" rotWithShape="1">
                  <a:gsLst>
                    <a:gs pos="100000">
                      <a:schemeClr val="accent2"/>
                    </a:gs>
                    <a:gs pos="0">
                      <a:schemeClr val="accent1"/>
                    </a:gs>
                  </a:gsLst>
                  <a:lin ang="0" scaled="1"/>
                  <a:tileRect/>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9080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8773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25008"/>
            <a:ext cx="9144000" cy="609398"/>
          </a:xfrm>
          <a:noFill/>
        </p:spPr>
        <p:txBody>
          <a:bodyPr lIns="0" tIns="0" rIns="0" bIns="0" anchor="b" anchorCtr="0">
            <a:spAutoFit/>
          </a:bodyPr>
          <a:lstStyle>
            <a:lvl1pPr algn="l" defTabSz="932462" rtl="0" eaLnBrk="1" latinLnBrk="0" hangingPunct="1">
              <a:lnSpc>
                <a:spcPct val="90000"/>
              </a:lnSpc>
              <a:spcBef>
                <a:spcPct val="0"/>
              </a:spcBef>
              <a:buNone/>
              <a:defRPr lang="en-US" sz="4400" b="0" kern="1200" cap="none" spc="-50" baseline="0" dirty="0">
                <a:ln w="3175">
                  <a:noFill/>
                </a:ln>
                <a:gradFill flip="none" rotWithShape="1">
                  <a:gsLst>
                    <a:gs pos="100000">
                      <a:schemeClr val="accent2"/>
                    </a:gs>
                    <a:gs pos="0">
                      <a:schemeClr val="accent1"/>
                    </a:gs>
                  </a:gsLst>
                  <a:lin ang="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007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6741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584201" y="2436000"/>
            <a:ext cx="4467634" cy="30777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p:txBody>
      </p:sp>
    </p:spTree>
    <p:extLst>
      <p:ext uri="{BB962C8B-B14F-4D97-AF65-F5344CB8AC3E}">
        <p14:creationId xmlns:p14="http://schemas.microsoft.com/office/powerpoint/2010/main" val="14417269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584201" y="2436000"/>
            <a:ext cx="4467634" cy="30777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p:txBody>
      </p:sp>
    </p:spTree>
    <p:extLst>
      <p:ext uri="{BB962C8B-B14F-4D97-AF65-F5344CB8AC3E}">
        <p14:creationId xmlns:p14="http://schemas.microsoft.com/office/powerpoint/2010/main" val="1417586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4" presetClass="path" presetSubtype="0" decel="100000" fill="hold" grpId="1" nodeType="withEffect">
                                  <p:stCondLst>
                                    <p:cond delay="0"/>
                                  </p:stCondLst>
                                  <p:childTnLst>
                                    <p:animMotion origin="layout" path="M -8.33333E-7 0.04723 L -8.33333E-7 -4.81481E-6 " pathEditMode="relative" rAng="0" ptsTypes="AA">
                                      <p:cBhvr>
                                        <p:cTn id="9" dur="600" fill="hold"/>
                                        <p:tgtEl>
                                          <p:spTgt spid="7">
                                            <p:txEl>
                                              <p:pRg st="0" end="0"/>
                                            </p:txEl>
                                          </p:spTgt>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4" presetClass="path" presetSubtype="0" decel="100000" fill="hold" nodeType="withEffect">
                  <p:stCondLst>
                    <p:cond delay="0"/>
                  </p:stCondLst>
                  <p:childTnLst>
                    <p:animMotion origin="layout" path="M -8.33333E-7 0.04723 L -8.33333E-7 -4.81481E-6 " pathEditMode="relative" rAng="0" ptsTypes="AA">
                      <p:cBhvr>
                        <p:cTn dur="600" fill="hold"/>
                        <p:tgtEl>
                          <p:spTgt spid="7"/>
                        </p:tgtEl>
                        <p:attrNameLst>
                          <p:attrName>ppt_x</p:attrName>
                          <p:attrName>ppt_y</p:attrName>
                        </p:attrNameLst>
                      </p:cBhvr>
                      <p:rCtr x="0" y="-2361"/>
                    </p:animMotion>
                  </p:childTnLst>
                </p:cTn>
              </p:par>
            </p:tnLst>
          </p:tmpl>
        </p:tmplLst>
      </p:bldP>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6096000" y="2436001"/>
            <a:ext cx="4858871" cy="68371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p:txBody>
      </p:sp>
    </p:spTree>
    <p:extLst>
      <p:ext uri="{BB962C8B-B14F-4D97-AF65-F5344CB8AC3E}">
        <p14:creationId xmlns:p14="http://schemas.microsoft.com/office/powerpoint/2010/main" val="282972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4" presetClass="path" presetSubtype="0" decel="100000" fill="hold" grpId="1" nodeType="withEffect">
                                  <p:stCondLst>
                                    <p:cond delay="0"/>
                                  </p:stCondLst>
                                  <p:childTnLst>
                                    <p:animMotion origin="layout" path="M -4.16667E-6 0.04908 L -4.16667E-6 -4.81481E-6 " pathEditMode="relative" rAng="0" ptsTypes="AA">
                                      <p:cBhvr>
                                        <p:cTn id="9" dur="600" fill="hold"/>
                                        <p:tgtEl>
                                          <p:spTgt spid="7">
                                            <p:txEl>
                                              <p:pRg st="0" end="0"/>
                                            </p:txEl>
                                          </p:spTgt>
                                        </p:tgtEl>
                                        <p:attrNameLst>
                                          <p:attrName>ppt_x</p:attrName>
                                          <p:attrName>ppt_y</p:attrName>
                                        </p:attrNameLst>
                                      </p:cBhvr>
                                      <p:rCtr x="0" y="-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4" presetClass="path" presetSubtype="0" decel="100000" fill="hold" nodeType="withEffect">
                  <p:stCondLst>
                    <p:cond delay="0"/>
                  </p:stCondLst>
                  <p:childTnLst>
                    <p:animMotion origin="layout" path="M -4.16667E-6 0.04908 L -4.16667E-6 -4.81481E-6 " pathEditMode="relative" rAng="0" ptsTypes="AA">
                      <p:cBhvr>
                        <p:cTn dur="600" fill="hold"/>
                        <p:tgtEl>
                          <p:spTgt spid="7"/>
                        </p:tgtEl>
                        <p:attrNameLst>
                          <p:attrName>ppt_x</p:attrName>
                          <p:attrName>ppt_y</p:attrName>
                        </p:attrNameLst>
                      </p:cBhvr>
                      <p:rCtr x="0" y="-2454"/>
                    </p:animMotion>
                  </p:childTnLst>
                </p:cTn>
              </p:par>
            </p:tnLst>
          </p:tmpl>
        </p:tmplLst>
      </p:bldP>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571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3756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6892925"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6304662" cy="1612493"/>
          </a:xfrm>
        </p:spPr>
        <p:txBody>
          <a:bodyPr/>
          <a:lstStyle>
            <a:lvl1pPr marL="0" indent="0">
              <a:spcBef>
                <a:spcPts val="1800"/>
              </a:spcBef>
              <a:buNone/>
              <a:defRPr>
                <a:solidFill>
                  <a:schemeClr val="accent1">
                    <a:lumMod val="60000"/>
                    <a:lumOff val="40000"/>
                  </a:schemeClr>
                </a:solidFill>
              </a:defRPr>
            </a:lvl1pPr>
            <a:lvl2pPr marL="228532" indent="0">
              <a:buNone/>
              <a:defRPr/>
            </a:lvl2pPr>
            <a:lvl3pPr marL="457063" indent="0">
              <a:buNone/>
              <a:defRPr/>
            </a:lvl3pPr>
            <a:lvl4pPr marL="661789" indent="0">
              <a:buNone/>
              <a:defRPr/>
            </a:lvl4pPr>
            <a:lvl5pPr marL="8554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2C8A44-CBEE-46F1-A30F-5DD1C6BA9717}"/>
              </a:ext>
            </a:extLst>
          </p:cNvPr>
          <p:cNvSpPr>
            <a:spLocks noGrp="1"/>
          </p:cNvSpPr>
          <p:nvPr>
            <p:ph type="title"/>
          </p:nvPr>
        </p:nvSpPr>
        <p:spPr>
          <a:xfrm>
            <a:off x="588263" y="457200"/>
            <a:ext cx="11018520"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8089703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2743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080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77207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564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7895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465051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856668"/>
            <a:ext cx="9144000" cy="677108"/>
          </a:xfrm>
          <a:noFill/>
        </p:spPr>
        <p:txBody>
          <a:bodyPr lIns="0" tIns="0" rIns="0" bIns="0" anchor="b" anchorCtr="0">
            <a:spAutoFit/>
          </a:bodyPr>
          <a:lstStyle>
            <a:lvl1pPr>
              <a:defRPr sz="4400" spc="-50" baseline="0">
                <a:gradFill flip="none" rotWithShape="1">
                  <a:gsLst>
                    <a:gs pos="100000">
                      <a:schemeClr val="accent2"/>
                    </a:gs>
                    <a:gs pos="0">
                      <a:schemeClr val="accent1"/>
                    </a:gs>
                  </a:gsLst>
                  <a:lin ang="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04652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1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3059667"/>
            <a:ext cx="3059752" cy="738664"/>
          </a:xfrm>
        </p:spPr>
        <p:txBody>
          <a:bodyPr anchor="b"/>
          <a:lstStyle>
            <a:lvl1pPr>
              <a:defRPr sz="4800">
                <a:gradFill flip="none" rotWithShape="1">
                  <a:gsLst>
                    <a:gs pos="100000">
                      <a:schemeClr val="accent2"/>
                    </a:gs>
                    <a:gs pos="0">
                      <a:schemeClr val="accent1"/>
                    </a:gs>
                  </a:gsLst>
                  <a:lin ang="0" scaled="1"/>
                  <a:tileRect/>
                </a:gradFill>
              </a:defRPr>
            </a:lvl1pPr>
          </a:lstStyle>
          <a:p>
            <a:r>
              <a:rPr lang="en-US"/>
              <a:t>Click to</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2279454"/>
            <a:ext cx="6455879" cy="2299091"/>
          </a:xfrm>
        </p:spPr>
        <p:txBody>
          <a:bodyPr anchor="ctr"/>
          <a:lstStyle>
            <a:lvl1pPr marL="0" indent="0">
              <a:spcBef>
                <a:spcPts val="600"/>
              </a:spcBef>
              <a:spcAft>
                <a:spcPts val="600"/>
              </a:spcAft>
              <a:buNone/>
              <a:defRPr sz="2400">
                <a:solidFill>
                  <a:schemeClr val="accent2"/>
                </a:solidFill>
                <a:latin typeface="+mj-lt"/>
              </a:defRPr>
            </a:lvl1pPr>
            <a:lvl2pPr marL="0" indent="0">
              <a:spcBef>
                <a:spcPts val="600"/>
              </a:spcBef>
              <a:spcAft>
                <a:spcPts val="600"/>
              </a:spcAft>
              <a:buNone/>
              <a:defRPr sz="24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646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299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mn-lt"/>
                <a:cs typeface="Segoe UI" panose="020B0502040204020203" pitchFamily="34" charset="0"/>
              </a:defRPr>
            </a:lvl1pPr>
            <a:lvl2pPr marL="255511" indent="0">
              <a:buFont typeface="Wingdings" panose="05000000000000000000" pitchFamily="2" charset="2"/>
              <a:buNone/>
              <a:defRPr sz="1999" b="0">
                <a:latin typeface="+mn-lt"/>
              </a:defRPr>
            </a:lvl2pPr>
            <a:lvl3pPr marL="450715" indent="0">
              <a:buFont typeface="Wingdings" panose="05000000000000000000" pitchFamily="2" charset="2"/>
              <a:buNone/>
              <a:tabLst/>
              <a:defRPr sz="1600" b="0">
                <a:latin typeface="+mn-lt"/>
              </a:defRPr>
            </a:lvl3pPr>
            <a:lvl4pPr marL="652266" indent="0">
              <a:buFont typeface="Wingdings" panose="05000000000000000000" pitchFamily="2" charset="2"/>
              <a:buNone/>
              <a:defRPr sz="1400" b="0">
                <a:latin typeface="+mn-lt"/>
              </a:defRPr>
            </a:lvl4pPr>
            <a:lvl5pPr marL="85381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mn-lt"/>
                <a:cs typeface="Segoe UI" panose="020B0502040204020203" pitchFamily="34" charset="0"/>
              </a:defRPr>
            </a:lvl1pPr>
            <a:lvl2pPr marL="255511" indent="0">
              <a:buFont typeface="Wingdings" panose="05000000000000000000" pitchFamily="2" charset="2"/>
              <a:buNone/>
              <a:defRPr sz="1999" b="0">
                <a:latin typeface="+mn-lt"/>
              </a:defRPr>
            </a:lvl2pPr>
            <a:lvl3pPr marL="450715" indent="0">
              <a:buFont typeface="Wingdings" panose="05000000000000000000" pitchFamily="2" charset="2"/>
              <a:buNone/>
              <a:tabLst/>
              <a:defRPr sz="1600" b="0">
                <a:latin typeface="+mn-lt"/>
              </a:defRPr>
            </a:lvl3pPr>
            <a:lvl4pPr marL="652266" indent="0">
              <a:buFont typeface="Wingdings" panose="05000000000000000000" pitchFamily="2" charset="2"/>
              <a:buNone/>
              <a:defRPr sz="1400" b="0">
                <a:latin typeface="+mn-lt"/>
              </a:defRPr>
            </a:lvl4pPr>
            <a:lvl5pPr marL="85381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90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414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8493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0222862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2381273" cy="1661609"/>
          </a:xfrm>
        </p:spPr>
        <p:txBody>
          <a:bodyPr anchor="b"/>
          <a:lstStyle/>
          <a:p>
            <a:r>
              <a:rPr lang="en-US"/>
              <a:t>Click to edit Master title style</a:t>
            </a:r>
          </a:p>
        </p:txBody>
      </p:sp>
    </p:spTree>
    <p:extLst>
      <p:ext uri="{BB962C8B-B14F-4D97-AF65-F5344CB8AC3E}">
        <p14:creationId xmlns:p14="http://schemas.microsoft.com/office/powerpoint/2010/main" val="8520192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0744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5448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9968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3894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31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360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25008"/>
            <a:ext cx="9144000" cy="609398"/>
          </a:xfrm>
          <a:noFill/>
        </p:spPr>
        <p:txBody>
          <a:bodyPr lIns="0" tIns="0" rIns="0" bIns="0" anchor="b" anchorCtr="0">
            <a:spAutoFit/>
          </a:bodyPr>
          <a:lstStyle>
            <a:lvl1pPr algn="l" defTabSz="932462" rtl="0" eaLnBrk="1" latinLnBrk="0" hangingPunct="1">
              <a:lnSpc>
                <a:spcPct val="90000"/>
              </a:lnSpc>
              <a:spcBef>
                <a:spcPct val="0"/>
              </a:spcBef>
              <a:buNone/>
              <a:defRPr lang="en-US" sz="4400" b="0" kern="1200" cap="none" spc="-50" baseline="0" dirty="0">
                <a:ln w="3175">
                  <a:noFill/>
                </a:ln>
                <a:gradFill flip="none" rotWithShape="1">
                  <a:gsLst>
                    <a:gs pos="100000">
                      <a:schemeClr val="accent2"/>
                    </a:gs>
                    <a:gs pos="0">
                      <a:schemeClr val="accent1"/>
                    </a:gs>
                  </a:gsLst>
                  <a:lin ang="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55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3287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584201" y="2436000"/>
            <a:ext cx="4467634" cy="30777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dirty="0"/>
              <a:t>Click to edit Master text styles</a:t>
            </a:r>
          </a:p>
        </p:txBody>
      </p:sp>
    </p:spTree>
    <p:extLst>
      <p:ext uri="{BB962C8B-B14F-4D97-AF65-F5344CB8AC3E}">
        <p14:creationId xmlns:p14="http://schemas.microsoft.com/office/powerpoint/2010/main" val="15051885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584201" y="2436000"/>
            <a:ext cx="4467634" cy="30777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p:txBody>
      </p:sp>
    </p:spTree>
    <p:extLst>
      <p:ext uri="{BB962C8B-B14F-4D97-AF65-F5344CB8AC3E}">
        <p14:creationId xmlns:p14="http://schemas.microsoft.com/office/powerpoint/2010/main" val="27258681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584201" y="2436000"/>
            <a:ext cx="4467634" cy="30777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p:txBody>
      </p:sp>
    </p:spTree>
    <p:extLst>
      <p:ext uri="{BB962C8B-B14F-4D97-AF65-F5344CB8AC3E}">
        <p14:creationId xmlns:p14="http://schemas.microsoft.com/office/powerpoint/2010/main" val="2093208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4" presetClass="path" presetSubtype="0" decel="100000" fill="hold" grpId="1" nodeType="withEffect">
                                  <p:stCondLst>
                                    <p:cond delay="0"/>
                                  </p:stCondLst>
                                  <p:childTnLst>
                                    <p:animMotion origin="layout" path="M -8.33333E-7 0.04723 L -8.33333E-7 -4.81481E-6 " pathEditMode="relative" rAng="0" ptsTypes="AA">
                                      <p:cBhvr>
                                        <p:cTn id="9" dur="600" fill="hold"/>
                                        <p:tgtEl>
                                          <p:spTgt spid="7">
                                            <p:txEl>
                                              <p:pRg st="0" end="0"/>
                                            </p:txEl>
                                          </p:spTgt>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4" presetClass="path" presetSubtype="0" decel="100000" fill="hold" nodeType="withEffect">
                  <p:stCondLst>
                    <p:cond delay="0"/>
                  </p:stCondLst>
                  <p:childTnLst>
                    <p:animMotion origin="layout" path="M -8.33333E-7 0.04723 L -8.33333E-7 -4.81481E-6 " pathEditMode="relative" rAng="0" ptsTypes="AA">
                      <p:cBhvr>
                        <p:cTn dur="600" fill="hold"/>
                        <p:tgtEl>
                          <p:spTgt spid="7"/>
                        </p:tgtEl>
                        <p:attrNameLst>
                          <p:attrName>ppt_x</p:attrName>
                          <p:attrName>ppt_y</p:attrName>
                        </p:attrNameLst>
                      </p:cBhvr>
                      <p:rCtr x="0" y="-2361"/>
                    </p:animMotion>
                  </p:childTnLst>
                </p:cTn>
              </p:par>
            </p:tnLst>
          </p:tmpl>
        </p:tmplLst>
      </p:bldP>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6096000" y="2436001"/>
            <a:ext cx="4858871" cy="68371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p:txBody>
      </p:sp>
    </p:spTree>
    <p:extLst>
      <p:ext uri="{BB962C8B-B14F-4D97-AF65-F5344CB8AC3E}">
        <p14:creationId xmlns:p14="http://schemas.microsoft.com/office/powerpoint/2010/main" val="2214071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4" presetClass="path" presetSubtype="0" decel="100000" fill="hold" grpId="1" nodeType="withEffect">
                                  <p:stCondLst>
                                    <p:cond delay="0"/>
                                  </p:stCondLst>
                                  <p:childTnLst>
                                    <p:animMotion origin="layout" path="M -4.16667E-6 0.04908 L -4.16667E-6 -4.81481E-6 " pathEditMode="relative" rAng="0" ptsTypes="AA">
                                      <p:cBhvr>
                                        <p:cTn id="9" dur="600" fill="hold"/>
                                        <p:tgtEl>
                                          <p:spTgt spid="7">
                                            <p:txEl>
                                              <p:pRg st="0" end="0"/>
                                            </p:txEl>
                                          </p:spTgt>
                                        </p:tgtEl>
                                        <p:attrNameLst>
                                          <p:attrName>ppt_x</p:attrName>
                                          <p:attrName>ppt_y</p:attrName>
                                        </p:attrNameLst>
                                      </p:cBhvr>
                                      <p:rCtr x="0" y="-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4" presetClass="path" presetSubtype="0" decel="100000" fill="hold" nodeType="withEffect">
                  <p:stCondLst>
                    <p:cond delay="0"/>
                  </p:stCondLst>
                  <p:childTnLst>
                    <p:animMotion origin="layout" path="M -4.16667E-6 0.04908 L -4.16667E-6 -4.81481E-6 " pathEditMode="relative" rAng="0" ptsTypes="AA">
                      <p:cBhvr>
                        <p:cTn dur="600" fill="hold"/>
                        <p:tgtEl>
                          <p:spTgt spid="7"/>
                        </p:tgtEl>
                        <p:attrNameLst>
                          <p:attrName>ppt_x</p:attrName>
                          <p:attrName>ppt_y</p:attrName>
                        </p:attrNameLst>
                      </p:cBhvr>
                      <p:rCtr x="0" y="-2454"/>
                    </p:animMotion>
                  </p:childTnLst>
                </p:cTn>
              </p:par>
            </p:tnLst>
          </p:tmpl>
        </p:tmplLst>
      </p:bldP>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566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6174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6892925"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6304662" cy="1612493"/>
          </a:xfrm>
        </p:spPr>
        <p:txBody>
          <a:bodyPr/>
          <a:lstStyle>
            <a:lvl1pPr marL="0" indent="0">
              <a:spcBef>
                <a:spcPts val="1800"/>
              </a:spcBef>
              <a:buNone/>
              <a:defRPr>
                <a:solidFill>
                  <a:schemeClr val="accent1">
                    <a:lumMod val="60000"/>
                    <a:lumOff val="40000"/>
                  </a:schemeClr>
                </a:solidFill>
              </a:defRPr>
            </a:lvl1pPr>
            <a:lvl2pPr marL="228532" indent="0">
              <a:buNone/>
              <a:defRPr/>
            </a:lvl2pPr>
            <a:lvl3pPr marL="457063" indent="0">
              <a:buNone/>
              <a:defRPr/>
            </a:lvl3pPr>
            <a:lvl4pPr marL="661789" indent="0">
              <a:buNone/>
              <a:defRPr/>
            </a:lvl4pPr>
            <a:lvl5pPr marL="8554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2C8A44-CBEE-46F1-A30F-5DD1C6BA9717}"/>
              </a:ext>
            </a:extLst>
          </p:cNvPr>
          <p:cNvSpPr>
            <a:spLocks noGrp="1"/>
          </p:cNvSpPr>
          <p:nvPr>
            <p:ph type="title"/>
          </p:nvPr>
        </p:nvSpPr>
        <p:spPr>
          <a:xfrm>
            <a:off x="588263" y="457200"/>
            <a:ext cx="11018520"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626592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168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936685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9630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0406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584201" y="2436000"/>
            <a:ext cx="4467634" cy="30777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dirty="0"/>
              <a:t>Click to edit Master text styles</a:t>
            </a:r>
          </a:p>
        </p:txBody>
      </p:sp>
    </p:spTree>
    <p:extLst>
      <p:ext uri="{BB962C8B-B14F-4D97-AF65-F5344CB8AC3E}">
        <p14:creationId xmlns:p14="http://schemas.microsoft.com/office/powerpoint/2010/main" val="1893293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4" presetClass="path" presetSubtype="0" decel="100000" fill="hold" grpId="1" nodeType="withEffect">
                                  <p:stCondLst>
                                    <p:cond delay="0"/>
                                  </p:stCondLst>
                                  <p:childTnLst>
                                    <p:animMotion origin="layout" path="M -8.33333E-7 0.04723 L -8.33333E-7 -4.81481E-6 " pathEditMode="relative" rAng="0" ptsTypes="AA">
                                      <p:cBhvr>
                                        <p:cTn id="9" dur="600" fill="hold"/>
                                        <p:tgtEl>
                                          <p:spTgt spid="7">
                                            <p:txEl>
                                              <p:pRg st="0" end="0"/>
                                            </p:txEl>
                                          </p:spTgt>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4" presetClass="path" presetSubtype="0" decel="100000" fill="hold" nodeType="withEffect">
                  <p:stCondLst>
                    <p:cond delay="0"/>
                  </p:stCondLst>
                  <p:childTnLst>
                    <p:animMotion origin="layout" path="M -8.33333E-7 0.04723 L -8.33333E-7 -4.81481E-6 " pathEditMode="relative" rAng="0" ptsTypes="AA">
                      <p:cBhvr>
                        <p:cTn dur="600" fill="hold"/>
                        <p:tgtEl>
                          <p:spTgt spid="7"/>
                        </p:tgtEl>
                        <p:attrNameLst>
                          <p:attrName>ppt_x</p:attrName>
                          <p:attrName>ppt_y</p:attrName>
                        </p:attrNameLst>
                      </p:cBhvr>
                      <p:rCtr x="0" y="-2361"/>
                    </p:animMotion>
                  </p:childTnLst>
                </p:cTn>
              </p:par>
            </p:tnLst>
          </p:tmpl>
        </p:tmplLst>
      </p:bldP>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2579445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1592451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9132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61186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915352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3990900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23838745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080762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43041038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463723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6096000" y="2436001"/>
            <a:ext cx="4858871" cy="68371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dirty="0"/>
              <a:t>Click to edit Master text styles</a:t>
            </a:r>
          </a:p>
        </p:txBody>
      </p:sp>
    </p:spTree>
    <p:extLst>
      <p:ext uri="{BB962C8B-B14F-4D97-AF65-F5344CB8AC3E}">
        <p14:creationId xmlns:p14="http://schemas.microsoft.com/office/powerpoint/2010/main" val="2696739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4" presetClass="path" presetSubtype="0" decel="100000" fill="hold" grpId="1" nodeType="withEffect">
                                  <p:stCondLst>
                                    <p:cond delay="0"/>
                                  </p:stCondLst>
                                  <p:childTnLst>
                                    <p:animMotion origin="layout" path="M -4.16667E-6 0.04908 L -4.16667E-6 -4.81481E-6 " pathEditMode="relative" rAng="0" ptsTypes="AA">
                                      <p:cBhvr>
                                        <p:cTn id="9" dur="600" fill="hold"/>
                                        <p:tgtEl>
                                          <p:spTgt spid="7">
                                            <p:txEl>
                                              <p:pRg st="0" end="0"/>
                                            </p:txEl>
                                          </p:spTgt>
                                        </p:tgtEl>
                                        <p:attrNameLst>
                                          <p:attrName>ppt_x</p:attrName>
                                          <p:attrName>ppt_y</p:attrName>
                                        </p:attrNameLst>
                                      </p:cBhvr>
                                      <p:rCtr x="0" y="-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4" presetClass="path" presetSubtype="0" decel="100000" fill="hold" nodeType="withEffect">
                  <p:stCondLst>
                    <p:cond delay="0"/>
                  </p:stCondLst>
                  <p:childTnLst>
                    <p:animMotion origin="layout" path="M -4.16667E-6 0.04908 L -4.16667E-6 -4.81481E-6 " pathEditMode="relative" rAng="0" ptsTypes="AA">
                      <p:cBhvr>
                        <p:cTn dur="600" fill="hold"/>
                        <p:tgtEl>
                          <p:spTgt spid="7"/>
                        </p:tgtEl>
                        <p:attrNameLst>
                          <p:attrName>ppt_x</p:attrName>
                          <p:attrName>ppt_y</p:attrName>
                        </p:attrNameLst>
                      </p:cBhvr>
                      <p:rCtr x="0" y="-2454"/>
                    </p:animMotion>
                  </p:childTnLst>
                </p:cTn>
              </p:par>
            </p:tnLst>
          </p:tmpl>
        </p:tmplLst>
      </p:bldP>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877126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406028913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11374465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2267773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720040013"/>
      </p:ext>
    </p:extLst>
  </p:cSld>
  <p:clrMapOvr>
    <a:masterClrMapping/>
  </p:clrMapOvr>
  <p:transition>
    <p:fade/>
  </p:transition>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914898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247237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Tree>
    <p:extLst>
      <p:ext uri="{BB962C8B-B14F-4D97-AF65-F5344CB8AC3E}">
        <p14:creationId xmlns:p14="http://schemas.microsoft.com/office/powerpoint/2010/main" val="1677524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69489024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488314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793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853607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416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191A1F"/>
        </a:solidFill>
        <a:effectLst/>
      </p:bgPr>
    </p:bg>
    <p:spTree>
      <p:nvGrpSpPr>
        <p:cNvPr id="1" name=""/>
        <p:cNvGrpSpPr/>
        <p:nvPr/>
      </p:nvGrpSpPr>
      <p:grpSpPr>
        <a:xfrm>
          <a:off x="0" y="0"/>
          <a:ext cx="0" cy="0"/>
          <a:chOff x="0" y="0"/>
          <a:chExt cx="0" cy="0"/>
        </a:xfrm>
      </p:grpSpPr>
      <p:grpSp>
        <p:nvGrpSpPr>
          <p:cNvPr id="20" name="Group 21">
            <a:extLst>
              <a:ext uri="{FF2B5EF4-FFF2-40B4-BE49-F238E27FC236}">
                <a16:creationId xmlns:a16="http://schemas.microsoft.com/office/drawing/2014/main" id="{AA7E00AD-7B38-AC45-BBEB-3CD11C1F00C6}"/>
              </a:ext>
            </a:extLst>
          </p:cNvPr>
          <p:cNvGrpSpPr>
            <a:grpSpLocks noChangeAspect="1"/>
          </p:cNvGrpSpPr>
          <p:nvPr userDrawn="1"/>
        </p:nvGrpSpPr>
        <p:grpSpPr bwMode="auto">
          <a:xfrm>
            <a:off x="584200" y="508870"/>
            <a:ext cx="2056140" cy="292608"/>
            <a:chOff x="428" y="664"/>
            <a:chExt cx="4174" cy="594"/>
          </a:xfrm>
        </p:grpSpPr>
        <p:sp>
          <p:nvSpPr>
            <p:cNvPr id="21" name="Freeform 22">
              <a:extLst>
                <a:ext uri="{FF2B5EF4-FFF2-40B4-BE49-F238E27FC236}">
                  <a16:creationId xmlns:a16="http://schemas.microsoft.com/office/drawing/2014/main" id="{F2A052F3-1344-4A47-8886-D91E401061AD}"/>
                </a:ext>
              </a:extLst>
            </p:cNvPr>
            <p:cNvSpPr>
              <a:spLocks noEditPoints="1"/>
            </p:cNvSpPr>
            <p:nvPr/>
          </p:nvSpPr>
          <p:spPr bwMode="auto">
            <a:xfrm>
              <a:off x="3344"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23">
              <a:extLst>
                <a:ext uri="{FF2B5EF4-FFF2-40B4-BE49-F238E27FC236}">
                  <a16:creationId xmlns:a16="http://schemas.microsoft.com/office/drawing/2014/main" id="{CD1331E0-C150-E74E-8FB7-450DD8FF86B6}"/>
                </a:ext>
              </a:extLst>
            </p:cNvPr>
            <p:cNvSpPr>
              <a:spLocks/>
            </p:cNvSpPr>
            <p:nvPr/>
          </p:nvSpPr>
          <p:spPr bwMode="auto">
            <a:xfrm>
              <a:off x="3699"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24">
              <a:extLst>
                <a:ext uri="{FF2B5EF4-FFF2-40B4-BE49-F238E27FC236}">
                  <a16:creationId xmlns:a16="http://schemas.microsoft.com/office/drawing/2014/main" id="{8A5F7317-0288-C742-86F0-55CC99052B93}"/>
                </a:ext>
              </a:extLst>
            </p:cNvPr>
            <p:cNvSpPr>
              <a:spLocks/>
            </p:cNvSpPr>
            <p:nvPr/>
          </p:nvSpPr>
          <p:spPr bwMode="auto">
            <a:xfrm>
              <a:off x="3938"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9" name="Freeform 25">
              <a:extLst>
                <a:ext uri="{FF2B5EF4-FFF2-40B4-BE49-F238E27FC236}">
                  <a16:creationId xmlns:a16="http://schemas.microsoft.com/office/drawing/2014/main" id="{50EF6D06-0C0F-9C41-BEB5-4A4DE8DDF7FA}"/>
                </a:ext>
              </a:extLst>
            </p:cNvPr>
            <p:cNvSpPr>
              <a:spLocks/>
            </p:cNvSpPr>
            <p:nvPr/>
          </p:nvSpPr>
          <p:spPr bwMode="auto">
            <a:xfrm>
              <a:off x="4220"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26">
              <a:extLst>
                <a:ext uri="{FF2B5EF4-FFF2-40B4-BE49-F238E27FC236}">
                  <a16:creationId xmlns:a16="http://schemas.microsoft.com/office/drawing/2014/main" id="{E7F33356-2F79-E447-A4FF-77B9B937384D}"/>
                </a:ext>
              </a:extLst>
            </p:cNvPr>
            <p:cNvSpPr>
              <a:spLocks noEditPoints="1"/>
            </p:cNvSpPr>
            <p:nvPr/>
          </p:nvSpPr>
          <p:spPr bwMode="auto">
            <a:xfrm>
              <a:off x="4369"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27">
              <a:extLst>
                <a:ext uri="{FF2B5EF4-FFF2-40B4-BE49-F238E27FC236}">
                  <a16:creationId xmlns:a16="http://schemas.microsoft.com/office/drawing/2014/main" id="{A5502087-E969-1E45-AEFA-CEB9C0F76752}"/>
                </a:ext>
              </a:extLst>
            </p:cNvPr>
            <p:cNvSpPr>
              <a:spLocks noEditPoints="1"/>
            </p:cNvSpPr>
            <p:nvPr/>
          </p:nvSpPr>
          <p:spPr bwMode="auto">
            <a:xfrm>
              <a:off x="1240"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2" name="Rectangle 28">
              <a:extLst>
                <a:ext uri="{FF2B5EF4-FFF2-40B4-BE49-F238E27FC236}">
                  <a16:creationId xmlns:a16="http://schemas.microsoft.com/office/drawing/2014/main" id="{E7FF7349-6CAA-D24E-BBEF-5D4D86257B57}"/>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Rectangle 29">
              <a:extLst>
                <a:ext uri="{FF2B5EF4-FFF2-40B4-BE49-F238E27FC236}">
                  <a16:creationId xmlns:a16="http://schemas.microsoft.com/office/drawing/2014/main" id="{5189C0B1-5239-AE40-B29E-D9EC1DD4B62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Rectangle 30">
              <a:extLst>
                <a:ext uri="{FF2B5EF4-FFF2-40B4-BE49-F238E27FC236}">
                  <a16:creationId xmlns:a16="http://schemas.microsoft.com/office/drawing/2014/main" id="{0DF5CD55-79D2-0949-8F65-0F7FBF6C0A4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Rectangle 31">
              <a:extLst>
                <a:ext uri="{FF2B5EF4-FFF2-40B4-BE49-F238E27FC236}">
                  <a16:creationId xmlns:a16="http://schemas.microsoft.com/office/drawing/2014/main" id="{56718212-1CDE-E14B-B152-708BE81513BA}"/>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Rectangle 32">
              <a:extLst>
                <a:ext uri="{FF2B5EF4-FFF2-40B4-BE49-F238E27FC236}">
                  <a16:creationId xmlns:a16="http://schemas.microsoft.com/office/drawing/2014/main" id="{5759B1D5-A33A-2F4C-B729-022CABAA6F91}"/>
                </a:ext>
              </a:extLst>
            </p:cNvPr>
            <p:cNvSpPr>
              <a:spLocks noChangeArrowheads="1"/>
            </p:cNvSpPr>
            <p:nvPr/>
          </p:nvSpPr>
          <p:spPr bwMode="auto">
            <a:xfrm>
              <a:off x="428" y="664"/>
              <a:ext cx="285"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7" name="Rectangle 33">
              <a:extLst>
                <a:ext uri="{FF2B5EF4-FFF2-40B4-BE49-F238E27FC236}">
                  <a16:creationId xmlns:a16="http://schemas.microsoft.com/office/drawing/2014/main" id="{660886BD-23AD-EC45-B799-8C5EFF33185D}"/>
                </a:ext>
              </a:extLst>
            </p:cNvPr>
            <p:cNvSpPr>
              <a:spLocks noChangeArrowheads="1"/>
            </p:cNvSpPr>
            <p:nvPr/>
          </p:nvSpPr>
          <p:spPr bwMode="auto">
            <a:xfrm>
              <a:off x="736" y="664"/>
              <a:ext cx="285"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8" name="Rectangle 34">
              <a:extLst>
                <a:ext uri="{FF2B5EF4-FFF2-40B4-BE49-F238E27FC236}">
                  <a16:creationId xmlns:a16="http://schemas.microsoft.com/office/drawing/2014/main" id="{C0B7CA3D-077B-D042-BAA7-62F051A12C95}"/>
                </a:ext>
              </a:extLst>
            </p:cNvPr>
            <p:cNvSpPr>
              <a:spLocks noChangeArrowheads="1"/>
            </p:cNvSpPr>
            <p:nvPr/>
          </p:nvSpPr>
          <p:spPr bwMode="auto">
            <a:xfrm>
              <a:off x="428" y="975"/>
              <a:ext cx="285"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 name="Rectangle 35">
              <a:extLst>
                <a:ext uri="{FF2B5EF4-FFF2-40B4-BE49-F238E27FC236}">
                  <a16:creationId xmlns:a16="http://schemas.microsoft.com/office/drawing/2014/main" id="{CD6F8658-1CBC-B644-8003-C62A9A47B9BF}"/>
                </a:ext>
              </a:extLst>
            </p:cNvPr>
            <p:cNvSpPr>
              <a:spLocks noChangeArrowheads="1"/>
            </p:cNvSpPr>
            <p:nvPr/>
          </p:nvSpPr>
          <p:spPr bwMode="auto">
            <a:xfrm>
              <a:off x="736" y="975"/>
              <a:ext cx="285"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2" name="Oval 61">
            <a:extLst>
              <a:ext uri="{FF2B5EF4-FFF2-40B4-BE49-F238E27FC236}">
                <a16:creationId xmlns:a16="http://schemas.microsoft.com/office/drawing/2014/main" id="{CBF279FD-33A3-3C4A-A24B-6314AB6DD2DD}"/>
              </a:ext>
            </a:extLst>
          </p:cNvPr>
          <p:cNvSpPr/>
          <p:nvPr userDrawn="1"/>
        </p:nvSpPr>
        <p:spPr bwMode="auto">
          <a:xfrm>
            <a:off x="11114694"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D2D0CE74-3D24-5A47-BC76-D79347FB118B}"/>
              </a:ext>
            </a:extLst>
          </p:cNvPr>
          <p:cNvSpPr/>
          <p:nvPr userDrawn="1"/>
        </p:nvSpPr>
        <p:spPr bwMode="auto">
          <a:xfrm>
            <a:off x="11569370"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DED206BA-4C13-A842-87D0-991F41EB12C7}"/>
              </a:ext>
            </a:extLst>
          </p:cNvPr>
          <p:cNvSpPr/>
          <p:nvPr userDrawn="1"/>
        </p:nvSpPr>
        <p:spPr bwMode="auto">
          <a:xfrm>
            <a:off x="12029468"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EC407E83-2957-004F-9091-342FF8591795}"/>
              </a:ext>
            </a:extLst>
          </p:cNvPr>
          <p:cNvSpPr/>
          <p:nvPr userDrawn="1"/>
        </p:nvSpPr>
        <p:spPr bwMode="auto">
          <a:xfrm>
            <a:off x="9739822"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14165D44-F6E1-A64D-8202-1106024AEF79}"/>
              </a:ext>
            </a:extLst>
          </p:cNvPr>
          <p:cNvSpPr/>
          <p:nvPr userDrawn="1"/>
        </p:nvSpPr>
        <p:spPr bwMode="auto">
          <a:xfrm>
            <a:off x="10194498"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98CE57F6-65B3-7747-BFBB-F498FE73CD52}"/>
              </a:ext>
            </a:extLst>
          </p:cNvPr>
          <p:cNvSpPr/>
          <p:nvPr userDrawn="1"/>
        </p:nvSpPr>
        <p:spPr bwMode="auto">
          <a:xfrm>
            <a:off x="10654596"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43245BD3-B27E-3F49-A2ED-FDA933E99B76}"/>
              </a:ext>
            </a:extLst>
          </p:cNvPr>
          <p:cNvSpPr/>
          <p:nvPr userDrawn="1"/>
        </p:nvSpPr>
        <p:spPr bwMode="auto">
          <a:xfrm>
            <a:off x="11114694"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F151B144-CC88-504C-B6B1-68BE0B6B3805}"/>
              </a:ext>
            </a:extLst>
          </p:cNvPr>
          <p:cNvSpPr/>
          <p:nvPr userDrawn="1"/>
        </p:nvSpPr>
        <p:spPr bwMode="auto">
          <a:xfrm>
            <a:off x="11569370"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97C964F-6647-C644-B4BC-999D7104A4E6}"/>
              </a:ext>
            </a:extLst>
          </p:cNvPr>
          <p:cNvSpPr/>
          <p:nvPr userDrawn="1"/>
        </p:nvSpPr>
        <p:spPr bwMode="auto">
          <a:xfrm>
            <a:off x="12029468"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77AEC193-2258-DF4F-8EEE-0596BFFF76EA}"/>
              </a:ext>
            </a:extLst>
          </p:cNvPr>
          <p:cNvSpPr/>
          <p:nvPr userDrawn="1"/>
        </p:nvSpPr>
        <p:spPr bwMode="auto">
          <a:xfrm>
            <a:off x="9279724"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6D4E9002-BBB4-9C4D-B695-E90E610CFE62}"/>
              </a:ext>
            </a:extLst>
          </p:cNvPr>
          <p:cNvSpPr/>
          <p:nvPr userDrawn="1"/>
        </p:nvSpPr>
        <p:spPr bwMode="auto">
          <a:xfrm>
            <a:off x="9739822"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ECDD9203-BEFC-2E43-8CBC-855F6A384712}"/>
              </a:ext>
            </a:extLst>
          </p:cNvPr>
          <p:cNvSpPr/>
          <p:nvPr userDrawn="1"/>
        </p:nvSpPr>
        <p:spPr bwMode="auto">
          <a:xfrm>
            <a:off x="10194498"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4A3E65A9-53D1-A44D-93B7-631972882435}"/>
              </a:ext>
            </a:extLst>
          </p:cNvPr>
          <p:cNvSpPr/>
          <p:nvPr userDrawn="1"/>
        </p:nvSpPr>
        <p:spPr bwMode="auto">
          <a:xfrm>
            <a:off x="10654596"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DB1A2E5-DC67-5C44-86DC-ABC261C241BB}"/>
              </a:ext>
            </a:extLst>
          </p:cNvPr>
          <p:cNvSpPr/>
          <p:nvPr userDrawn="1"/>
        </p:nvSpPr>
        <p:spPr bwMode="auto">
          <a:xfrm>
            <a:off x="11114694"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9D46C21D-8731-EC4F-8707-83B73895FEAD}"/>
              </a:ext>
            </a:extLst>
          </p:cNvPr>
          <p:cNvSpPr/>
          <p:nvPr userDrawn="1"/>
        </p:nvSpPr>
        <p:spPr bwMode="auto">
          <a:xfrm>
            <a:off x="11569370"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669C98F7-F7DC-AD47-BC00-5816205A9802}"/>
              </a:ext>
            </a:extLst>
          </p:cNvPr>
          <p:cNvSpPr/>
          <p:nvPr userDrawn="1"/>
        </p:nvSpPr>
        <p:spPr bwMode="auto">
          <a:xfrm>
            <a:off x="12029468"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7687932C-C931-894E-B766-B021A0975CF1}"/>
              </a:ext>
            </a:extLst>
          </p:cNvPr>
          <p:cNvSpPr/>
          <p:nvPr userDrawn="1"/>
        </p:nvSpPr>
        <p:spPr bwMode="auto">
          <a:xfrm>
            <a:off x="8819626"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79E25329-E1AF-E34F-94FD-7A11893F187E}"/>
              </a:ext>
            </a:extLst>
          </p:cNvPr>
          <p:cNvSpPr/>
          <p:nvPr userDrawn="1"/>
        </p:nvSpPr>
        <p:spPr bwMode="auto">
          <a:xfrm>
            <a:off x="9279724"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AB17BB52-6BF8-ED44-8636-53254963BB05}"/>
              </a:ext>
            </a:extLst>
          </p:cNvPr>
          <p:cNvSpPr/>
          <p:nvPr userDrawn="1"/>
        </p:nvSpPr>
        <p:spPr bwMode="auto">
          <a:xfrm>
            <a:off x="9739822"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C78364D6-AA90-DA42-B723-627CB58AF503}"/>
              </a:ext>
            </a:extLst>
          </p:cNvPr>
          <p:cNvSpPr/>
          <p:nvPr userDrawn="1"/>
        </p:nvSpPr>
        <p:spPr bwMode="auto">
          <a:xfrm>
            <a:off x="10194498"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25D6B115-E5FD-4F4F-9C31-2BDB7B185C9F}"/>
              </a:ext>
            </a:extLst>
          </p:cNvPr>
          <p:cNvSpPr/>
          <p:nvPr userDrawn="1"/>
        </p:nvSpPr>
        <p:spPr bwMode="auto">
          <a:xfrm>
            <a:off x="10654596"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7" name="Oval 136">
            <a:extLst>
              <a:ext uri="{FF2B5EF4-FFF2-40B4-BE49-F238E27FC236}">
                <a16:creationId xmlns:a16="http://schemas.microsoft.com/office/drawing/2014/main" id="{0BBE7BD6-9710-3A46-8596-8323408BB7D5}"/>
              </a:ext>
            </a:extLst>
          </p:cNvPr>
          <p:cNvSpPr/>
          <p:nvPr userDrawn="1"/>
        </p:nvSpPr>
        <p:spPr bwMode="auto">
          <a:xfrm>
            <a:off x="11114694"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8" name="Oval 137">
            <a:extLst>
              <a:ext uri="{FF2B5EF4-FFF2-40B4-BE49-F238E27FC236}">
                <a16:creationId xmlns:a16="http://schemas.microsoft.com/office/drawing/2014/main" id="{23A6B761-935C-5A49-9779-EDE2D56F88B8}"/>
              </a:ext>
            </a:extLst>
          </p:cNvPr>
          <p:cNvSpPr/>
          <p:nvPr userDrawn="1"/>
        </p:nvSpPr>
        <p:spPr bwMode="auto">
          <a:xfrm>
            <a:off x="11569370"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a:extLst>
              <a:ext uri="{FF2B5EF4-FFF2-40B4-BE49-F238E27FC236}">
                <a16:creationId xmlns:a16="http://schemas.microsoft.com/office/drawing/2014/main" id="{AF1AA232-8050-0741-83E7-04BD91CCD544}"/>
              </a:ext>
            </a:extLst>
          </p:cNvPr>
          <p:cNvSpPr/>
          <p:nvPr userDrawn="1"/>
        </p:nvSpPr>
        <p:spPr bwMode="auto">
          <a:xfrm>
            <a:off x="12029468"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0517A98A-8A4B-6342-841C-6E97EBFE6D91}"/>
              </a:ext>
            </a:extLst>
          </p:cNvPr>
          <p:cNvSpPr/>
          <p:nvPr userDrawn="1"/>
        </p:nvSpPr>
        <p:spPr bwMode="auto">
          <a:xfrm>
            <a:off x="8364950"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E6B42885-5703-7B45-A70D-6D4482D2CA32}"/>
              </a:ext>
            </a:extLst>
          </p:cNvPr>
          <p:cNvSpPr/>
          <p:nvPr userDrawn="1"/>
        </p:nvSpPr>
        <p:spPr bwMode="auto">
          <a:xfrm>
            <a:off x="8819626"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4F759698-AB11-344F-BBAD-EFE5D3D50D30}"/>
              </a:ext>
            </a:extLst>
          </p:cNvPr>
          <p:cNvSpPr/>
          <p:nvPr userDrawn="1"/>
        </p:nvSpPr>
        <p:spPr bwMode="auto">
          <a:xfrm>
            <a:off x="9279724"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CD489E5C-22A7-6441-B9BA-5F57ECF92C1D}"/>
              </a:ext>
            </a:extLst>
          </p:cNvPr>
          <p:cNvSpPr/>
          <p:nvPr userDrawn="1"/>
        </p:nvSpPr>
        <p:spPr bwMode="auto">
          <a:xfrm>
            <a:off x="9739822"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05D264DD-E423-B949-95C2-DCF23B19A780}"/>
              </a:ext>
            </a:extLst>
          </p:cNvPr>
          <p:cNvSpPr/>
          <p:nvPr userDrawn="1"/>
        </p:nvSpPr>
        <p:spPr bwMode="auto">
          <a:xfrm>
            <a:off x="10194498"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452A0C2D-3CC2-8345-B2AE-3E6D6F01CA62}"/>
              </a:ext>
            </a:extLst>
          </p:cNvPr>
          <p:cNvSpPr/>
          <p:nvPr userDrawn="1"/>
        </p:nvSpPr>
        <p:spPr bwMode="auto">
          <a:xfrm>
            <a:off x="10654596"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a:extLst>
              <a:ext uri="{FF2B5EF4-FFF2-40B4-BE49-F238E27FC236}">
                <a16:creationId xmlns:a16="http://schemas.microsoft.com/office/drawing/2014/main" id="{89CC430E-F1F7-624B-82B4-64AABB4A1770}"/>
              </a:ext>
            </a:extLst>
          </p:cNvPr>
          <p:cNvSpPr/>
          <p:nvPr userDrawn="1"/>
        </p:nvSpPr>
        <p:spPr bwMode="auto">
          <a:xfrm>
            <a:off x="7904852"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a:extLst>
              <a:ext uri="{FF2B5EF4-FFF2-40B4-BE49-F238E27FC236}">
                <a16:creationId xmlns:a16="http://schemas.microsoft.com/office/drawing/2014/main" id="{AAE3E1F6-0BF9-7342-98CA-5AD8B52F70B5}"/>
              </a:ext>
            </a:extLst>
          </p:cNvPr>
          <p:cNvSpPr/>
          <p:nvPr userDrawn="1"/>
        </p:nvSpPr>
        <p:spPr bwMode="auto">
          <a:xfrm>
            <a:off x="11114694"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a:extLst>
              <a:ext uri="{FF2B5EF4-FFF2-40B4-BE49-F238E27FC236}">
                <a16:creationId xmlns:a16="http://schemas.microsoft.com/office/drawing/2014/main" id="{EDE39EB6-B5E7-A345-B9A1-92256C27B5CA}"/>
              </a:ext>
            </a:extLst>
          </p:cNvPr>
          <p:cNvSpPr/>
          <p:nvPr userDrawn="1"/>
        </p:nvSpPr>
        <p:spPr bwMode="auto">
          <a:xfrm>
            <a:off x="11569370"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a:extLst>
              <a:ext uri="{FF2B5EF4-FFF2-40B4-BE49-F238E27FC236}">
                <a16:creationId xmlns:a16="http://schemas.microsoft.com/office/drawing/2014/main" id="{F261786E-5584-F042-A2D0-7CEFD878F6BE}"/>
              </a:ext>
            </a:extLst>
          </p:cNvPr>
          <p:cNvSpPr/>
          <p:nvPr userDrawn="1"/>
        </p:nvSpPr>
        <p:spPr bwMode="auto">
          <a:xfrm>
            <a:off x="12029468"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a:extLst>
              <a:ext uri="{FF2B5EF4-FFF2-40B4-BE49-F238E27FC236}">
                <a16:creationId xmlns:a16="http://schemas.microsoft.com/office/drawing/2014/main" id="{9F02BB01-CB3F-E74C-BD53-5DC8A5CC2A90}"/>
              </a:ext>
            </a:extLst>
          </p:cNvPr>
          <p:cNvSpPr/>
          <p:nvPr userDrawn="1"/>
        </p:nvSpPr>
        <p:spPr bwMode="auto">
          <a:xfrm>
            <a:off x="8364950"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a:extLst>
              <a:ext uri="{FF2B5EF4-FFF2-40B4-BE49-F238E27FC236}">
                <a16:creationId xmlns:a16="http://schemas.microsoft.com/office/drawing/2014/main" id="{BFB054B3-E38C-7244-9F3A-01093E6FD4A8}"/>
              </a:ext>
            </a:extLst>
          </p:cNvPr>
          <p:cNvSpPr/>
          <p:nvPr userDrawn="1"/>
        </p:nvSpPr>
        <p:spPr bwMode="auto">
          <a:xfrm>
            <a:off x="8819626"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a:extLst>
              <a:ext uri="{FF2B5EF4-FFF2-40B4-BE49-F238E27FC236}">
                <a16:creationId xmlns:a16="http://schemas.microsoft.com/office/drawing/2014/main" id="{93EEA94E-36A3-4348-BD08-B94683D23384}"/>
              </a:ext>
            </a:extLst>
          </p:cNvPr>
          <p:cNvSpPr/>
          <p:nvPr userDrawn="1"/>
        </p:nvSpPr>
        <p:spPr bwMode="auto">
          <a:xfrm>
            <a:off x="9279724"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a:extLst>
              <a:ext uri="{FF2B5EF4-FFF2-40B4-BE49-F238E27FC236}">
                <a16:creationId xmlns:a16="http://schemas.microsoft.com/office/drawing/2014/main" id="{33C875FE-8796-3E49-8AFB-5919F2D5A3A6}"/>
              </a:ext>
            </a:extLst>
          </p:cNvPr>
          <p:cNvSpPr/>
          <p:nvPr userDrawn="1"/>
        </p:nvSpPr>
        <p:spPr bwMode="auto">
          <a:xfrm>
            <a:off x="9739822"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a:extLst>
              <a:ext uri="{FF2B5EF4-FFF2-40B4-BE49-F238E27FC236}">
                <a16:creationId xmlns:a16="http://schemas.microsoft.com/office/drawing/2014/main" id="{9E4AEB0E-47FF-5841-89D6-7EF82823F379}"/>
              </a:ext>
            </a:extLst>
          </p:cNvPr>
          <p:cNvSpPr/>
          <p:nvPr userDrawn="1"/>
        </p:nvSpPr>
        <p:spPr bwMode="auto">
          <a:xfrm>
            <a:off x="10194498"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3" name="Oval 172">
            <a:extLst>
              <a:ext uri="{FF2B5EF4-FFF2-40B4-BE49-F238E27FC236}">
                <a16:creationId xmlns:a16="http://schemas.microsoft.com/office/drawing/2014/main" id="{E04744E4-EB9B-E244-9C77-96445E715F98}"/>
              </a:ext>
            </a:extLst>
          </p:cNvPr>
          <p:cNvSpPr/>
          <p:nvPr userDrawn="1"/>
        </p:nvSpPr>
        <p:spPr bwMode="auto">
          <a:xfrm>
            <a:off x="10654596"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a:extLst>
              <a:ext uri="{FF2B5EF4-FFF2-40B4-BE49-F238E27FC236}">
                <a16:creationId xmlns:a16="http://schemas.microsoft.com/office/drawing/2014/main" id="{C751D6D9-3EE3-864F-9631-128075BEE664}"/>
              </a:ext>
            </a:extLst>
          </p:cNvPr>
          <p:cNvSpPr/>
          <p:nvPr userDrawn="1"/>
        </p:nvSpPr>
        <p:spPr bwMode="auto">
          <a:xfrm>
            <a:off x="7444754"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a:extLst>
              <a:ext uri="{FF2B5EF4-FFF2-40B4-BE49-F238E27FC236}">
                <a16:creationId xmlns:a16="http://schemas.microsoft.com/office/drawing/2014/main" id="{A34EF85C-77BB-A249-A929-AF0B384B9CF3}"/>
              </a:ext>
            </a:extLst>
          </p:cNvPr>
          <p:cNvSpPr/>
          <p:nvPr userDrawn="1"/>
        </p:nvSpPr>
        <p:spPr bwMode="auto">
          <a:xfrm>
            <a:off x="7904852"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B7224C64-C4BE-B545-AC77-02C2B7547806}"/>
              </a:ext>
            </a:extLst>
          </p:cNvPr>
          <p:cNvSpPr/>
          <p:nvPr userDrawn="1"/>
        </p:nvSpPr>
        <p:spPr bwMode="auto">
          <a:xfrm>
            <a:off x="11114694"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2F19FBAD-C25D-F843-83FA-5993C9A562A0}"/>
              </a:ext>
            </a:extLst>
          </p:cNvPr>
          <p:cNvSpPr/>
          <p:nvPr userDrawn="1"/>
        </p:nvSpPr>
        <p:spPr bwMode="auto">
          <a:xfrm>
            <a:off x="11569370"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863BE501-25A3-9948-906F-779D2C636356}"/>
              </a:ext>
            </a:extLst>
          </p:cNvPr>
          <p:cNvSpPr/>
          <p:nvPr userDrawn="1"/>
        </p:nvSpPr>
        <p:spPr bwMode="auto">
          <a:xfrm>
            <a:off x="12029468"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a:extLst>
              <a:ext uri="{FF2B5EF4-FFF2-40B4-BE49-F238E27FC236}">
                <a16:creationId xmlns:a16="http://schemas.microsoft.com/office/drawing/2014/main" id="{F376E8E2-A734-C842-A20D-464273374360}"/>
              </a:ext>
            </a:extLst>
          </p:cNvPr>
          <p:cNvSpPr/>
          <p:nvPr userDrawn="1"/>
        </p:nvSpPr>
        <p:spPr bwMode="auto">
          <a:xfrm>
            <a:off x="8364950"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a:extLst>
              <a:ext uri="{FF2B5EF4-FFF2-40B4-BE49-F238E27FC236}">
                <a16:creationId xmlns:a16="http://schemas.microsoft.com/office/drawing/2014/main" id="{71C948A2-0A85-3F4B-9CEE-BD3B181C1BB1}"/>
              </a:ext>
            </a:extLst>
          </p:cNvPr>
          <p:cNvSpPr/>
          <p:nvPr userDrawn="1"/>
        </p:nvSpPr>
        <p:spPr bwMode="auto">
          <a:xfrm>
            <a:off x="8819626"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id="{35585BF6-A8E5-E948-91C0-9F4092B9508B}"/>
              </a:ext>
            </a:extLst>
          </p:cNvPr>
          <p:cNvSpPr/>
          <p:nvPr userDrawn="1"/>
        </p:nvSpPr>
        <p:spPr bwMode="auto">
          <a:xfrm>
            <a:off x="9279724"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F014E3F0-BD0D-EB43-9176-53220D47FA1C}"/>
              </a:ext>
            </a:extLst>
          </p:cNvPr>
          <p:cNvSpPr/>
          <p:nvPr userDrawn="1"/>
        </p:nvSpPr>
        <p:spPr bwMode="auto">
          <a:xfrm>
            <a:off x="9739822"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2DAEFC80-C4F1-C143-BF11-DD4D4ECA22D3}"/>
              </a:ext>
            </a:extLst>
          </p:cNvPr>
          <p:cNvSpPr/>
          <p:nvPr userDrawn="1"/>
        </p:nvSpPr>
        <p:spPr bwMode="auto">
          <a:xfrm>
            <a:off x="10194498"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EED28C92-6DBB-304E-B9D7-34C8C2E986C7}"/>
              </a:ext>
            </a:extLst>
          </p:cNvPr>
          <p:cNvSpPr/>
          <p:nvPr userDrawn="1"/>
        </p:nvSpPr>
        <p:spPr bwMode="auto">
          <a:xfrm>
            <a:off x="10654596"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F783E0D3-85E3-4A4C-8186-EE9910590A13}"/>
              </a:ext>
            </a:extLst>
          </p:cNvPr>
          <p:cNvSpPr/>
          <p:nvPr userDrawn="1"/>
        </p:nvSpPr>
        <p:spPr bwMode="auto">
          <a:xfrm>
            <a:off x="6990078"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21FAE0D4-CEA6-B844-B64C-48C400A4D914}"/>
              </a:ext>
            </a:extLst>
          </p:cNvPr>
          <p:cNvSpPr/>
          <p:nvPr userDrawn="1"/>
        </p:nvSpPr>
        <p:spPr bwMode="auto">
          <a:xfrm>
            <a:off x="7444754"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9723D22-F928-FD49-90E9-D32D7AAB59E6}"/>
              </a:ext>
            </a:extLst>
          </p:cNvPr>
          <p:cNvSpPr/>
          <p:nvPr userDrawn="1"/>
        </p:nvSpPr>
        <p:spPr bwMode="auto">
          <a:xfrm>
            <a:off x="7904852"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60A65768-2C8F-5E46-BFC7-A879C3343213}"/>
              </a:ext>
            </a:extLst>
          </p:cNvPr>
          <p:cNvSpPr/>
          <p:nvPr userDrawn="1"/>
        </p:nvSpPr>
        <p:spPr bwMode="auto">
          <a:xfrm>
            <a:off x="11114694"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719501FA-DA94-D044-9BCC-8B5C73D107B5}"/>
              </a:ext>
            </a:extLst>
          </p:cNvPr>
          <p:cNvSpPr/>
          <p:nvPr userDrawn="1"/>
        </p:nvSpPr>
        <p:spPr bwMode="auto">
          <a:xfrm>
            <a:off x="11569370"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FC660C18-BED4-BD4E-91EB-95E6DBE73357}"/>
              </a:ext>
            </a:extLst>
          </p:cNvPr>
          <p:cNvSpPr/>
          <p:nvPr userDrawn="1"/>
        </p:nvSpPr>
        <p:spPr bwMode="auto">
          <a:xfrm>
            <a:off x="12029468"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DAF7C5E3-3459-A74B-B14A-D00A8C8BBC12}"/>
              </a:ext>
            </a:extLst>
          </p:cNvPr>
          <p:cNvSpPr/>
          <p:nvPr userDrawn="1"/>
        </p:nvSpPr>
        <p:spPr bwMode="auto">
          <a:xfrm>
            <a:off x="8364950"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EF76C33E-1474-F941-B11C-AE51E3C2482F}"/>
              </a:ext>
            </a:extLst>
          </p:cNvPr>
          <p:cNvSpPr/>
          <p:nvPr userDrawn="1"/>
        </p:nvSpPr>
        <p:spPr bwMode="auto">
          <a:xfrm>
            <a:off x="8819626"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9D9C1CC4-C621-0747-A545-140D31214106}"/>
              </a:ext>
            </a:extLst>
          </p:cNvPr>
          <p:cNvSpPr/>
          <p:nvPr userDrawn="1"/>
        </p:nvSpPr>
        <p:spPr bwMode="auto">
          <a:xfrm>
            <a:off x="9279724"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03E6D597-DB87-5C4A-A87D-D10699B31C28}"/>
              </a:ext>
            </a:extLst>
          </p:cNvPr>
          <p:cNvSpPr/>
          <p:nvPr userDrawn="1"/>
        </p:nvSpPr>
        <p:spPr bwMode="auto">
          <a:xfrm>
            <a:off x="9739822"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a:extLst>
              <a:ext uri="{FF2B5EF4-FFF2-40B4-BE49-F238E27FC236}">
                <a16:creationId xmlns:a16="http://schemas.microsoft.com/office/drawing/2014/main" id="{B622FD89-2FFD-DF45-967F-4487AC4D1C0C}"/>
              </a:ext>
            </a:extLst>
          </p:cNvPr>
          <p:cNvSpPr/>
          <p:nvPr userDrawn="1"/>
        </p:nvSpPr>
        <p:spPr bwMode="auto">
          <a:xfrm>
            <a:off x="10194498"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a:extLst>
              <a:ext uri="{FF2B5EF4-FFF2-40B4-BE49-F238E27FC236}">
                <a16:creationId xmlns:a16="http://schemas.microsoft.com/office/drawing/2014/main" id="{3BA8F1A2-FB78-7C43-B11D-38DDC86C7F01}"/>
              </a:ext>
            </a:extLst>
          </p:cNvPr>
          <p:cNvSpPr/>
          <p:nvPr userDrawn="1"/>
        </p:nvSpPr>
        <p:spPr bwMode="auto">
          <a:xfrm>
            <a:off x="10654596"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a:extLst>
              <a:ext uri="{FF2B5EF4-FFF2-40B4-BE49-F238E27FC236}">
                <a16:creationId xmlns:a16="http://schemas.microsoft.com/office/drawing/2014/main" id="{D430AFB8-108E-1946-BA5D-500066E82F5D}"/>
              </a:ext>
            </a:extLst>
          </p:cNvPr>
          <p:cNvSpPr/>
          <p:nvPr userDrawn="1"/>
        </p:nvSpPr>
        <p:spPr bwMode="auto">
          <a:xfrm>
            <a:off x="6529980"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a:extLst>
              <a:ext uri="{FF2B5EF4-FFF2-40B4-BE49-F238E27FC236}">
                <a16:creationId xmlns:a16="http://schemas.microsoft.com/office/drawing/2014/main" id="{77FFFCF5-AC6E-E243-B5AD-1F550FE34EBF}"/>
              </a:ext>
            </a:extLst>
          </p:cNvPr>
          <p:cNvSpPr/>
          <p:nvPr userDrawn="1"/>
        </p:nvSpPr>
        <p:spPr bwMode="auto">
          <a:xfrm>
            <a:off x="6990078"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8E509B7C-DB3E-AC40-B317-9BED0ED4B57A}"/>
              </a:ext>
            </a:extLst>
          </p:cNvPr>
          <p:cNvSpPr/>
          <p:nvPr userDrawn="1"/>
        </p:nvSpPr>
        <p:spPr bwMode="auto">
          <a:xfrm>
            <a:off x="7444754"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a:extLst>
              <a:ext uri="{FF2B5EF4-FFF2-40B4-BE49-F238E27FC236}">
                <a16:creationId xmlns:a16="http://schemas.microsoft.com/office/drawing/2014/main" id="{07C6630E-F30C-8D4C-9F5F-25955038D6C5}"/>
              </a:ext>
            </a:extLst>
          </p:cNvPr>
          <p:cNvSpPr/>
          <p:nvPr userDrawn="1"/>
        </p:nvSpPr>
        <p:spPr bwMode="auto">
          <a:xfrm>
            <a:off x="7904852"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F09CF66C-A2BD-C84F-B4C4-0766EAED1997}"/>
              </a:ext>
            </a:extLst>
          </p:cNvPr>
          <p:cNvSpPr/>
          <p:nvPr userDrawn="1"/>
        </p:nvSpPr>
        <p:spPr bwMode="auto">
          <a:xfrm>
            <a:off x="11114694"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A66F13C9-56E8-324E-BD04-BBE270038CDD}"/>
              </a:ext>
            </a:extLst>
          </p:cNvPr>
          <p:cNvSpPr/>
          <p:nvPr userDrawn="1"/>
        </p:nvSpPr>
        <p:spPr bwMode="auto">
          <a:xfrm>
            <a:off x="11569370"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a:extLst>
              <a:ext uri="{FF2B5EF4-FFF2-40B4-BE49-F238E27FC236}">
                <a16:creationId xmlns:a16="http://schemas.microsoft.com/office/drawing/2014/main" id="{7D1B9803-3740-2D43-ABAE-9534FDA563AF}"/>
              </a:ext>
            </a:extLst>
          </p:cNvPr>
          <p:cNvSpPr/>
          <p:nvPr userDrawn="1"/>
        </p:nvSpPr>
        <p:spPr bwMode="auto">
          <a:xfrm>
            <a:off x="12029468"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a:extLst>
              <a:ext uri="{FF2B5EF4-FFF2-40B4-BE49-F238E27FC236}">
                <a16:creationId xmlns:a16="http://schemas.microsoft.com/office/drawing/2014/main" id="{7EC5310E-C05B-A14F-B8D6-42AAB0899CA9}"/>
              </a:ext>
            </a:extLst>
          </p:cNvPr>
          <p:cNvSpPr/>
          <p:nvPr userDrawn="1"/>
        </p:nvSpPr>
        <p:spPr bwMode="auto">
          <a:xfrm>
            <a:off x="8364950"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a:extLst>
              <a:ext uri="{FF2B5EF4-FFF2-40B4-BE49-F238E27FC236}">
                <a16:creationId xmlns:a16="http://schemas.microsoft.com/office/drawing/2014/main" id="{A66A6775-36EE-CE4F-A2F7-0DD71DA9F6EB}"/>
              </a:ext>
            </a:extLst>
          </p:cNvPr>
          <p:cNvSpPr/>
          <p:nvPr userDrawn="1"/>
        </p:nvSpPr>
        <p:spPr bwMode="auto">
          <a:xfrm>
            <a:off x="8819626"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5" name="Oval 244">
            <a:extLst>
              <a:ext uri="{FF2B5EF4-FFF2-40B4-BE49-F238E27FC236}">
                <a16:creationId xmlns:a16="http://schemas.microsoft.com/office/drawing/2014/main" id="{8330B332-9283-DC4A-A2B0-D06F3142569C}"/>
              </a:ext>
            </a:extLst>
          </p:cNvPr>
          <p:cNvSpPr/>
          <p:nvPr userDrawn="1"/>
        </p:nvSpPr>
        <p:spPr bwMode="auto">
          <a:xfrm>
            <a:off x="9279724"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a:extLst>
              <a:ext uri="{FF2B5EF4-FFF2-40B4-BE49-F238E27FC236}">
                <a16:creationId xmlns:a16="http://schemas.microsoft.com/office/drawing/2014/main" id="{2E32020C-47E0-064C-988F-2ACFC5EDFF37}"/>
              </a:ext>
            </a:extLst>
          </p:cNvPr>
          <p:cNvSpPr/>
          <p:nvPr userDrawn="1"/>
        </p:nvSpPr>
        <p:spPr bwMode="auto">
          <a:xfrm>
            <a:off x="9739822"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a:extLst>
              <a:ext uri="{FF2B5EF4-FFF2-40B4-BE49-F238E27FC236}">
                <a16:creationId xmlns:a16="http://schemas.microsoft.com/office/drawing/2014/main" id="{6A8DF732-C2EA-4F42-8302-49655121DCE0}"/>
              </a:ext>
            </a:extLst>
          </p:cNvPr>
          <p:cNvSpPr/>
          <p:nvPr userDrawn="1"/>
        </p:nvSpPr>
        <p:spPr bwMode="auto">
          <a:xfrm>
            <a:off x="10194498"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a:extLst>
              <a:ext uri="{FF2B5EF4-FFF2-40B4-BE49-F238E27FC236}">
                <a16:creationId xmlns:a16="http://schemas.microsoft.com/office/drawing/2014/main" id="{85632804-7798-E240-B804-579A524C50BE}"/>
              </a:ext>
            </a:extLst>
          </p:cNvPr>
          <p:cNvSpPr/>
          <p:nvPr userDrawn="1"/>
        </p:nvSpPr>
        <p:spPr bwMode="auto">
          <a:xfrm>
            <a:off x="10654596"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5CBC1E17-AFF6-594F-8E96-10D9B81E5BF2}"/>
              </a:ext>
            </a:extLst>
          </p:cNvPr>
          <p:cNvSpPr/>
          <p:nvPr userDrawn="1"/>
        </p:nvSpPr>
        <p:spPr bwMode="auto">
          <a:xfrm>
            <a:off x="6069882"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a:extLst>
              <a:ext uri="{FF2B5EF4-FFF2-40B4-BE49-F238E27FC236}">
                <a16:creationId xmlns:a16="http://schemas.microsoft.com/office/drawing/2014/main" id="{C3925270-F152-2A43-89E7-B268CF6CF412}"/>
              </a:ext>
            </a:extLst>
          </p:cNvPr>
          <p:cNvSpPr/>
          <p:nvPr userDrawn="1"/>
        </p:nvSpPr>
        <p:spPr bwMode="auto">
          <a:xfrm>
            <a:off x="6529980"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EA6A9643-7BAC-1449-96B6-B2F12C8431F8}"/>
              </a:ext>
            </a:extLst>
          </p:cNvPr>
          <p:cNvSpPr/>
          <p:nvPr userDrawn="1"/>
        </p:nvSpPr>
        <p:spPr bwMode="auto">
          <a:xfrm>
            <a:off x="6990078"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8171B532-70DB-1443-81A7-CB071FB7FAA6}"/>
              </a:ext>
            </a:extLst>
          </p:cNvPr>
          <p:cNvSpPr/>
          <p:nvPr userDrawn="1"/>
        </p:nvSpPr>
        <p:spPr bwMode="auto">
          <a:xfrm>
            <a:off x="7444754"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a:extLst>
              <a:ext uri="{FF2B5EF4-FFF2-40B4-BE49-F238E27FC236}">
                <a16:creationId xmlns:a16="http://schemas.microsoft.com/office/drawing/2014/main" id="{CCE55831-0B67-3B49-9DF4-8568655A79D4}"/>
              </a:ext>
            </a:extLst>
          </p:cNvPr>
          <p:cNvSpPr/>
          <p:nvPr userDrawn="1"/>
        </p:nvSpPr>
        <p:spPr bwMode="auto">
          <a:xfrm>
            <a:off x="7904852"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2EBDAAD8-81C1-9946-BB8E-292A04A29139}"/>
              </a:ext>
            </a:extLst>
          </p:cNvPr>
          <p:cNvSpPr/>
          <p:nvPr userDrawn="1"/>
        </p:nvSpPr>
        <p:spPr bwMode="auto">
          <a:xfrm>
            <a:off x="11114694"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a:extLst>
              <a:ext uri="{FF2B5EF4-FFF2-40B4-BE49-F238E27FC236}">
                <a16:creationId xmlns:a16="http://schemas.microsoft.com/office/drawing/2014/main" id="{50520B47-3D50-6A48-B5A6-199463E98502}"/>
              </a:ext>
            </a:extLst>
          </p:cNvPr>
          <p:cNvSpPr/>
          <p:nvPr userDrawn="1"/>
        </p:nvSpPr>
        <p:spPr bwMode="auto">
          <a:xfrm>
            <a:off x="11569370"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4" name="Oval 263">
            <a:extLst>
              <a:ext uri="{FF2B5EF4-FFF2-40B4-BE49-F238E27FC236}">
                <a16:creationId xmlns:a16="http://schemas.microsoft.com/office/drawing/2014/main" id="{C3329EE6-3255-C845-A2DB-6E41ED70F316}"/>
              </a:ext>
            </a:extLst>
          </p:cNvPr>
          <p:cNvSpPr/>
          <p:nvPr userDrawn="1"/>
        </p:nvSpPr>
        <p:spPr bwMode="auto">
          <a:xfrm>
            <a:off x="12029468"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8" name="Oval 267">
            <a:extLst>
              <a:ext uri="{FF2B5EF4-FFF2-40B4-BE49-F238E27FC236}">
                <a16:creationId xmlns:a16="http://schemas.microsoft.com/office/drawing/2014/main" id="{21919729-BB27-AB46-A86C-CAC94988A465}"/>
              </a:ext>
            </a:extLst>
          </p:cNvPr>
          <p:cNvSpPr/>
          <p:nvPr userDrawn="1"/>
        </p:nvSpPr>
        <p:spPr bwMode="auto">
          <a:xfrm>
            <a:off x="8364950"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A050C892-587A-5B4D-AB42-1F75866417E9}"/>
              </a:ext>
            </a:extLst>
          </p:cNvPr>
          <p:cNvSpPr/>
          <p:nvPr userDrawn="1"/>
        </p:nvSpPr>
        <p:spPr bwMode="auto">
          <a:xfrm>
            <a:off x="8819626"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a:extLst>
              <a:ext uri="{FF2B5EF4-FFF2-40B4-BE49-F238E27FC236}">
                <a16:creationId xmlns:a16="http://schemas.microsoft.com/office/drawing/2014/main" id="{D81109DB-BA3E-CE43-BC40-E25C9E9304E1}"/>
              </a:ext>
            </a:extLst>
          </p:cNvPr>
          <p:cNvSpPr/>
          <p:nvPr userDrawn="1"/>
        </p:nvSpPr>
        <p:spPr bwMode="auto">
          <a:xfrm>
            <a:off x="9279724"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a:extLst>
              <a:ext uri="{FF2B5EF4-FFF2-40B4-BE49-F238E27FC236}">
                <a16:creationId xmlns:a16="http://schemas.microsoft.com/office/drawing/2014/main" id="{D5AF6DEC-C945-344A-92C5-4CA26D41FFC2}"/>
              </a:ext>
            </a:extLst>
          </p:cNvPr>
          <p:cNvSpPr/>
          <p:nvPr userDrawn="1"/>
        </p:nvSpPr>
        <p:spPr bwMode="auto">
          <a:xfrm>
            <a:off x="9739822"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a:extLst>
              <a:ext uri="{FF2B5EF4-FFF2-40B4-BE49-F238E27FC236}">
                <a16:creationId xmlns:a16="http://schemas.microsoft.com/office/drawing/2014/main" id="{8DFB1739-2DA4-6444-8B15-B58FCDFF9301}"/>
              </a:ext>
            </a:extLst>
          </p:cNvPr>
          <p:cNvSpPr/>
          <p:nvPr userDrawn="1"/>
        </p:nvSpPr>
        <p:spPr bwMode="auto">
          <a:xfrm>
            <a:off x="10194498"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a:extLst>
              <a:ext uri="{FF2B5EF4-FFF2-40B4-BE49-F238E27FC236}">
                <a16:creationId xmlns:a16="http://schemas.microsoft.com/office/drawing/2014/main" id="{87BB4303-FE0A-9F41-8A94-FD153F46E129}"/>
              </a:ext>
            </a:extLst>
          </p:cNvPr>
          <p:cNvSpPr/>
          <p:nvPr userDrawn="1"/>
        </p:nvSpPr>
        <p:spPr bwMode="auto">
          <a:xfrm>
            <a:off x="10654596"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EC554A5B-AFD4-AD42-BA8A-EDD3BC3830D1}"/>
              </a:ext>
            </a:extLst>
          </p:cNvPr>
          <p:cNvSpPr/>
          <p:nvPr userDrawn="1"/>
        </p:nvSpPr>
        <p:spPr bwMode="auto">
          <a:xfrm>
            <a:off x="5615206"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a:extLst>
              <a:ext uri="{FF2B5EF4-FFF2-40B4-BE49-F238E27FC236}">
                <a16:creationId xmlns:a16="http://schemas.microsoft.com/office/drawing/2014/main" id="{E2695659-8836-0741-A502-32C30493801D}"/>
              </a:ext>
            </a:extLst>
          </p:cNvPr>
          <p:cNvSpPr/>
          <p:nvPr userDrawn="1"/>
        </p:nvSpPr>
        <p:spPr bwMode="auto">
          <a:xfrm>
            <a:off x="6069882"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2B85CD31-45B4-C641-980D-B0380751E772}"/>
              </a:ext>
            </a:extLst>
          </p:cNvPr>
          <p:cNvSpPr/>
          <p:nvPr userDrawn="1"/>
        </p:nvSpPr>
        <p:spPr bwMode="auto">
          <a:xfrm>
            <a:off x="6529980"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9D3817AD-FDCA-A448-A426-36A95F1F3BB0}"/>
              </a:ext>
            </a:extLst>
          </p:cNvPr>
          <p:cNvSpPr/>
          <p:nvPr userDrawn="1"/>
        </p:nvSpPr>
        <p:spPr bwMode="auto">
          <a:xfrm>
            <a:off x="6990078"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5FC40B43-0726-A24F-822F-DBE6E72413B1}"/>
              </a:ext>
            </a:extLst>
          </p:cNvPr>
          <p:cNvSpPr/>
          <p:nvPr userDrawn="1"/>
        </p:nvSpPr>
        <p:spPr bwMode="auto">
          <a:xfrm>
            <a:off x="7444754"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BC78D175-26DB-4941-9999-95C29B3508F6}"/>
              </a:ext>
            </a:extLst>
          </p:cNvPr>
          <p:cNvSpPr/>
          <p:nvPr userDrawn="1"/>
        </p:nvSpPr>
        <p:spPr bwMode="auto">
          <a:xfrm>
            <a:off x="7904852"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4122CA21-23DB-AD47-83C5-0C3F246FE148}"/>
              </a:ext>
            </a:extLst>
          </p:cNvPr>
          <p:cNvSpPr/>
          <p:nvPr userDrawn="1"/>
        </p:nvSpPr>
        <p:spPr bwMode="auto">
          <a:xfrm>
            <a:off x="11114694"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D04525E3-6C35-1E42-ADA3-D5DE3F253EA2}"/>
              </a:ext>
            </a:extLst>
          </p:cNvPr>
          <p:cNvSpPr/>
          <p:nvPr userDrawn="1"/>
        </p:nvSpPr>
        <p:spPr bwMode="auto">
          <a:xfrm>
            <a:off x="11569370"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a:extLst>
              <a:ext uri="{FF2B5EF4-FFF2-40B4-BE49-F238E27FC236}">
                <a16:creationId xmlns:a16="http://schemas.microsoft.com/office/drawing/2014/main" id="{2AF7C07E-529F-3D49-8D01-36857193E4A3}"/>
              </a:ext>
            </a:extLst>
          </p:cNvPr>
          <p:cNvSpPr/>
          <p:nvPr userDrawn="1"/>
        </p:nvSpPr>
        <p:spPr bwMode="auto">
          <a:xfrm>
            <a:off x="12029468"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3" name="Oval 292">
            <a:extLst>
              <a:ext uri="{FF2B5EF4-FFF2-40B4-BE49-F238E27FC236}">
                <a16:creationId xmlns:a16="http://schemas.microsoft.com/office/drawing/2014/main" id="{C3B9DEC5-905A-F143-A51F-183B8245F3E4}"/>
              </a:ext>
            </a:extLst>
          </p:cNvPr>
          <p:cNvSpPr/>
          <p:nvPr userDrawn="1"/>
        </p:nvSpPr>
        <p:spPr bwMode="auto">
          <a:xfrm>
            <a:off x="8364950"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a:extLst>
              <a:ext uri="{FF2B5EF4-FFF2-40B4-BE49-F238E27FC236}">
                <a16:creationId xmlns:a16="http://schemas.microsoft.com/office/drawing/2014/main" id="{FD9C39E2-AEEF-224B-9F37-35334640FE5C}"/>
              </a:ext>
            </a:extLst>
          </p:cNvPr>
          <p:cNvSpPr/>
          <p:nvPr userDrawn="1"/>
        </p:nvSpPr>
        <p:spPr bwMode="auto">
          <a:xfrm>
            <a:off x="8819626"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a:extLst>
              <a:ext uri="{FF2B5EF4-FFF2-40B4-BE49-F238E27FC236}">
                <a16:creationId xmlns:a16="http://schemas.microsoft.com/office/drawing/2014/main" id="{7884D95D-CA00-AD44-B1EC-592CC5BA7A2D}"/>
              </a:ext>
            </a:extLst>
          </p:cNvPr>
          <p:cNvSpPr/>
          <p:nvPr userDrawn="1"/>
        </p:nvSpPr>
        <p:spPr bwMode="auto">
          <a:xfrm>
            <a:off x="9279724"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010F0474-FC67-F849-8114-B3507E79FAC3}"/>
              </a:ext>
            </a:extLst>
          </p:cNvPr>
          <p:cNvSpPr/>
          <p:nvPr userDrawn="1"/>
        </p:nvSpPr>
        <p:spPr bwMode="auto">
          <a:xfrm>
            <a:off x="9739822"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a:extLst>
              <a:ext uri="{FF2B5EF4-FFF2-40B4-BE49-F238E27FC236}">
                <a16:creationId xmlns:a16="http://schemas.microsoft.com/office/drawing/2014/main" id="{3AE2F4F6-4E4F-4546-8AEC-C368D8880D73}"/>
              </a:ext>
            </a:extLst>
          </p:cNvPr>
          <p:cNvSpPr/>
          <p:nvPr userDrawn="1"/>
        </p:nvSpPr>
        <p:spPr bwMode="auto">
          <a:xfrm>
            <a:off x="10194498"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a:extLst>
              <a:ext uri="{FF2B5EF4-FFF2-40B4-BE49-F238E27FC236}">
                <a16:creationId xmlns:a16="http://schemas.microsoft.com/office/drawing/2014/main" id="{C5E1A00D-CEF0-6947-B75E-A505D28C113D}"/>
              </a:ext>
            </a:extLst>
          </p:cNvPr>
          <p:cNvSpPr/>
          <p:nvPr userDrawn="1"/>
        </p:nvSpPr>
        <p:spPr bwMode="auto">
          <a:xfrm>
            <a:off x="10654596"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a:extLst>
              <a:ext uri="{FF2B5EF4-FFF2-40B4-BE49-F238E27FC236}">
                <a16:creationId xmlns:a16="http://schemas.microsoft.com/office/drawing/2014/main" id="{B598664B-FBE2-9B4C-8AD0-D7380AAB09E7}"/>
              </a:ext>
            </a:extLst>
          </p:cNvPr>
          <p:cNvSpPr/>
          <p:nvPr userDrawn="1"/>
        </p:nvSpPr>
        <p:spPr bwMode="auto">
          <a:xfrm>
            <a:off x="5615206"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a:extLst>
              <a:ext uri="{FF2B5EF4-FFF2-40B4-BE49-F238E27FC236}">
                <a16:creationId xmlns:a16="http://schemas.microsoft.com/office/drawing/2014/main" id="{121319E1-ED44-8444-B646-38ECC589EB9A}"/>
              </a:ext>
            </a:extLst>
          </p:cNvPr>
          <p:cNvSpPr/>
          <p:nvPr userDrawn="1"/>
        </p:nvSpPr>
        <p:spPr bwMode="auto">
          <a:xfrm>
            <a:off x="6069882"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a:extLst>
              <a:ext uri="{FF2B5EF4-FFF2-40B4-BE49-F238E27FC236}">
                <a16:creationId xmlns:a16="http://schemas.microsoft.com/office/drawing/2014/main" id="{7BEBC86B-DE28-604B-B635-AE7FBA48C866}"/>
              </a:ext>
            </a:extLst>
          </p:cNvPr>
          <p:cNvSpPr/>
          <p:nvPr userDrawn="1"/>
        </p:nvSpPr>
        <p:spPr bwMode="auto">
          <a:xfrm>
            <a:off x="6529980"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a:extLst>
              <a:ext uri="{FF2B5EF4-FFF2-40B4-BE49-F238E27FC236}">
                <a16:creationId xmlns:a16="http://schemas.microsoft.com/office/drawing/2014/main" id="{102C24E8-9EAA-8144-AEE9-D5E1369B11C0}"/>
              </a:ext>
            </a:extLst>
          </p:cNvPr>
          <p:cNvSpPr/>
          <p:nvPr userDrawn="1"/>
        </p:nvSpPr>
        <p:spPr bwMode="auto">
          <a:xfrm>
            <a:off x="6990078"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a:extLst>
              <a:ext uri="{FF2B5EF4-FFF2-40B4-BE49-F238E27FC236}">
                <a16:creationId xmlns:a16="http://schemas.microsoft.com/office/drawing/2014/main" id="{C6E07FEE-865E-6F46-944B-FC3AA85BE76E}"/>
              </a:ext>
            </a:extLst>
          </p:cNvPr>
          <p:cNvSpPr/>
          <p:nvPr userDrawn="1"/>
        </p:nvSpPr>
        <p:spPr bwMode="auto">
          <a:xfrm>
            <a:off x="7444754"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a:extLst>
              <a:ext uri="{FF2B5EF4-FFF2-40B4-BE49-F238E27FC236}">
                <a16:creationId xmlns:a16="http://schemas.microsoft.com/office/drawing/2014/main" id="{41629CF8-9EC9-B54C-9235-5563E1345526}"/>
              </a:ext>
            </a:extLst>
          </p:cNvPr>
          <p:cNvSpPr/>
          <p:nvPr userDrawn="1"/>
        </p:nvSpPr>
        <p:spPr bwMode="auto">
          <a:xfrm>
            <a:off x="7904852"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a:extLst>
              <a:ext uri="{FF2B5EF4-FFF2-40B4-BE49-F238E27FC236}">
                <a16:creationId xmlns:a16="http://schemas.microsoft.com/office/drawing/2014/main" id="{50227928-68A8-7B4E-BAE1-51526B1338B2}"/>
              </a:ext>
            </a:extLst>
          </p:cNvPr>
          <p:cNvSpPr/>
          <p:nvPr userDrawn="1"/>
        </p:nvSpPr>
        <p:spPr bwMode="auto">
          <a:xfrm>
            <a:off x="5155108"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2" name="Oval 311">
            <a:extLst>
              <a:ext uri="{FF2B5EF4-FFF2-40B4-BE49-F238E27FC236}">
                <a16:creationId xmlns:a16="http://schemas.microsoft.com/office/drawing/2014/main" id="{0A3672BD-A72D-3E4F-BC8E-D6132EBD4C10}"/>
              </a:ext>
            </a:extLst>
          </p:cNvPr>
          <p:cNvSpPr/>
          <p:nvPr userDrawn="1"/>
        </p:nvSpPr>
        <p:spPr bwMode="auto">
          <a:xfrm>
            <a:off x="11114694"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a:extLst>
              <a:ext uri="{FF2B5EF4-FFF2-40B4-BE49-F238E27FC236}">
                <a16:creationId xmlns:a16="http://schemas.microsoft.com/office/drawing/2014/main" id="{45FAE1C2-CEB4-AC48-A45C-D6462E0E8ADC}"/>
              </a:ext>
            </a:extLst>
          </p:cNvPr>
          <p:cNvSpPr/>
          <p:nvPr userDrawn="1"/>
        </p:nvSpPr>
        <p:spPr bwMode="auto">
          <a:xfrm>
            <a:off x="11569370"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4" name="Oval 313">
            <a:extLst>
              <a:ext uri="{FF2B5EF4-FFF2-40B4-BE49-F238E27FC236}">
                <a16:creationId xmlns:a16="http://schemas.microsoft.com/office/drawing/2014/main" id="{F1723556-0843-B549-B2F1-FD7418BDAF2D}"/>
              </a:ext>
            </a:extLst>
          </p:cNvPr>
          <p:cNvSpPr/>
          <p:nvPr userDrawn="1"/>
        </p:nvSpPr>
        <p:spPr bwMode="auto">
          <a:xfrm>
            <a:off x="12029468"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9A5AF143-9867-D043-A80B-9153CDEF69F1}"/>
              </a:ext>
            </a:extLst>
          </p:cNvPr>
          <p:cNvSpPr/>
          <p:nvPr userDrawn="1"/>
        </p:nvSpPr>
        <p:spPr bwMode="auto">
          <a:xfrm>
            <a:off x="8364950"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a:extLst>
              <a:ext uri="{FF2B5EF4-FFF2-40B4-BE49-F238E27FC236}">
                <a16:creationId xmlns:a16="http://schemas.microsoft.com/office/drawing/2014/main" id="{DFF8E96C-E9C2-3B4B-AC06-E445255499F0}"/>
              </a:ext>
            </a:extLst>
          </p:cNvPr>
          <p:cNvSpPr/>
          <p:nvPr userDrawn="1"/>
        </p:nvSpPr>
        <p:spPr bwMode="auto">
          <a:xfrm>
            <a:off x="8819626"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a:extLst>
              <a:ext uri="{FF2B5EF4-FFF2-40B4-BE49-F238E27FC236}">
                <a16:creationId xmlns:a16="http://schemas.microsoft.com/office/drawing/2014/main" id="{A8C82EBC-5DA0-0A4E-A3C6-A6200FF5AEA1}"/>
              </a:ext>
            </a:extLst>
          </p:cNvPr>
          <p:cNvSpPr/>
          <p:nvPr userDrawn="1"/>
        </p:nvSpPr>
        <p:spPr bwMode="auto">
          <a:xfrm>
            <a:off x="9279724"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a:extLst>
              <a:ext uri="{FF2B5EF4-FFF2-40B4-BE49-F238E27FC236}">
                <a16:creationId xmlns:a16="http://schemas.microsoft.com/office/drawing/2014/main" id="{D9CDA84B-0221-814D-B746-D1A19E13A091}"/>
              </a:ext>
            </a:extLst>
          </p:cNvPr>
          <p:cNvSpPr/>
          <p:nvPr userDrawn="1"/>
        </p:nvSpPr>
        <p:spPr bwMode="auto">
          <a:xfrm>
            <a:off x="9739822"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2" name="Oval 321">
            <a:extLst>
              <a:ext uri="{FF2B5EF4-FFF2-40B4-BE49-F238E27FC236}">
                <a16:creationId xmlns:a16="http://schemas.microsoft.com/office/drawing/2014/main" id="{37000F01-6229-0448-BBA6-E00B4D97B167}"/>
              </a:ext>
            </a:extLst>
          </p:cNvPr>
          <p:cNvSpPr/>
          <p:nvPr userDrawn="1"/>
        </p:nvSpPr>
        <p:spPr bwMode="auto">
          <a:xfrm>
            <a:off x="10194498"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3" name="Oval 322">
            <a:extLst>
              <a:ext uri="{FF2B5EF4-FFF2-40B4-BE49-F238E27FC236}">
                <a16:creationId xmlns:a16="http://schemas.microsoft.com/office/drawing/2014/main" id="{B9493E18-592E-BD44-A171-59836A5780E4}"/>
              </a:ext>
            </a:extLst>
          </p:cNvPr>
          <p:cNvSpPr/>
          <p:nvPr userDrawn="1"/>
        </p:nvSpPr>
        <p:spPr bwMode="auto">
          <a:xfrm>
            <a:off x="10654596"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5" name="Oval 324">
            <a:extLst>
              <a:ext uri="{FF2B5EF4-FFF2-40B4-BE49-F238E27FC236}">
                <a16:creationId xmlns:a16="http://schemas.microsoft.com/office/drawing/2014/main" id="{8AF530FE-8F8E-7E4A-99E9-C38304344184}"/>
              </a:ext>
            </a:extLst>
          </p:cNvPr>
          <p:cNvSpPr/>
          <p:nvPr userDrawn="1"/>
        </p:nvSpPr>
        <p:spPr bwMode="auto">
          <a:xfrm>
            <a:off x="5615206"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6" name="Oval 325">
            <a:extLst>
              <a:ext uri="{FF2B5EF4-FFF2-40B4-BE49-F238E27FC236}">
                <a16:creationId xmlns:a16="http://schemas.microsoft.com/office/drawing/2014/main" id="{AAE0BF45-4D2D-DE46-B868-9DBE94F4AD82}"/>
              </a:ext>
            </a:extLst>
          </p:cNvPr>
          <p:cNvSpPr/>
          <p:nvPr userDrawn="1"/>
        </p:nvSpPr>
        <p:spPr bwMode="auto">
          <a:xfrm>
            <a:off x="6069882"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7" name="Oval 326">
            <a:extLst>
              <a:ext uri="{FF2B5EF4-FFF2-40B4-BE49-F238E27FC236}">
                <a16:creationId xmlns:a16="http://schemas.microsoft.com/office/drawing/2014/main" id="{1AA1E2F9-136E-804D-80CD-94ECCA3364C5}"/>
              </a:ext>
            </a:extLst>
          </p:cNvPr>
          <p:cNvSpPr/>
          <p:nvPr userDrawn="1"/>
        </p:nvSpPr>
        <p:spPr bwMode="auto">
          <a:xfrm>
            <a:off x="6529980"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8" name="Oval 327">
            <a:extLst>
              <a:ext uri="{FF2B5EF4-FFF2-40B4-BE49-F238E27FC236}">
                <a16:creationId xmlns:a16="http://schemas.microsoft.com/office/drawing/2014/main" id="{FA8227ED-CB0F-FD48-A0ED-5B7B8BC2AF5F}"/>
              </a:ext>
            </a:extLst>
          </p:cNvPr>
          <p:cNvSpPr/>
          <p:nvPr userDrawn="1"/>
        </p:nvSpPr>
        <p:spPr bwMode="auto">
          <a:xfrm>
            <a:off x="6990078"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9" name="Oval 328">
            <a:extLst>
              <a:ext uri="{FF2B5EF4-FFF2-40B4-BE49-F238E27FC236}">
                <a16:creationId xmlns:a16="http://schemas.microsoft.com/office/drawing/2014/main" id="{C5E4CE25-0B27-D64F-9DE7-8F378AECE375}"/>
              </a:ext>
            </a:extLst>
          </p:cNvPr>
          <p:cNvSpPr/>
          <p:nvPr userDrawn="1"/>
        </p:nvSpPr>
        <p:spPr bwMode="auto">
          <a:xfrm>
            <a:off x="7444754"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a:extLst>
              <a:ext uri="{FF2B5EF4-FFF2-40B4-BE49-F238E27FC236}">
                <a16:creationId xmlns:a16="http://schemas.microsoft.com/office/drawing/2014/main" id="{236046CB-EAD6-334A-A106-9C9225F10EBB}"/>
              </a:ext>
            </a:extLst>
          </p:cNvPr>
          <p:cNvSpPr/>
          <p:nvPr userDrawn="1"/>
        </p:nvSpPr>
        <p:spPr bwMode="auto">
          <a:xfrm>
            <a:off x="7904852"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a:extLst>
              <a:ext uri="{FF2B5EF4-FFF2-40B4-BE49-F238E27FC236}">
                <a16:creationId xmlns:a16="http://schemas.microsoft.com/office/drawing/2014/main" id="{C4067D62-B032-F343-A737-82F6B81D2AA4}"/>
              </a:ext>
            </a:extLst>
          </p:cNvPr>
          <p:cNvSpPr/>
          <p:nvPr userDrawn="1"/>
        </p:nvSpPr>
        <p:spPr bwMode="auto">
          <a:xfrm>
            <a:off x="4695010"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a:extLst>
              <a:ext uri="{FF2B5EF4-FFF2-40B4-BE49-F238E27FC236}">
                <a16:creationId xmlns:a16="http://schemas.microsoft.com/office/drawing/2014/main" id="{A6C080A1-9812-D44B-A47A-CDF96C64C4BC}"/>
              </a:ext>
            </a:extLst>
          </p:cNvPr>
          <p:cNvSpPr/>
          <p:nvPr userDrawn="1"/>
        </p:nvSpPr>
        <p:spPr bwMode="auto">
          <a:xfrm>
            <a:off x="5155108"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a:extLst>
              <a:ext uri="{FF2B5EF4-FFF2-40B4-BE49-F238E27FC236}">
                <a16:creationId xmlns:a16="http://schemas.microsoft.com/office/drawing/2014/main" id="{6F01609C-62A2-0842-866D-443BD5F1908F}"/>
              </a:ext>
            </a:extLst>
          </p:cNvPr>
          <p:cNvSpPr/>
          <p:nvPr userDrawn="1"/>
        </p:nvSpPr>
        <p:spPr bwMode="auto">
          <a:xfrm>
            <a:off x="11114694"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a:extLst>
              <a:ext uri="{FF2B5EF4-FFF2-40B4-BE49-F238E27FC236}">
                <a16:creationId xmlns:a16="http://schemas.microsoft.com/office/drawing/2014/main" id="{A63A8883-FD0A-7F4E-9B6B-68DC26A0B10E}"/>
              </a:ext>
            </a:extLst>
          </p:cNvPr>
          <p:cNvSpPr/>
          <p:nvPr userDrawn="1"/>
        </p:nvSpPr>
        <p:spPr bwMode="auto">
          <a:xfrm>
            <a:off x="11569370"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9" name="Oval 338">
            <a:extLst>
              <a:ext uri="{FF2B5EF4-FFF2-40B4-BE49-F238E27FC236}">
                <a16:creationId xmlns:a16="http://schemas.microsoft.com/office/drawing/2014/main" id="{1A1FBF98-818B-FA44-97D5-8BB5AECD362D}"/>
              </a:ext>
            </a:extLst>
          </p:cNvPr>
          <p:cNvSpPr/>
          <p:nvPr userDrawn="1"/>
        </p:nvSpPr>
        <p:spPr bwMode="auto">
          <a:xfrm>
            <a:off x="12029468"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3" name="Oval 342">
            <a:extLst>
              <a:ext uri="{FF2B5EF4-FFF2-40B4-BE49-F238E27FC236}">
                <a16:creationId xmlns:a16="http://schemas.microsoft.com/office/drawing/2014/main" id="{1CAE8595-FE85-F340-990C-F5F59BA4FEC9}"/>
              </a:ext>
            </a:extLst>
          </p:cNvPr>
          <p:cNvSpPr/>
          <p:nvPr userDrawn="1"/>
        </p:nvSpPr>
        <p:spPr bwMode="auto">
          <a:xfrm>
            <a:off x="8364950"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4" name="Oval 343">
            <a:extLst>
              <a:ext uri="{FF2B5EF4-FFF2-40B4-BE49-F238E27FC236}">
                <a16:creationId xmlns:a16="http://schemas.microsoft.com/office/drawing/2014/main" id="{5444D007-0D8A-1344-BC17-486F6576CD2E}"/>
              </a:ext>
            </a:extLst>
          </p:cNvPr>
          <p:cNvSpPr/>
          <p:nvPr userDrawn="1"/>
        </p:nvSpPr>
        <p:spPr bwMode="auto">
          <a:xfrm>
            <a:off x="8819626"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5" name="Oval 344">
            <a:extLst>
              <a:ext uri="{FF2B5EF4-FFF2-40B4-BE49-F238E27FC236}">
                <a16:creationId xmlns:a16="http://schemas.microsoft.com/office/drawing/2014/main" id="{95815EA3-E1BE-DA48-A621-953B4A9440DB}"/>
              </a:ext>
            </a:extLst>
          </p:cNvPr>
          <p:cNvSpPr/>
          <p:nvPr userDrawn="1"/>
        </p:nvSpPr>
        <p:spPr bwMode="auto">
          <a:xfrm>
            <a:off x="9279724"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6" name="Oval 345">
            <a:extLst>
              <a:ext uri="{FF2B5EF4-FFF2-40B4-BE49-F238E27FC236}">
                <a16:creationId xmlns:a16="http://schemas.microsoft.com/office/drawing/2014/main" id="{52E017F7-B0C7-C34F-B59A-55A2C661A6AA}"/>
              </a:ext>
            </a:extLst>
          </p:cNvPr>
          <p:cNvSpPr/>
          <p:nvPr userDrawn="1"/>
        </p:nvSpPr>
        <p:spPr bwMode="auto">
          <a:xfrm>
            <a:off x="9739822"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7" name="Oval 346">
            <a:extLst>
              <a:ext uri="{FF2B5EF4-FFF2-40B4-BE49-F238E27FC236}">
                <a16:creationId xmlns:a16="http://schemas.microsoft.com/office/drawing/2014/main" id="{86F6706C-7431-7D4E-800C-D3077DA6ECA7}"/>
              </a:ext>
            </a:extLst>
          </p:cNvPr>
          <p:cNvSpPr/>
          <p:nvPr userDrawn="1"/>
        </p:nvSpPr>
        <p:spPr bwMode="auto">
          <a:xfrm>
            <a:off x="10194498"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8" name="Oval 347">
            <a:extLst>
              <a:ext uri="{FF2B5EF4-FFF2-40B4-BE49-F238E27FC236}">
                <a16:creationId xmlns:a16="http://schemas.microsoft.com/office/drawing/2014/main" id="{2C355407-FFCC-D543-870D-C04BAB62F8A9}"/>
              </a:ext>
            </a:extLst>
          </p:cNvPr>
          <p:cNvSpPr/>
          <p:nvPr userDrawn="1"/>
        </p:nvSpPr>
        <p:spPr bwMode="auto">
          <a:xfrm>
            <a:off x="10654596"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0" name="Oval 349">
            <a:extLst>
              <a:ext uri="{FF2B5EF4-FFF2-40B4-BE49-F238E27FC236}">
                <a16:creationId xmlns:a16="http://schemas.microsoft.com/office/drawing/2014/main" id="{BAD0E4CF-8584-B24F-9499-1DADE2EF0015}"/>
              </a:ext>
            </a:extLst>
          </p:cNvPr>
          <p:cNvSpPr/>
          <p:nvPr userDrawn="1"/>
        </p:nvSpPr>
        <p:spPr bwMode="auto">
          <a:xfrm>
            <a:off x="5615206"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1" name="Oval 350">
            <a:extLst>
              <a:ext uri="{FF2B5EF4-FFF2-40B4-BE49-F238E27FC236}">
                <a16:creationId xmlns:a16="http://schemas.microsoft.com/office/drawing/2014/main" id="{14E023B7-AD10-C24A-9F86-43E851DA5D24}"/>
              </a:ext>
            </a:extLst>
          </p:cNvPr>
          <p:cNvSpPr/>
          <p:nvPr userDrawn="1"/>
        </p:nvSpPr>
        <p:spPr bwMode="auto">
          <a:xfrm>
            <a:off x="6069882"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2" name="Oval 351">
            <a:extLst>
              <a:ext uri="{FF2B5EF4-FFF2-40B4-BE49-F238E27FC236}">
                <a16:creationId xmlns:a16="http://schemas.microsoft.com/office/drawing/2014/main" id="{52F53573-441A-E54C-8968-164D41C38759}"/>
              </a:ext>
            </a:extLst>
          </p:cNvPr>
          <p:cNvSpPr/>
          <p:nvPr userDrawn="1"/>
        </p:nvSpPr>
        <p:spPr bwMode="auto">
          <a:xfrm>
            <a:off x="6529980"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a:extLst>
              <a:ext uri="{FF2B5EF4-FFF2-40B4-BE49-F238E27FC236}">
                <a16:creationId xmlns:a16="http://schemas.microsoft.com/office/drawing/2014/main" id="{E5DB5590-8550-7343-AB9F-6973CFA63569}"/>
              </a:ext>
            </a:extLst>
          </p:cNvPr>
          <p:cNvSpPr/>
          <p:nvPr userDrawn="1"/>
        </p:nvSpPr>
        <p:spPr bwMode="auto">
          <a:xfrm>
            <a:off x="6990078"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4" name="Oval 353">
            <a:extLst>
              <a:ext uri="{FF2B5EF4-FFF2-40B4-BE49-F238E27FC236}">
                <a16:creationId xmlns:a16="http://schemas.microsoft.com/office/drawing/2014/main" id="{AE168DAA-F203-E946-B874-BF1B147AE648}"/>
              </a:ext>
            </a:extLst>
          </p:cNvPr>
          <p:cNvSpPr/>
          <p:nvPr userDrawn="1"/>
        </p:nvSpPr>
        <p:spPr bwMode="auto">
          <a:xfrm>
            <a:off x="7444754"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5" name="Oval 354">
            <a:extLst>
              <a:ext uri="{FF2B5EF4-FFF2-40B4-BE49-F238E27FC236}">
                <a16:creationId xmlns:a16="http://schemas.microsoft.com/office/drawing/2014/main" id="{DC9049B5-5FF5-1F43-A93A-A8072DC12116}"/>
              </a:ext>
            </a:extLst>
          </p:cNvPr>
          <p:cNvSpPr/>
          <p:nvPr userDrawn="1"/>
        </p:nvSpPr>
        <p:spPr bwMode="auto">
          <a:xfrm>
            <a:off x="7904852"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9" name="Oval 358">
            <a:extLst>
              <a:ext uri="{FF2B5EF4-FFF2-40B4-BE49-F238E27FC236}">
                <a16:creationId xmlns:a16="http://schemas.microsoft.com/office/drawing/2014/main" id="{D74F980C-DCDB-1343-B1A6-D5DAC02B155B}"/>
              </a:ext>
            </a:extLst>
          </p:cNvPr>
          <p:cNvSpPr/>
          <p:nvPr userDrawn="1"/>
        </p:nvSpPr>
        <p:spPr bwMode="auto">
          <a:xfrm>
            <a:off x="4240334"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0" name="Oval 359">
            <a:extLst>
              <a:ext uri="{FF2B5EF4-FFF2-40B4-BE49-F238E27FC236}">
                <a16:creationId xmlns:a16="http://schemas.microsoft.com/office/drawing/2014/main" id="{741A947A-F2E1-DF44-9531-C2B50D1F84B0}"/>
              </a:ext>
            </a:extLst>
          </p:cNvPr>
          <p:cNvSpPr/>
          <p:nvPr userDrawn="1"/>
        </p:nvSpPr>
        <p:spPr bwMode="auto">
          <a:xfrm>
            <a:off x="4695010"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1" name="Oval 360">
            <a:extLst>
              <a:ext uri="{FF2B5EF4-FFF2-40B4-BE49-F238E27FC236}">
                <a16:creationId xmlns:a16="http://schemas.microsoft.com/office/drawing/2014/main" id="{A5B6FA46-90AA-054A-BDBC-9F75C79E2806}"/>
              </a:ext>
            </a:extLst>
          </p:cNvPr>
          <p:cNvSpPr/>
          <p:nvPr userDrawn="1"/>
        </p:nvSpPr>
        <p:spPr bwMode="auto">
          <a:xfrm>
            <a:off x="5155108"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2" name="Oval 361">
            <a:extLst>
              <a:ext uri="{FF2B5EF4-FFF2-40B4-BE49-F238E27FC236}">
                <a16:creationId xmlns:a16="http://schemas.microsoft.com/office/drawing/2014/main" id="{F9D3D1EC-3D86-3B43-873F-FB5FC8740424}"/>
              </a:ext>
            </a:extLst>
          </p:cNvPr>
          <p:cNvSpPr/>
          <p:nvPr userDrawn="1"/>
        </p:nvSpPr>
        <p:spPr bwMode="auto">
          <a:xfrm>
            <a:off x="11114694"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3" name="Oval 362">
            <a:extLst>
              <a:ext uri="{FF2B5EF4-FFF2-40B4-BE49-F238E27FC236}">
                <a16:creationId xmlns:a16="http://schemas.microsoft.com/office/drawing/2014/main" id="{CC017D3D-0183-0A47-9788-DF6F3309B0C5}"/>
              </a:ext>
            </a:extLst>
          </p:cNvPr>
          <p:cNvSpPr/>
          <p:nvPr userDrawn="1"/>
        </p:nvSpPr>
        <p:spPr bwMode="auto">
          <a:xfrm>
            <a:off x="11569370"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4" name="Oval 363">
            <a:extLst>
              <a:ext uri="{FF2B5EF4-FFF2-40B4-BE49-F238E27FC236}">
                <a16:creationId xmlns:a16="http://schemas.microsoft.com/office/drawing/2014/main" id="{BAF3AE79-E980-B943-88CA-22AE907A37FF}"/>
              </a:ext>
            </a:extLst>
          </p:cNvPr>
          <p:cNvSpPr/>
          <p:nvPr userDrawn="1"/>
        </p:nvSpPr>
        <p:spPr bwMode="auto">
          <a:xfrm>
            <a:off x="12029468"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8" name="Oval 367">
            <a:extLst>
              <a:ext uri="{FF2B5EF4-FFF2-40B4-BE49-F238E27FC236}">
                <a16:creationId xmlns:a16="http://schemas.microsoft.com/office/drawing/2014/main" id="{EB05E3AB-B69B-EF4B-9E87-6DF217DC432D}"/>
              </a:ext>
            </a:extLst>
          </p:cNvPr>
          <p:cNvSpPr/>
          <p:nvPr userDrawn="1"/>
        </p:nvSpPr>
        <p:spPr bwMode="auto">
          <a:xfrm>
            <a:off x="8364950"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9" name="Oval 368">
            <a:extLst>
              <a:ext uri="{FF2B5EF4-FFF2-40B4-BE49-F238E27FC236}">
                <a16:creationId xmlns:a16="http://schemas.microsoft.com/office/drawing/2014/main" id="{68B41F63-0DF2-AD44-9712-2CB1A7CFA8C6}"/>
              </a:ext>
            </a:extLst>
          </p:cNvPr>
          <p:cNvSpPr/>
          <p:nvPr userDrawn="1"/>
        </p:nvSpPr>
        <p:spPr bwMode="auto">
          <a:xfrm>
            <a:off x="8819626"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0" name="Oval 369">
            <a:extLst>
              <a:ext uri="{FF2B5EF4-FFF2-40B4-BE49-F238E27FC236}">
                <a16:creationId xmlns:a16="http://schemas.microsoft.com/office/drawing/2014/main" id="{79C0769D-9D2F-DF4C-9931-61026E34C3B1}"/>
              </a:ext>
            </a:extLst>
          </p:cNvPr>
          <p:cNvSpPr/>
          <p:nvPr userDrawn="1"/>
        </p:nvSpPr>
        <p:spPr bwMode="auto">
          <a:xfrm>
            <a:off x="9279724"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1" name="Oval 370">
            <a:extLst>
              <a:ext uri="{FF2B5EF4-FFF2-40B4-BE49-F238E27FC236}">
                <a16:creationId xmlns:a16="http://schemas.microsoft.com/office/drawing/2014/main" id="{478D6553-5B8C-3B4F-B0F2-20F38FBAD232}"/>
              </a:ext>
            </a:extLst>
          </p:cNvPr>
          <p:cNvSpPr/>
          <p:nvPr userDrawn="1"/>
        </p:nvSpPr>
        <p:spPr bwMode="auto">
          <a:xfrm>
            <a:off x="9739822"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2" name="Oval 371">
            <a:extLst>
              <a:ext uri="{FF2B5EF4-FFF2-40B4-BE49-F238E27FC236}">
                <a16:creationId xmlns:a16="http://schemas.microsoft.com/office/drawing/2014/main" id="{258AFCEB-23A1-3148-915A-8E4151375E14}"/>
              </a:ext>
            </a:extLst>
          </p:cNvPr>
          <p:cNvSpPr/>
          <p:nvPr userDrawn="1"/>
        </p:nvSpPr>
        <p:spPr bwMode="auto">
          <a:xfrm>
            <a:off x="10194498"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3" name="Oval 372">
            <a:extLst>
              <a:ext uri="{FF2B5EF4-FFF2-40B4-BE49-F238E27FC236}">
                <a16:creationId xmlns:a16="http://schemas.microsoft.com/office/drawing/2014/main" id="{554C4152-AEFC-0A43-93F4-78C539D22DE6}"/>
              </a:ext>
            </a:extLst>
          </p:cNvPr>
          <p:cNvSpPr/>
          <p:nvPr userDrawn="1"/>
        </p:nvSpPr>
        <p:spPr bwMode="auto">
          <a:xfrm>
            <a:off x="10654596"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5" name="Oval 374">
            <a:extLst>
              <a:ext uri="{FF2B5EF4-FFF2-40B4-BE49-F238E27FC236}">
                <a16:creationId xmlns:a16="http://schemas.microsoft.com/office/drawing/2014/main" id="{B87BCC9D-B66C-7A41-A769-B72FE2FB556C}"/>
              </a:ext>
            </a:extLst>
          </p:cNvPr>
          <p:cNvSpPr/>
          <p:nvPr userDrawn="1"/>
        </p:nvSpPr>
        <p:spPr bwMode="auto">
          <a:xfrm>
            <a:off x="5615206"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6" name="Oval 375">
            <a:extLst>
              <a:ext uri="{FF2B5EF4-FFF2-40B4-BE49-F238E27FC236}">
                <a16:creationId xmlns:a16="http://schemas.microsoft.com/office/drawing/2014/main" id="{2C7FAD85-FE91-6346-86AF-36966F9A1DF8}"/>
              </a:ext>
            </a:extLst>
          </p:cNvPr>
          <p:cNvSpPr/>
          <p:nvPr userDrawn="1"/>
        </p:nvSpPr>
        <p:spPr bwMode="auto">
          <a:xfrm>
            <a:off x="6069882"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7" name="Oval 376">
            <a:extLst>
              <a:ext uri="{FF2B5EF4-FFF2-40B4-BE49-F238E27FC236}">
                <a16:creationId xmlns:a16="http://schemas.microsoft.com/office/drawing/2014/main" id="{6160DBC7-0991-134A-9025-745F9A8496B8}"/>
              </a:ext>
            </a:extLst>
          </p:cNvPr>
          <p:cNvSpPr/>
          <p:nvPr userDrawn="1"/>
        </p:nvSpPr>
        <p:spPr bwMode="auto">
          <a:xfrm>
            <a:off x="6529980"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8" name="Oval 377">
            <a:extLst>
              <a:ext uri="{FF2B5EF4-FFF2-40B4-BE49-F238E27FC236}">
                <a16:creationId xmlns:a16="http://schemas.microsoft.com/office/drawing/2014/main" id="{24D98ABE-A468-254B-909E-895014921736}"/>
              </a:ext>
            </a:extLst>
          </p:cNvPr>
          <p:cNvSpPr/>
          <p:nvPr userDrawn="1"/>
        </p:nvSpPr>
        <p:spPr bwMode="auto">
          <a:xfrm>
            <a:off x="6990078"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9" name="Oval 378">
            <a:extLst>
              <a:ext uri="{FF2B5EF4-FFF2-40B4-BE49-F238E27FC236}">
                <a16:creationId xmlns:a16="http://schemas.microsoft.com/office/drawing/2014/main" id="{745A18A9-4B76-1140-BB44-E551B02BDCBF}"/>
              </a:ext>
            </a:extLst>
          </p:cNvPr>
          <p:cNvSpPr/>
          <p:nvPr userDrawn="1"/>
        </p:nvSpPr>
        <p:spPr bwMode="auto">
          <a:xfrm>
            <a:off x="7444754"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0" name="Oval 379">
            <a:extLst>
              <a:ext uri="{FF2B5EF4-FFF2-40B4-BE49-F238E27FC236}">
                <a16:creationId xmlns:a16="http://schemas.microsoft.com/office/drawing/2014/main" id="{E022D38B-3C37-8E49-B9A6-51BD663D3E36}"/>
              </a:ext>
            </a:extLst>
          </p:cNvPr>
          <p:cNvSpPr/>
          <p:nvPr userDrawn="1"/>
        </p:nvSpPr>
        <p:spPr bwMode="auto">
          <a:xfrm>
            <a:off x="7904852"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3" name="Oval 382">
            <a:extLst>
              <a:ext uri="{FF2B5EF4-FFF2-40B4-BE49-F238E27FC236}">
                <a16:creationId xmlns:a16="http://schemas.microsoft.com/office/drawing/2014/main" id="{95086D43-1AA1-094B-8745-63840E3F0EE9}"/>
              </a:ext>
            </a:extLst>
          </p:cNvPr>
          <p:cNvSpPr/>
          <p:nvPr userDrawn="1"/>
        </p:nvSpPr>
        <p:spPr bwMode="auto">
          <a:xfrm>
            <a:off x="3780236"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4" name="Oval 383">
            <a:extLst>
              <a:ext uri="{FF2B5EF4-FFF2-40B4-BE49-F238E27FC236}">
                <a16:creationId xmlns:a16="http://schemas.microsoft.com/office/drawing/2014/main" id="{56F8A099-B07C-7647-A683-DA0B77C8EB60}"/>
              </a:ext>
            </a:extLst>
          </p:cNvPr>
          <p:cNvSpPr/>
          <p:nvPr userDrawn="1"/>
        </p:nvSpPr>
        <p:spPr bwMode="auto">
          <a:xfrm>
            <a:off x="4240334"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5" name="Oval 384">
            <a:extLst>
              <a:ext uri="{FF2B5EF4-FFF2-40B4-BE49-F238E27FC236}">
                <a16:creationId xmlns:a16="http://schemas.microsoft.com/office/drawing/2014/main" id="{FE3D0EF1-9144-AE45-8B15-B5A8C608DBD9}"/>
              </a:ext>
            </a:extLst>
          </p:cNvPr>
          <p:cNvSpPr/>
          <p:nvPr userDrawn="1"/>
        </p:nvSpPr>
        <p:spPr bwMode="auto">
          <a:xfrm>
            <a:off x="4695010"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6" name="Oval 385">
            <a:extLst>
              <a:ext uri="{FF2B5EF4-FFF2-40B4-BE49-F238E27FC236}">
                <a16:creationId xmlns:a16="http://schemas.microsoft.com/office/drawing/2014/main" id="{2CCE8DAC-5F58-5047-8B45-D1A13AEEFF94}"/>
              </a:ext>
            </a:extLst>
          </p:cNvPr>
          <p:cNvSpPr/>
          <p:nvPr userDrawn="1"/>
        </p:nvSpPr>
        <p:spPr bwMode="auto">
          <a:xfrm>
            <a:off x="5155108"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7" name="Oval 386">
            <a:extLst>
              <a:ext uri="{FF2B5EF4-FFF2-40B4-BE49-F238E27FC236}">
                <a16:creationId xmlns:a16="http://schemas.microsoft.com/office/drawing/2014/main" id="{A86D5010-4805-BF4A-82FF-A769AD8A4292}"/>
              </a:ext>
            </a:extLst>
          </p:cNvPr>
          <p:cNvSpPr/>
          <p:nvPr userDrawn="1"/>
        </p:nvSpPr>
        <p:spPr bwMode="auto">
          <a:xfrm>
            <a:off x="11114694"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8" name="Oval 387">
            <a:extLst>
              <a:ext uri="{FF2B5EF4-FFF2-40B4-BE49-F238E27FC236}">
                <a16:creationId xmlns:a16="http://schemas.microsoft.com/office/drawing/2014/main" id="{59DF66AE-3A9B-4644-9F81-C785AAA514EA}"/>
              </a:ext>
            </a:extLst>
          </p:cNvPr>
          <p:cNvSpPr/>
          <p:nvPr userDrawn="1"/>
        </p:nvSpPr>
        <p:spPr bwMode="auto">
          <a:xfrm>
            <a:off x="11569370"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9" name="Oval 388">
            <a:extLst>
              <a:ext uri="{FF2B5EF4-FFF2-40B4-BE49-F238E27FC236}">
                <a16:creationId xmlns:a16="http://schemas.microsoft.com/office/drawing/2014/main" id="{FFD6437F-B2F8-D343-BEFF-E195A4169858}"/>
              </a:ext>
            </a:extLst>
          </p:cNvPr>
          <p:cNvSpPr/>
          <p:nvPr userDrawn="1"/>
        </p:nvSpPr>
        <p:spPr bwMode="auto">
          <a:xfrm>
            <a:off x="12029468"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3" name="Oval 392">
            <a:extLst>
              <a:ext uri="{FF2B5EF4-FFF2-40B4-BE49-F238E27FC236}">
                <a16:creationId xmlns:a16="http://schemas.microsoft.com/office/drawing/2014/main" id="{324023F6-D629-334C-8540-D3131B4A7007}"/>
              </a:ext>
            </a:extLst>
          </p:cNvPr>
          <p:cNvSpPr/>
          <p:nvPr userDrawn="1"/>
        </p:nvSpPr>
        <p:spPr bwMode="auto">
          <a:xfrm>
            <a:off x="8364950"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4" name="Oval 393">
            <a:extLst>
              <a:ext uri="{FF2B5EF4-FFF2-40B4-BE49-F238E27FC236}">
                <a16:creationId xmlns:a16="http://schemas.microsoft.com/office/drawing/2014/main" id="{8B2B920B-3B9C-B045-B1C0-2424CE642AD1}"/>
              </a:ext>
            </a:extLst>
          </p:cNvPr>
          <p:cNvSpPr/>
          <p:nvPr userDrawn="1"/>
        </p:nvSpPr>
        <p:spPr bwMode="auto">
          <a:xfrm>
            <a:off x="8819626"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5" name="Oval 394">
            <a:extLst>
              <a:ext uri="{FF2B5EF4-FFF2-40B4-BE49-F238E27FC236}">
                <a16:creationId xmlns:a16="http://schemas.microsoft.com/office/drawing/2014/main" id="{E9B10806-D3A3-3C4B-9F97-6AC30C26AC11}"/>
              </a:ext>
            </a:extLst>
          </p:cNvPr>
          <p:cNvSpPr/>
          <p:nvPr userDrawn="1"/>
        </p:nvSpPr>
        <p:spPr bwMode="auto">
          <a:xfrm>
            <a:off x="9279724"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6" name="Oval 395">
            <a:extLst>
              <a:ext uri="{FF2B5EF4-FFF2-40B4-BE49-F238E27FC236}">
                <a16:creationId xmlns:a16="http://schemas.microsoft.com/office/drawing/2014/main" id="{FF90CD9D-4685-024A-8FED-446402BECE6E}"/>
              </a:ext>
            </a:extLst>
          </p:cNvPr>
          <p:cNvSpPr/>
          <p:nvPr userDrawn="1"/>
        </p:nvSpPr>
        <p:spPr bwMode="auto">
          <a:xfrm>
            <a:off x="9739822"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7" name="Oval 396">
            <a:extLst>
              <a:ext uri="{FF2B5EF4-FFF2-40B4-BE49-F238E27FC236}">
                <a16:creationId xmlns:a16="http://schemas.microsoft.com/office/drawing/2014/main" id="{5924372E-320B-8142-A33D-5A856BA83AFF}"/>
              </a:ext>
            </a:extLst>
          </p:cNvPr>
          <p:cNvSpPr/>
          <p:nvPr userDrawn="1"/>
        </p:nvSpPr>
        <p:spPr bwMode="auto">
          <a:xfrm>
            <a:off x="10194498"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8" name="Oval 397">
            <a:extLst>
              <a:ext uri="{FF2B5EF4-FFF2-40B4-BE49-F238E27FC236}">
                <a16:creationId xmlns:a16="http://schemas.microsoft.com/office/drawing/2014/main" id="{86A3741B-407C-FE4B-941C-311E4DACDA26}"/>
              </a:ext>
            </a:extLst>
          </p:cNvPr>
          <p:cNvSpPr/>
          <p:nvPr userDrawn="1"/>
        </p:nvSpPr>
        <p:spPr bwMode="auto">
          <a:xfrm>
            <a:off x="10654596"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0" name="Oval 399">
            <a:extLst>
              <a:ext uri="{FF2B5EF4-FFF2-40B4-BE49-F238E27FC236}">
                <a16:creationId xmlns:a16="http://schemas.microsoft.com/office/drawing/2014/main" id="{B68C3003-CAC8-6A44-B733-671C40E82397}"/>
              </a:ext>
            </a:extLst>
          </p:cNvPr>
          <p:cNvSpPr/>
          <p:nvPr userDrawn="1"/>
        </p:nvSpPr>
        <p:spPr bwMode="auto">
          <a:xfrm>
            <a:off x="5615206"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1" name="Oval 400">
            <a:extLst>
              <a:ext uri="{FF2B5EF4-FFF2-40B4-BE49-F238E27FC236}">
                <a16:creationId xmlns:a16="http://schemas.microsoft.com/office/drawing/2014/main" id="{25BCB756-8215-3544-9E50-FA2EB22F7B0F}"/>
              </a:ext>
            </a:extLst>
          </p:cNvPr>
          <p:cNvSpPr/>
          <p:nvPr userDrawn="1"/>
        </p:nvSpPr>
        <p:spPr bwMode="auto">
          <a:xfrm>
            <a:off x="6069882"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2" name="Oval 401">
            <a:extLst>
              <a:ext uri="{FF2B5EF4-FFF2-40B4-BE49-F238E27FC236}">
                <a16:creationId xmlns:a16="http://schemas.microsoft.com/office/drawing/2014/main" id="{BA0BD375-DBD1-EE4F-9564-4B999F6ABEC8}"/>
              </a:ext>
            </a:extLst>
          </p:cNvPr>
          <p:cNvSpPr/>
          <p:nvPr userDrawn="1"/>
        </p:nvSpPr>
        <p:spPr bwMode="auto">
          <a:xfrm>
            <a:off x="6529980"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a:extLst>
              <a:ext uri="{FF2B5EF4-FFF2-40B4-BE49-F238E27FC236}">
                <a16:creationId xmlns:a16="http://schemas.microsoft.com/office/drawing/2014/main" id="{2EE0BDA5-EA98-6141-9CC0-B45E32C5F11F}"/>
              </a:ext>
            </a:extLst>
          </p:cNvPr>
          <p:cNvSpPr/>
          <p:nvPr userDrawn="1"/>
        </p:nvSpPr>
        <p:spPr bwMode="auto">
          <a:xfrm>
            <a:off x="699007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4" name="Oval 403">
            <a:extLst>
              <a:ext uri="{FF2B5EF4-FFF2-40B4-BE49-F238E27FC236}">
                <a16:creationId xmlns:a16="http://schemas.microsoft.com/office/drawing/2014/main" id="{C820EC0D-2426-A349-8FFC-766D6D147EF1}"/>
              </a:ext>
            </a:extLst>
          </p:cNvPr>
          <p:cNvSpPr/>
          <p:nvPr userDrawn="1"/>
        </p:nvSpPr>
        <p:spPr bwMode="auto">
          <a:xfrm>
            <a:off x="7444754"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5" name="Oval 404">
            <a:extLst>
              <a:ext uri="{FF2B5EF4-FFF2-40B4-BE49-F238E27FC236}">
                <a16:creationId xmlns:a16="http://schemas.microsoft.com/office/drawing/2014/main" id="{8984146F-68A9-DC42-A91A-1C3A850D0897}"/>
              </a:ext>
            </a:extLst>
          </p:cNvPr>
          <p:cNvSpPr/>
          <p:nvPr userDrawn="1"/>
        </p:nvSpPr>
        <p:spPr bwMode="auto">
          <a:xfrm>
            <a:off x="7904852"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7" name="Oval 406">
            <a:extLst>
              <a:ext uri="{FF2B5EF4-FFF2-40B4-BE49-F238E27FC236}">
                <a16:creationId xmlns:a16="http://schemas.microsoft.com/office/drawing/2014/main" id="{29CEE29A-1464-884F-8FC4-F1F4C1E00B81}"/>
              </a:ext>
            </a:extLst>
          </p:cNvPr>
          <p:cNvSpPr/>
          <p:nvPr userDrawn="1"/>
        </p:nvSpPr>
        <p:spPr bwMode="auto">
          <a:xfrm>
            <a:off x="332013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8" name="Oval 407">
            <a:extLst>
              <a:ext uri="{FF2B5EF4-FFF2-40B4-BE49-F238E27FC236}">
                <a16:creationId xmlns:a16="http://schemas.microsoft.com/office/drawing/2014/main" id="{E927393E-76B2-5746-8CA5-8D7FB030CB5C}"/>
              </a:ext>
            </a:extLst>
          </p:cNvPr>
          <p:cNvSpPr/>
          <p:nvPr userDrawn="1"/>
        </p:nvSpPr>
        <p:spPr bwMode="auto">
          <a:xfrm>
            <a:off x="3780236"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9" name="Oval 408">
            <a:extLst>
              <a:ext uri="{FF2B5EF4-FFF2-40B4-BE49-F238E27FC236}">
                <a16:creationId xmlns:a16="http://schemas.microsoft.com/office/drawing/2014/main" id="{3471775D-115B-0041-BE04-659E4CF590FA}"/>
              </a:ext>
            </a:extLst>
          </p:cNvPr>
          <p:cNvSpPr/>
          <p:nvPr userDrawn="1"/>
        </p:nvSpPr>
        <p:spPr bwMode="auto">
          <a:xfrm>
            <a:off x="4240334"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0" name="Oval 409">
            <a:extLst>
              <a:ext uri="{FF2B5EF4-FFF2-40B4-BE49-F238E27FC236}">
                <a16:creationId xmlns:a16="http://schemas.microsoft.com/office/drawing/2014/main" id="{D27BA34C-3408-6340-94E7-7C42CD4DE044}"/>
              </a:ext>
            </a:extLst>
          </p:cNvPr>
          <p:cNvSpPr/>
          <p:nvPr userDrawn="1"/>
        </p:nvSpPr>
        <p:spPr bwMode="auto">
          <a:xfrm>
            <a:off x="4695010"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1" name="Oval 410">
            <a:extLst>
              <a:ext uri="{FF2B5EF4-FFF2-40B4-BE49-F238E27FC236}">
                <a16:creationId xmlns:a16="http://schemas.microsoft.com/office/drawing/2014/main" id="{56AE8B60-0802-0642-B63A-5CA7450B1E2E}"/>
              </a:ext>
            </a:extLst>
          </p:cNvPr>
          <p:cNvSpPr/>
          <p:nvPr userDrawn="1"/>
        </p:nvSpPr>
        <p:spPr bwMode="auto">
          <a:xfrm>
            <a:off x="515510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2" name="Oval 411">
            <a:extLst>
              <a:ext uri="{FF2B5EF4-FFF2-40B4-BE49-F238E27FC236}">
                <a16:creationId xmlns:a16="http://schemas.microsoft.com/office/drawing/2014/main" id="{820A36C0-B66D-3A48-90A3-AC2CF065B0E3}"/>
              </a:ext>
            </a:extLst>
          </p:cNvPr>
          <p:cNvSpPr/>
          <p:nvPr userDrawn="1"/>
        </p:nvSpPr>
        <p:spPr bwMode="auto">
          <a:xfrm>
            <a:off x="11114694"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3" name="Oval 412">
            <a:extLst>
              <a:ext uri="{FF2B5EF4-FFF2-40B4-BE49-F238E27FC236}">
                <a16:creationId xmlns:a16="http://schemas.microsoft.com/office/drawing/2014/main" id="{2F40892C-5335-9042-BE96-677431B5D68D}"/>
              </a:ext>
            </a:extLst>
          </p:cNvPr>
          <p:cNvSpPr/>
          <p:nvPr userDrawn="1"/>
        </p:nvSpPr>
        <p:spPr bwMode="auto">
          <a:xfrm>
            <a:off x="11569370"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B439998B-0306-694A-85C4-9ECD6FC44927}"/>
              </a:ext>
            </a:extLst>
          </p:cNvPr>
          <p:cNvSpPr/>
          <p:nvPr userDrawn="1"/>
        </p:nvSpPr>
        <p:spPr bwMode="auto">
          <a:xfrm>
            <a:off x="1202946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8" name="Oval 417">
            <a:extLst>
              <a:ext uri="{FF2B5EF4-FFF2-40B4-BE49-F238E27FC236}">
                <a16:creationId xmlns:a16="http://schemas.microsoft.com/office/drawing/2014/main" id="{0450A0A3-862D-E844-B6FD-4A9838197FAF}"/>
              </a:ext>
            </a:extLst>
          </p:cNvPr>
          <p:cNvSpPr/>
          <p:nvPr userDrawn="1"/>
        </p:nvSpPr>
        <p:spPr bwMode="auto">
          <a:xfrm>
            <a:off x="8364950"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9" name="Oval 418">
            <a:extLst>
              <a:ext uri="{FF2B5EF4-FFF2-40B4-BE49-F238E27FC236}">
                <a16:creationId xmlns:a16="http://schemas.microsoft.com/office/drawing/2014/main" id="{ECF3334D-10D3-9345-BACC-135EC4D921F9}"/>
              </a:ext>
            </a:extLst>
          </p:cNvPr>
          <p:cNvSpPr/>
          <p:nvPr userDrawn="1"/>
        </p:nvSpPr>
        <p:spPr bwMode="auto">
          <a:xfrm>
            <a:off x="8819626"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0" name="Oval 419">
            <a:extLst>
              <a:ext uri="{FF2B5EF4-FFF2-40B4-BE49-F238E27FC236}">
                <a16:creationId xmlns:a16="http://schemas.microsoft.com/office/drawing/2014/main" id="{47BB69B7-7D96-9842-9061-781BA32CD7DB}"/>
              </a:ext>
            </a:extLst>
          </p:cNvPr>
          <p:cNvSpPr/>
          <p:nvPr userDrawn="1"/>
        </p:nvSpPr>
        <p:spPr bwMode="auto">
          <a:xfrm>
            <a:off x="9279724"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1" name="Oval 420">
            <a:extLst>
              <a:ext uri="{FF2B5EF4-FFF2-40B4-BE49-F238E27FC236}">
                <a16:creationId xmlns:a16="http://schemas.microsoft.com/office/drawing/2014/main" id="{1C7338D6-A621-434B-905A-0D725B91A17A}"/>
              </a:ext>
            </a:extLst>
          </p:cNvPr>
          <p:cNvSpPr/>
          <p:nvPr userDrawn="1"/>
        </p:nvSpPr>
        <p:spPr bwMode="auto">
          <a:xfrm>
            <a:off x="9739822"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2" name="Oval 421">
            <a:extLst>
              <a:ext uri="{FF2B5EF4-FFF2-40B4-BE49-F238E27FC236}">
                <a16:creationId xmlns:a16="http://schemas.microsoft.com/office/drawing/2014/main" id="{E66AF19C-B3EE-C74A-9A13-6E5BDFF736E0}"/>
              </a:ext>
            </a:extLst>
          </p:cNvPr>
          <p:cNvSpPr/>
          <p:nvPr userDrawn="1"/>
        </p:nvSpPr>
        <p:spPr bwMode="auto">
          <a:xfrm>
            <a:off x="1019449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3" name="Oval 422">
            <a:extLst>
              <a:ext uri="{FF2B5EF4-FFF2-40B4-BE49-F238E27FC236}">
                <a16:creationId xmlns:a16="http://schemas.microsoft.com/office/drawing/2014/main" id="{AF603241-A56D-254B-96E7-C7F6BE14A477}"/>
              </a:ext>
            </a:extLst>
          </p:cNvPr>
          <p:cNvSpPr/>
          <p:nvPr userDrawn="1"/>
        </p:nvSpPr>
        <p:spPr bwMode="auto">
          <a:xfrm>
            <a:off x="10654596"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5" name="Oval 424">
            <a:extLst>
              <a:ext uri="{FF2B5EF4-FFF2-40B4-BE49-F238E27FC236}">
                <a16:creationId xmlns:a16="http://schemas.microsoft.com/office/drawing/2014/main" id="{91E961A4-CE90-BB42-8BD7-456182C2F0ED}"/>
              </a:ext>
            </a:extLst>
          </p:cNvPr>
          <p:cNvSpPr/>
          <p:nvPr userDrawn="1"/>
        </p:nvSpPr>
        <p:spPr bwMode="auto">
          <a:xfrm>
            <a:off x="5615206"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a:extLst>
              <a:ext uri="{FF2B5EF4-FFF2-40B4-BE49-F238E27FC236}">
                <a16:creationId xmlns:a16="http://schemas.microsoft.com/office/drawing/2014/main" id="{D2A83639-80C6-EA4B-84F8-E3F6371B2266}"/>
              </a:ext>
            </a:extLst>
          </p:cNvPr>
          <p:cNvSpPr/>
          <p:nvPr userDrawn="1"/>
        </p:nvSpPr>
        <p:spPr bwMode="auto">
          <a:xfrm>
            <a:off x="6069882"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a:extLst>
              <a:ext uri="{FF2B5EF4-FFF2-40B4-BE49-F238E27FC236}">
                <a16:creationId xmlns:a16="http://schemas.microsoft.com/office/drawing/2014/main" id="{9786CC36-310F-6E40-90C7-2FED6BA75B10}"/>
              </a:ext>
            </a:extLst>
          </p:cNvPr>
          <p:cNvSpPr/>
          <p:nvPr userDrawn="1"/>
        </p:nvSpPr>
        <p:spPr bwMode="auto">
          <a:xfrm>
            <a:off x="6529980"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8" name="Oval 427">
            <a:extLst>
              <a:ext uri="{FF2B5EF4-FFF2-40B4-BE49-F238E27FC236}">
                <a16:creationId xmlns:a16="http://schemas.microsoft.com/office/drawing/2014/main" id="{C103DB69-7E9D-D94E-80E8-29F83E775BA5}"/>
              </a:ext>
            </a:extLst>
          </p:cNvPr>
          <p:cNvSpPr/>
          <p:nvPr userDrawn="1"/>
        </p:nvSpPr>
        <p:spPr bwMode="auto">
          <a:xfrm>
            <a:off x="699007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9" name="Oval 428">
            <a:extLst>
              <a:ext uri="{FF2B5EF4-FFF2-40B4-BE49-F238E27FC236}">
                <a16:creationId xmlns:a16="http://schemas.microsoft.com/office/drawing/2014/main" id="{713167AB-876B-704C-991A-E8D35E938C30}"/>
              </a:ext>
            </a:extLst>
          </p:cNvPr>
          <p:cNvSpPr/>
          <p:nvPr userDrawn="1"/>
        </p:nvSpPr>
        <p:spPr bwMode="auto">
          <a:xfrm>
            <a:off x="7444754"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a:extLst>
              <a:ext uri="{FF2B5EF4-FFF2-40B4-BE49-F238E27FC236}">
                <a16:creationId xmlns:a16="http://schemas.microsoft.com/office/drawing/2014/main" id="{766AC4EC-A200-8F4B-B965-AFA92D15C779}"/>
              </a:ext>
            </a:extLst>
          </p:cNvPr>
          <p:cNvSpPr/>
          <p:nvPr userDrawn="1"/>
        </p:nvSpPr>
        <p:spPr bwMode="auto">
          <a:xfrm>
            <a:off x="7904852"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a:extLst>
              <a:ext uri="{FF2B5EF4-FFF2-40B4-BE49-F238E27FC236}">
                <a16:creationId xmlns:a16="http://schemas.microsoft.com/office/drawing/2014/main" id="{994BEB50-3CBD-824D-80E8-138A5CA77AF4}"/>
              </a:ext>
            </a:extLst>
          </p:cNvPr>
          <p:cNvSpPr/>
          <p:nvPr userDrawn="1"/>
        </p:nvSpPr>
        <p:spPr bwMode="auto">
          <a:xfrm>
            <a:off x="2865462"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2" name="Oval 431">
            <a:extLst>
              <a:ext uri="{FF2B5EF4-FFF2-40B4-BE49-F238E27FC236}">
                <a16:creationId xmlns:a16="http://schemas.microsoft.com/office/drawing/2014/main" id="{A5B29F70-36B5-2845-BCC6-18F8260AFFC9}"/>
              </a:ext>
            </a:extLst>
          </p:cNvPr>
          <p:cNvSpPr/>
          <p:nvPr userDrawn="1"/>
        </p:nvSpPr>
        <p:spPr bwMode="auto">
          <a:xfrm>
            <a:off x="332013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3" name="Oval 432">
            <a:extLst>
              <a:ext uri="{FF2B5EF4-FFF2-40B4-BE49-F238E27FC236}">
                <a16:creationId xmlns:a16="http://schemas.microsoft.com/office/drawing/2014/main" id="{FA82D2F4-1DE7-9246-B596-59C71C84F242}"/>
              </a:ext>
            </a:extLst>
          </p:cNvPr>
          <p:cNvSpPr/>
          <p:nvPr userDrawn="1"/>
        </p:nvSpPr>
        <p:spPr bwMode="auto">
          <a:xfrm>
            <a:off x="3780236"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a:extLst>
              <a:ext uri="{FF2B5EF4-FFF2-40B4-BE49-F238E27FC236}">
                <a16:creationId xmlns:a16="http://schemas.microsoft.com/office/drawing/2014/main" id="{08F46CB8-7176-4B41-A5A4-52412BED5744}"/>
              </a:ext>
            </a:extLst>
          </p:cNvPr>
          <p:cNvSpPr/>
          <p:nvPr userDrawn="1"/>
        </p:nvSpPr>
        <p:spPr bwMode="auto">
          <a:xfrm>
            <a:off x="4240334"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a:extLst>
              <a:ext uri="{FF2B5EF4-FFF2-40B4-BE49-F238E27FC236}">
                <a16:creationId xmlns:a16="http://schemas.microsoft.com/office/drawing/2014/main" id="{FE2E6428-BA20-8742-A87B-17FF37CEAF6D}"/>
              </a:ext>
            </a:extLst>
          </p:cNvPr>
          <p:cNvSpPr/>
          <p:nvPr userDrawn="1"/>
        </p:nvSpPr>
        <p:spPr bwMode="auto">
          <a:xfrm>
            <a:off x="4695010"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6" name="Oval 435">
            <a:extLst>
              <a:ext uri="{FF2B5EF4-FFF2-40B4-BE49-F238E27FC236}">
                <a16:creationId xmlns:a16="http://schemas.microsoft.com/office/drawing/2014/main" id="{53519225-CDBF-194A-BEC5-4AC81296F766}"/>
              </a:ext>
            </a:extLst>
          </p:cNvPr>
          <p:cNvSpPr/>
          <p:nvPr userDrawn="1"/>
        </p:nvSpPr>
        <p:spPr bwMode="auto">
          <a:xfrm>
            <a:off x="515510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7" name="Oval 436">
            <a:extLst>
              <a:ext uri="{FF2B5EF4-FFF2-40B4-BE49-F238E27FC236}">
                <a16:creationId xmlns:a16="http://schemas.microsoft.com/office/drawing/2014/main" id="{30789ACD-FF4E-5F4C-BE40-30FA0110D09A}"/>
              </a:ext>
            </a:extLst>
          </p:cNvPr>
          <p:cNvSpPr/>
          <p:nvPr userDrawn="1"/>
        </p:nvSpPr>
        <p:spPr bwMode="auto">
          <a:xfrm>
            <a:off x="11114694"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a:extLst>
              <a:ext uri="{FF2B5EF4-FFF2-40B4-BE49-F238E27FC236}">
                <a16:creationId xmlns:a16="http://schemas.microsoft.com/office/drawing/2014/main" id="{DBA10430-6626-0148-9528-DECE8F83C15E}"/>
              </a:ext>
            </a:extLst>
          </p:cNvPr>
          <p:cNvSpPr/>
          <p:nvPr userDrawn="1"/>
        </p:nvSpPr>
        <p:spPr bwMode="auto">
          <a:xfrm>
            <a:off x="11569370"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a:extLst>
              <a:ext uri="{FF2B5EF4-FFF2-40B4-BE49-F238E27FC236}">
                <a16:creationId xmlns:a16="http://schemas.microsoft.com/office/drawing/2014/main" id="{64953427-8548-1F4C-9E86-592459926201}"/>
              </a:ext>
            </a:extLst>
          </p:cNvPr>
          <p:cNvSpPr/>
          <p:nvPr userDrawn="1"/>
        </p:nvSpPr>
        <p:spPr bwMode="auto">
          <a:xfrm>
            <a:off x="1202946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3" name="Oval 442">
            <a:extLst>
              <a:ext uri="{FF2B5EF4-FFF2-40B4-BE49-F238E27FC236}">
                <a16:creationId xmlns:a16="http://schemas.microsoft.com/office/drawing/2014/main" id="{11908DA3-3EAF-2047-BCB2-DA25F3841BA8}"/>
              </a:ext>
            </a:extLst>
          </p:cNvPr>
          <p:cNvSpPr/>
          <p:nvPr userDrawn="1"/>
        </p:nvSpPr>
        <p:spPr bwMode="auto">
          <a:xfrm>
            <a:off x="8364950"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CEE487ED-FAC5-0A41-BC78-64223A2D80A3}"/>
              </a:ext>
            </a:extLst>
          </p:cNvPr>
          <p:cNvSpPr/>
          <p:nvPr userDrawn="1"/>
        </p:nvSpPr>
        <p:spPr bwMode="auto">
          <a:xfrm>
            <a:off x="8819626"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5" name="Oval 444">
            <a:extLst>
              <a:ext uri="{FF2B5EF4-FFF2-40B4-BE49-F238E27FC236}">
                <a16:creationId xmlns:a16="http://schemas.microsoft.com/office/drawing/2014/main" id="{E03CEDB2-CEEE-E244-8647-C35B700C10C2}"/>
              </a:ext>
            </a:extLst>
          </p:cNvPr>
          <p:cNvSpPr/>
          <p:nvPr userDrawn="1"/>
        </p:nvSpPr>
        <p:spPr bwMode="auto">
          <a:xfrm>
            <a:off x="9279724"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6" name="Oval 445">
            <a:extLst>
              <a:ext uri="{FF2B5EF4-FFF2-40B4-BE49-F238E27FC236}">
                <a16:creationId xmlns:a16="http://schemas.microsoft.com/office/drawing/2014/main" id="{F9F9310A-B540-DF48-B458-AE4E24514BBF}"/>
              </a:ext>
            </a:extLst>
          </p:cNvPr>
          <p:cNvSpPr/>
          <p:nvPr userDrawn="1"/>
        </p:nvSpPr>
        <p:spPr bwMode="auto">
          <a:xfrm>
            <a:off x="9739822"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7" name="Oval 446">
            <a:extLst>
              <a:ext uri="{FF2B5EF4-FFF2-40B4-BE49-F238E27FC236}">
                <a16:creationId xmlns:a16="http://schemas.microsoft.com/office/drawing/2014/main" id="{B8EC0563-FC59-DA42-AF04-1BDE861C2162}"/>
              </a:ext>
            </a:extLst>
          </p:cNvPr>
          <p:cNvSpPr/>
          <p:nvPr userDrawn="1"/>
        </p:nvSpPr>
        <p:spPr bwMode="auto">
          <a:xfrm>
            <a:off x="1019449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AB066443-C0D5-3246-9CA0-9557985FE410}"/>
              </a:ext>
            </a:extLst>
          </p:cNvPr>
          <p:cNvSpPr/>
          <p:nvPr userDrawn="1"/>
        </p:nvSpPr>
        <p:spPr bwMode="auto">
          <a:xfrm>
            <a:off x="10654596"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a:xfrm>
            <a:off x="584787" y="2376659"/>
            <a:ext cx="9144000" cy="1846659"/>
          </a:xfrm>
          <a:noFill/>
        </p:spPr>
        <p:txBody>
          <a:bodyPr lIns="0" tIns="0" rIns="0" bIns="0" anchor="b" anchorCtr="0">
            <a:spAutoFit/>
          </a:bodyPr>
          <a:lstStyle>
            <a:lvl1pPr>
              <a:defRPr sz="60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userDrawn="1">
            <p:ph type="body" sz="quarter" idx="12" hasCustomPrompt="1"/>
          </p:nvPr>
        </p:nvSpPr>
        <p:spPr>
          <a:xfrm>
            <a:off x="584200" y="4263823"/>
            <a:ext cx="9144000" cy="307777"/>
          </a:xfrm>
          <a:noFill/>
        </p:spPr>
        <p:txBody>
          <a:bodyPr wrap="square" lIns="0" tIns="0" rIns="0" bIns="0">
            <a:spAutoFit/>
          </a:bodyPr>
          <a:lstStyle>
            <a:lvl1pPr marL="0" indent="0">
              <a:spcBef>
                <a:spcPts val="0"/>
              </a:spcBef>
              <a:buNone/>
              <a:defRPr sz="2000" spc="0" baseline="0">
                <a:solidFill>
                  <a:schemeClr val="bg1">
                    <a:lumMod val="50000"/>
                    <a:lumOff val="50000"/>
                  </a:schemeClr>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799653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62"/>
                                        </p:tgtEl>
                                        <p:attrNameLst>
                                          <p:attrName>style.visibility</p:attrName>
                                        </p:attrNameLst>
                                      </p:cBhvr>
                                      <p:to>
                                        <p:strVal val="visible"/>
                                      </p:to>
                                    </p:set>
                                    <p:anim calcmode="lin" valueType="num">
                                      <p:cBhvr>
                                        <p:cTn id="7" dur="250" fill="hold"/>
                                        <p:tgtEl>
                                          <p:spTgt spid="62"/>
                                        </p:tgtEl>
                                        <p:attrNameLst>
                                          <p:attrName>ppt_w</p:attrName>
                                        </p:attrNameLst>
                                      </p:cBhvr>
                                      <p:tavLst>
                                        <p:tav tm="0">
                                          <p:val>
                                            <p:fltVal val="0"/>
                                          </p:val>
                                        </p:tav>
                                        <p:tav tm="100000">
                                          <p:val>
                                            <p:strVal val="#ppt_w"/>
                                          </p:val>
                                        </p:tav>
                                      </p:tavLst>
                                    </p:anim>
                                    <p:anim calcmode="lin" valueType="num">
                                      <p:cBhvr>
                                        <p:cTn id="8" dur="250" fill="hold"/>
                                        <p:tgtEl>
                                          <p:spTgt spid="62"/>
                                        </p:tgtEl>
                                        <p:attrNameLst>
                                          <p:attrName>ppt_h</p:attrName>
                                        </p:attrNameLst>
                                      </p:cBhvr>
                                      <p:tavLst>
                                        <p:tav tm="0">
                                          <p:val>
                                            <p:fltVal val="0"/>
                                          </p:val>
                                        </p:tav>
                                        <p:tav tm="100000">
                                          <p:val>
                                            <p:strVal val="#ppt_h"/>
                                          </p:val>
                                        </p:tav>
                                      </p:tavLst>
                                    </p:anim>
                                    <p:animEffect transition="in" filter="fade">
                                      <p:cBhvr>
                                        <p:cTn id="9" dur="250"/>
                                        <p:tgtEl>
                                          <p:spTgt spid="6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63"/>
                                        </p:tgtEl>
                                        <p:attrNameLst>
                                          <p:attrName>style.visibility</p:attrName>
                                        </p:attrNameLst>
                                      </p:cBhvr>
                                      <p:to>
                                        <p:strVal val="visible"/>
                                      </p:to>
                                    </p:set>
                                    <p:anim calcmode="lin" valueType="num">
                                      <p:cBhvr>
                                        <p:cTn id="12" dur="250" fill="hold"/>
                                        <p:tgtEl>
                                          <p:spTgt spid="63"/>
                                        </p:tgtEl>
                                        <p:attrNameLst>
                                          <p:attrName>ppt_w</p:attrName>
                                        </p:attrNameLst>
                                      </p:cBhvr>
                                      <p:tavLst>
                                        <p:tav tm="0">
                                          <p:val>
                                            <p:fltVal val="0"/>
                                          </p:val>
                                        </p:tav>
                                        <p:tav tm="100000">
                                          <p:val>
                                            <p:strVal val="#ppt_w"/>
                                          </p:val>
                                        </p:tav>
                                      </p:tavLst>
                                    </p:anim>
                                    <p:anim calcmode="lin" valueType="num">
                                      <p:cBhvr>
                                        <p:cTn id="13" dur="250" fill="hold"/>
                                        <p:tgtEl>
                                          <p:spTgt spid="63"/>
                                        </p:tgtEl>
                                        <p:attrNameLst>
                                          <p:attrName>ppt_h</p:attrName>
                                        </p:attrNameLst>
                                      </p:cBhvr>
                                      <p:tavLst>
                                        <p:tav tm="0">
                                          <p:val>
                                            <p:fltVal val="0"/>
                                          </p:val>
                                        </p:tav>
                                        <p:tav tm="100000">
                                          <p:val>
                                            <p:strVal val="#ppt_h"/>
                                          </p:val>
                                        </p:tav>
                                      </p:tavLst>
                                    </p:anim>
                                    <p:animEffect transition="in" filter="fade">
                                      <p:cBhvr>
                                        <p:cTn id="14" dur="250"/>
                                        <p:tgtEl>
                                          <p:spTgt spid="63"/>
                                        </p:tgtEl>
                                      </p:cBhvr>
                                    </p:animEffect>
                                  </p:childTnLst>
                                </p:cTn>
                              </p:par>
                              <p:par>
                                <p:cTn id="15" presetID="53" presetClass="entr" presetSubtype="16" fill="hold" grpId="0" nodeType="withEffect">
                                  <p:stCondLst>
                                    <p:cond delay="15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250" fill="hold"/>
                                        <p:tgtEl>
                                          <p:spTgt spid="64"/>
                                        </p:tgtEl>
                                        <p:attrNameLst>
                                          <p:attrName>ppt_w</p:attrName>
                                        </p:attrNameLst>
                                      </p:cBhvr>
                                      <p:tavLst>
                                        <p:tav tm="0">
                                          <p:val>
                                            <p:fltVal val="0"/>
                                          </p:val>
                                        </p:tav>
                                        <p:tav tm="100000">
                                          <p:val>
                                            <p:strVal val="#ppt_w"/>
                                          </p:val>
                                        </p:tav>
                                      </p:tavLst>
                                    </p:anim>
                                    <p:anim calcmode="lin" valueType="num">
                                      <p:cBhvr>
                                        <p:cTn id="18" dur="250" fill="hold"/>
                                        <p:tgtEl>
                                          <p:spTgt spid="64"/>
                                        </p:tgtEl>
                                        <p:attrNameLst>
                                          <p:attrName>ppt_h</p:attrName>
                                        </p:attrNameLst>
                                      </p:cBhvr>
                                      <p:tavLst>
                                        <p:tav tm="0">
                                          <p:val>
                                            <p:fltVal val="0"/>
                                          </p:val>
                                        </p:tav>
                                        <p:tav tm="100000">
                                          <p:val>
                                            <p:strVal val="#ppt_h"/>
                                          </p:val>
                                        </p:tav>
                                      </p:tavLst>
                                    </p:anim>
                                    <p:animEffect transition="in" filter="fade">
                                      <p:cBhvr>
                                        <p:cTn id="19" dur="250"/>
                                        <p:tgtEl>
                                          <p:spTgt spid="64"/>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71"/>
                                        </p:tgtEl>
                                        <p:attrNameLst>
                                          <p:attrName>style.visibility</p:attrName>
                                        </p:attrNameLst>
                                      </p:cBhvr>
                                      <p:to>
                                        <p:strVal val="visible"/>
                                      </p:to>
                                    </p:set>
                                    <p:anim calcmode="lin" valueType="num">
                                      <p:cBhvr>
                                        <p:cTn id="22" dur="250" fill="hold"/>
                                        <p:tgtEl>
                                          <p:spTgt spid="71"/>
                                        </p:tgtEl>
                                        <p:attrNameLst>
                                          <p:attrName>ppt_w</p:attrName>
                                        </p:attrNameLst>
                                      </p:cBhvr>
                                      <p:tavLst>
                                        <p:tav tm="0">
                                          <p:val>
                                            <p:fltVal val="0"/>
                                          </p:val>
                                        </p:tav>
                                        <p:tav tm="100000">
                                          <p:val>
                                            <p:strVal val="#ppt_w"/>
                                          </p:val>
                                        </p:tav>
                                      </p:tavLst>
                                    </p:anim>
                                    <p:anim calcmode="lin" valueType="num">
                                      <p:cBhvr>
                                        <p:cTn id="23" dur="250" fill="hold"/>
                                        <p:tgtEl>
                                          <p:spTgt spid="71"/>
                                        </p:tgtEl>
                                        <p:attrNameLst>
                                          <p:attrName>ppt_h</p:attrName>
                                        </p:attrNameLst>
                                      </p:cBhvr>
                                      <p:tavLst>
                                        <p:tav tm="0">
                                          <p:val>
                                            <p:fltVal val="0"/>
                                          </p:val>
                                        </p:tav>
                                        <p:tav tm="100000">
                                          <p:val>
                                            <p:strVal val="#ppt_h"/>
                                          </p:val>
                                        </p:tav>
                                      </p:tavLst>
                                    </p:anim>
                                    <p:animEffect transition="in" filter="fade">
                                      <p:cBhvr>
                                        <p:cTn id="24" dur="250"/>
                                        <p:tgtEl>
                                          <p:spTgt spid="71"/>
                                        </p:tgtEl>
                                      </p:cBhvr>
                                    </p:animEffect>
                                  </p:childTnLst>
                                </p:cTn>
                              </p:par>
                              <p:par>
                                <p:cTn id="25" presetID="53" presetClass="entr" presetSubtype="16" fill="hold" grpId="0" nodeType="withEffect">
                                  <p:stCondLst>
                                    <p:cond delay="750"/>
                                  </p:stCondLst>
                                  <p:childTnLst>
                                    <p:set>
                                      <p:cBhvr>
                                        <p:cTn id="26" dur="1" fill="hold">
                                          <p:stCondLst>
                                            <p:cond delay="0"/>
                                          </p:stCondLst>
                                        </p:cTn>
                                        <p:tgtEl>
                                          <p:spTgt spid="72"/>
                                        </p:tgtEl>
                                        <p:attrNameLst>
                                          <p:attrName>style.visibility</p:attrName>
                                        </p:attrNameLst>
                                      </p:cBhvr>
                                      <p:to>
                                        <p:strVal val="visible"/>
                                      </p:to>
                                    </p:set>
                                    <p:anim calcmode="lin" valueType="num">
                                      <p:cBhvr>
                                        <p:cTn id="27" dur="250" fill="hold"/>
                                        <p:tgtEl>
                                          <p:spTgt spid="72"/>
                                        </p:tgtEl>
                                        <p:attrNameLst>
                                          <p:attrName>ppt_w</p:attrName>
                                        </p:attrNameLst>
                                      </p:cBhvr>
                                      <p:tavLst>
                                        <p:tav tm="0">
                                          <p:val>
                                            <p:fltVal val="0"/>
                                          </p:val>
                                        </p:tav>
                                        <p:tav tm="100000">
                                          <p:val>
                                            <p:strVal val="#ppt_w"/>
                                          </p:val>
                                        </p:tav>
                                      </p:tavLst>
                                    </p:anim>
                                    <p:anim calcmode="lin" valueType="num">
                                      <p:cBhvr>
                                        <p:cTn id="28" dur="250" fill="hold"/>
                                        <p:tgtEl>
                                          <p:spTgt spid="72"/>
                                        </p:tgtEl>
                                        <p:attrNameLst>
                                          <p:attrName>ppt_h</p:attrName>
                                        </p:attrNameLst>
                                      </p:cBhvr>
                                      <p:tavLst>
                                        <p:tav tm="0">
                                          <p:val>
                                            <p:fltVal val="0"/>
                                          </p:val>
                                        </p:tav>
                                        <p:tav tm="100000">
                                          <p:val>
                                            <p:strVal val="#ppt_h"/>
                                          </p:val>
                                        </p:tav>
                                      </p:tavLst>
                                    </p:anim>
                                    <p:animEffect transition="in" filter="fade">
                                      <p:cBhvr>
                                        <p:cTn id="29" dur="250"/>
                                        <p:tgtEl>
                                          <p:spTgt spid="72"/>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p:cTn id="32" dur="250" fill="hold"/>
                                        <p:tgtEl>
                                          <p:spTgt spid="73"/>
                                        </p:tgtEl>
                                        <p:attrNameLst>
                                          <p:attrName>ppt_w</p:attrName>
                                        </p:attrNameLst>
                                      </p:cBhvr>
                                      <p:tavLst>
                                        <p:tav tm="0">
                                          <p:val>
                                            <p:fltVal val="0"/>
                                          </p:val>
                                        </p:tav>
                                        <p:tav tm="100000">
                                          <p:val>
                                            <p:strVal val="#ppt_w"/>
                                          </p:val>
                                        </p:tav>
                                      </p:tavLst>
                                    </p:anim>
                                    <p:anim calcmode="lin" valueType="num">
                                      <p:cBhvr>
                                        <p:cTn id="33" dur="250" fill="hold"/>
                                        <p:tgtEl>
                                          <p:spTgt spid="73"/>
                                        </p:tgtEl>
                                        <p:attrNameLst>
                                          <p:attrName>ppt_h</p:attrName>
                                        </p:attrNameLst>
                                      </p:cBhvr>
                                      <p:tavLst>
                                        <p:tav tm="0">
                                          <p:val>
                                            <p:fltVal val="0"/>
                                          </p:val>
                                        </p:tav>
                                        <p:tav tm="100000">
                                          <p:val>
                                            <p:strVal val="#ppt_h"/>
                                          </p:val>
                                        </p:tav>
                                      </p:tavLst>
                                    </p:anim>
                                    <p:animEffect transition="in" filter="fade">
                                      <p:cBhvr>
                                        <p:cTn id="34" dur="250"/>
                                        <p:tgtEl>
                                          <p:spTgt spid="73"/>
                                        </p:tgtEl>
                                      </p:cBhvr>
                                    </p:animEffect>
                                  </p:childTnLst>
                                </p:cTn>
                              </p:par>
                              <p:par>
                                <p:cTn id="35" presetID="53" presetClass="entr" presetSubtype="16" fill="hold" grpId="0" nodeType="withEffect">
                                  <p:stCondLst>
                                    <p:cond delay="1750"/>
                                  </p:stCondLst>
                                  <p:childTnLst>
                                    <p:set>
                                      <p:cBhvr>
                                        <p:cTn id="36" dur="1" fill="hold">
                                          <p:stCondLst>
                                            <p:cond delay="0"/>
                                          </p:stCondLst>
                                        </p:cTn>
                                        <p:tgtEl>
                                          <p:spTgt spid="87"/>
                                        </p:tgtEl>
                                        <p:attrNameLst>
                                          <p:attrName>style.visibility</p:attrName>
                                        </p:attrNameLst>
                                      </p:cBhvr>
                                      <p:to>
                                        <p:strVal val="visible"/>
                                      </p:to>
                                    </p:set>
                                    <p:anim calcmode="lin" valueType="num">
                                      <p:cBhvr>
                                        <p:cTn id="37" dur="250" fill="hold"/>
                                        <p:tgtEl>
                                          <p:spTgt spid="87"/>
                                        </p:tgtEl>
                                        <p:attrNameLst>
                                          <p:attrName>ppt_w</p:attrName>
                                        </p:attrNameLst>
                                      </p:cBhvr>
                                      <p:tavLst>
                                        <p:tav tm="0">
                                          <p:val>
                                            <p:fltVal val="0"/>
                                          </p:val>
                                        </p:tav>
                                        <p:tav tm="100000">
                                          <p:val>
                                            <p:strVal val="#ppt_w"/>
                                          </p:val>
                                        </p:tav>
                                      </p:tavLst>
                                    </p:anim>
                                    <p:anim calcmode="lin" valueType="num">
                                      <p:cBhvr>
                                        <p:cTn id="38" dur="250" fill="hold"/>
                                        <p:tgtEl>
                                          <p:spTgt spid="87"/>
                                        </p:tgtEl>
                                        <p:attrNameLst>
                                          <p:attrName>ppt_h</p:attrName>
                                        </p:attrNameLst>
                                      </p:cBhvr>
                                      <p:tavLst>
                                        <p:tav tm="0">
                                          <p:val>
                                            <p:fltVal val="0"/>
                                          </p:val>
                                        </p:tav>
                                        <p:tav tm="100000">
                                          <p:val>
                                            <p:strVal val="#ppt_h"/>
                                          </p:val>
                                        </p:tav>
                                      </p:tavLst>
                                    </p:anim>
                                    <p:animEffect transition="in" filter="fade">
                                      <p:cBhvr>
                                        <p:cTn id="39" dur="250"/>
                                        <p:tgtEl>
                                          <p:spTgt spid="87"/>
                                        </p:tgtEl>
                                      </p:cBhvr>
                                    </p:animEffect>
                                  </p:childTnLst>
                                </p:cTn>
                              </p:par>
                              <p:par>
                                <p:cTn id="40" presetID="53" presetClass="entr" presetSubtype="16" fill="hold" grpId="0" nodeType="withEffect">
                                  <p:stCondLst>
                                    <p:cond delay="2500"/>
                                  </p:stCondLst>
                                  <p:childTnLst>
                                    <p:set>
                                      <p:cBhvr>
                                        <p:cTn id="41" dur="1" fill="hold">
                                          <p:stCondLst>
                                            <p:cond delay="0"/>
                                          </p:stCondLst>
                                        </p:cTn>
                                        <p:tgtEl>
                                          <p:spTgt spid="88"/>
                                        </p:tgtEl>
                                        <p:attrNameLst>
                                          <p:attrName>style.visibility</p:attrName>
                                        </p:attrNameLst>
                                      </p:cBhvr>
                                      <p:to>
                                        <p:strVal val="visible"/>
                                      </p:to>
                                    </p:set>
                                    <p:anim calcmode="lin" valueType="num">
                                      <p:cBhvr>
                                        <p:cTn id="42" dur="250" fill="hold"/>
                                        <p:tgtEl>
                                          <p:spTgt spid="88"/>
                                        </p:tgtEl>
                                        <p:attrNameLst>
                                          <p:attrName>ppt_w</p:attrName>
                                        </p:attrNameLst>
                                      </p:cBhvr>
                                      <p:tavLst>
                                        <p:tav tm="0">
                                          <p:val>
                                            <p:fltVal val="0"/>
                                          </p:val>
                                        </p:tav>
                                        <p:tav tm="100000">
                                          <p:val>
                                            <p:strVal val="#ppt_w"/>
                                          </p:val>
                                        </p:tav>
                                      </p:tavLst>
                                    </p:anim>
                                    <p:anim calcmode="lin" valueType="num">
                                      <p:cBhvr>
                                        <p:cTn id="43" dur="250" fill="hold"/>
                                        <p:tgtEl>
                                          <p:spTgt spid="88"/>
                                        </p:tgtEl>
                                        <p:attrNameLst>
                                          <p:attrName>ppt_h</p:attrName>
                                        </p:attrNameLst>
                                      </p:cBhvr>
                                      <p:tavLst>
                                        <p:tav tm="0">
                                          <p:val>
                                            <p:fltVal val="0"/>
                                          </p:val>
                                        </p:tav>
                                        <p:tav tm="100000">
                                          <p:val>
                                            <p:strVal val="#ppt_h"/>
                                          </p:val>
                                        </p:tav>
                                      </p:tavLst>
                                    </p:anim>
                                    <p:animEffect transition="in" filter="fade">
                                      <p:cBhvr>
                                        <p:cTn id="44" dur="250"/>
                                        <p:tgtEl>
                                          <p:spTgt spid="88"/>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50" fill="hold"/>
                                        <p:tgtEl>
                                          <p:spTgt spid="89"/>
                                        </p:tgtEl>
                                        <p:attrNameLst>
                                          <p:attrName>ppt_w</p:attrName>
                                        </p:attrNameLst>
                                      </p:cBhvr>
                                      <p:tavLst>
                                        <p:tav tm="0">
                                          <p:val>
                                            <p:fltVal val="0"/>
                                          </p:val>
                                        </p:tav>
                                        <p:tav tm="100000">
                                          <p:val>
                                            <p:strVal val="#ppt_w"/>
                                          </p:val>
                                        </p:tav>
                                      </p:tavLst>
                                    </p:anim>
                                    <p:anim calcmode="lin" valueType="num">
                                      <p:cBhvr>
                                        <p:cTn id="48" dur="250" fill="hold"/>
                                        <p:tgtEl>
                                          <p:spTgt spid="89"/>
                                        </p:tgtEl>
                                        <p:attrNameLst>
                                          <p:attrName>ppt_h</p:attrName>
                                        </p:attrNameLst>
                                      </p:cBhvr>
                                      <p:tavLst>
                                        <p:tav tm="0">
                                          <p:val>
                                            <p:fltVal val="0"/>
                                          </p:val>
                                        </p:tav>
                                        <p:tav tm="100000">
                                          <p:val>
                                            <p:strVal val="#ppt_h"/>
                                          </p:val>
                                        </p:tav>
                                      </p:tavLst>
                                    </p:anim>
                                    <p:animEffect transition="in" filter="fade">
                                      <p:cBhvr>
                                        <p:cTn id="49" dur="250"/>
                                        <p:tgtEl>
                                          <p:spTgt spid="89"/>
                                        </p:tgtEl>
                                      </p:cBhvr>
                                    </p:animEffect>
                                  </p:childTnLst>
                                </p:cTn>
                              </p:par>
                              <p:par>
                                <p:cTn id="50" presetID="53" presetClass="entr" presetSubtype="16" fill="hold" grpId="0" nodeType="withEffect">
                                  <p:stCondLst>
                                    <p:cond delay="2250"/>
                                  </p:stCondLst>
                                  <p:childTnLst>
                                    <p:set>
                                      <p:cBhvr>
                                        <p:cTn id="51" dur="1" fill="hold">
                                          <p:stCondLst>
                                            <p:cond delay="0"/>
                                          </p:stCondLst>
                                        </p:cTn>
                                        <p:tgtEl>
                                          <p:spTgt spid="95"/>
                                        </p:tgtEl>
                                        <p:attrNameLst>
                                          <p:attrName>style.visibility</p:attrName>
                                        </p:attrNameLst>
                                      </p:cBhvr>
                                      <p:to>
                                        <p:strVal val="visible"/>
                                      </p:to>
                                    </p:set>
                                    <p:anim calcmode="lin" valueType="num">
                                      <p:cBhvr>
                                        <p:cTn id="52" dur="250" fill="hold"/>
                                        <p:tgtEl>
                                          <p:spTgt spid="95"/>
                                        </p:tgtEl>
                                        <p:attrNameLst>
                                          <p:attrName>ppt_w</p:attrName>
                                        </p:attrNameLst>
                                      </p:cBhvr>
                                      <p:tavLst>
                                        <p:tav tm="0">
                                          <p:val>
                                            <p:fltVal val="0"/>
                                          </p:val>
                                        </p:tav>
                                        <p:tav tm="100000">
                                          <p:val>
                                            <p:strVal val="#ppt_w"/>
                                          </p:val>
                                        </p:tav>
                                      </p:tavLst>
                                    </p:anim>
                                    <p:anim calcmode="lin" valueType="num">
                                      <p:cBhvr>
                                        <p:cTn id="53" dur="250" fill="hold"/>
                                        <p:tgtEl>
                                          <p:spTgt spid="95"/>
                                        </p:tgtEl>
                                        <p:attrNameLst>
                                          <p:attrName>ppt_h</p:attrName>
                                        </p:attrNameLst>
                                      </p:cBhvr>
                                      <p:tavLst>
                                        <p:tav tm="0">
                                          <p:val>
                                            <p:fltVal val="0"/>
                                          </p:val>
                                        </p:tav>
                                        <p:tav tm="100000">
                                          <p:val>
                                            <p:strVal val="#ppt_h"/>
                                          </p:val>
                                        </p:tav>
                                      </p:tavLst>
                                    </p:anim>
                                    <p:animEffect transition="in" filter="fade">
                                      <p:cBhvr>
                                        <p:cTn id="54" dur="250"/>
                                        <p:tgtEl>
                                          <p:spTgt spid="95"/>
                                        </p:tgtEl>
                                      </p:cBhvr>
                                    </p:animEffect>
                                  </p:childTnLst>
                                </p:cTn>
                              </p:par>
                              <p:par>
                                <p:cTn id="55" presetID="53" presetClass="entr" presetSubtype="16" fill="hold" grpId="0" nodeType="withEffect">
                                  <p:stCondLst>
                                    <p:cond delay="1000"/>
                                  </p:stCondLst>
                                  <p:childTnLst>
                                    <p:set>
                                      <p:cBhvr>
                                        <p:cTn id="56" dur="1" fill="hold">
                                          <p:stCondLst>
                                            <p:cond delay="0"/>
                                          </p:stCondLst>
                                        </p:cTn>
                                        <p:tgtEl>
                                          <p:spTgt spid="96"/>
                                        </p:tgtEl>
                                        <p:attrNameLst>
                                          <p:attrName>style.visibility</p:attrName>
                                        </p:attrNameLst>
                                      </p:cBhvr>
                                      <p:to>
                                        <p:strVal val="visible"/>
                                      </p:to>
                                    </p:set>
                                    <p:anim calcmode="lin" valueType="num">
                                      <p:cBhvr>
                                        <p:cTn id="57" dur="250" fill="hold"/>
                                        <p:tgtEl>
                                          <p:spTgt spid="96"/>
                                        </p:tgtEl>
                                        <p:attrNameLst>
                                          <p:attrName>ppt_w</p:attrName>
                                        </p:attrNameLst>
                                      </p:cBhvr>
                                      <p:tavLst>
                                        <p:tav tm="0">
                                          <p:val>
                                            <p:fltVal val="0"/>
                                          </p:val>
                                        </p:tav>
                                        <p:tav tm="100000">
                                          <p:val>
                                            <p:strVal val="#ppt_w"/>
                                          </p:val>
                                        </p:tav>
                                      </p:tavLst>
                                    </p:anim>
                                    <p:anim calcmode="lin" valueType="num">
                                      <p:cBhvr>
                                        <p:cTn id="58" dur="250" fill="hold"/>
                                        <p:tgtEl>
                                          <p:spTgt spid="96"/>
                                        </p:tgtEl>
                                        <p:attrNameLst>
                                          <p:attrName>ppt_h</p:attrName>
                                        </p:attrNameLst>
                                      </p:cBhvr>
                                      <p:tavLst>
                                        <p:tav tm="0">
                                          <p:val>
                                            <p:fltVal val="0"/>
                                          </p:val>
                                        </p:tav>
                                        <p:tav tm="100000">
                                          <p:val>
                                            <p:strVal val="#ppt_h"/>
                                          </p:val>
                                        </p:tav>
                                      </p:tavLst>
                                    </p:anim>
                                    <p:animEffect transition="in" filter="fade">
                                      <p:cBhvr>
                                        <p:cTn id="59" dur="250"/>
                                        <p:tgtEl>
                                          <p:spTgt spid="96"/>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97"/>
                                        </p:tgtEl>
                                        <p:attrNameLst>
                                          <p:attrName>style.visibility</p:attrName>
                                        </p:attrNameLst>
                                      </p:cBhvr>
                                      <p:to>
                                        <p:strVal val="visible"/>
                                      </p:to>
                                    </p:set>
                                    <p:anim calcmode="lin" valueType="num">
                                      <p:cBhvr>
                                        <p:cTn id="62" dur="250" fill="hold"/>
                                        <p:tgtEl>
                                          <p:spTgt spid="97"/>
                                        </p:tgtEl>
                                        <p:attrNameLst>
                                          <p:attrName>ppt_w</p:attrName>
                                        </p:attrNameLst>
                                      </p:cBhvr>
                                      <p:tavLst>
                                        <p:tav tm="0">
                                          <p:val>
                                            <p:fltVal val="0"/>
                                          </p:val>
                                        </p:tav>
                                        <p:tav tm="100000">
                                          <p:val>
                                            <p:strVal val="#ppt_w"/>
                                          </p:val>
                                        </p:tav>
                                      </p:tavLst>
                                    </p:anim>
                                    <p:anim calcmode="lin" valueType="num">
                                      <p:cBhvr>
                                        <p:cTn id="63" dur="250" fill="hold"/>
                                        <p:tgtEl>
                                          <p:spTgt spid="97"/>
                                        </p:tgtEl>
                                        <p:attrNameLst>
                                          <p:attrName>ppt_h</p:attrName>
                                        </p:attrNameLst>
                                      </p:cBhvr>
                                      <p:tavLst>
                                        <p:tav tm="0">
                                          <p:val>
                                            <p:fltVal val="0"/>
                                          </p:val>
                                        </p:tav>
                                        <p:tav tm="100000">
                                          <p:val>
                                            <p:strVal val="#ppt_h"/>
                                          </p:val>
                                        </p:tav>
                                      </p:tavLst>
                                    </p:anim>
                                    <p:animEffect transition="in" filter="fade">
                                      <p:cBhvr>
                                        <p:cTn id="64" dur="250"/>
                                        <p:tgtEl>
                                          <p:spTgt spid="97"/>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98"/>
                                        </p:tgtEl>
                                        <p:attrNameLst>
                                          <p:attrName>style.visibility</p:attrName>
                                        </p:attrNameLst>
                                      </p:cBhvr>
                                      <p:to>
                                        <p:strVal val="visible"/>
                                      </p:to>
                                    </p:set>
                                    <p:anim calcmode="lin" valueType="num">
                                      <p:cBhvr>
                                        <p:cTn id="67" dur="250" fill="hold"/>
                                        <p:tgtEl>
                                          <p:spTgt spid="98"/>
                                        </p:tgtEl>
                                        <p:attrNameLst>
                                          <p:attrName>ppt_w</p:attrName>
                                        </p:attrNameLst>
                                      </p:cBhvr>
                                      <p:tavLst>
                                        <p:tav tm="0">
                                          <p:val>
                                            <p:fltVal val="0"/>
                                          </p:val>
                                        </p:tav>
                                        <p:tav tm="100000">
                                          <p:val>
                                            <p:strVal val="#ppt_w"/>
                                          </p:val>
                                        </p:tav>
                                      </p:tavLst>
                                    </p:anim>
                                    <p:anim calcmode="lin" valueType="num">
                                      <p:cBhvr>
                                        <p:cTn id="68" dur="250" fill="hold"/>
                                        <p:tgtEl>
                                          <p:spTgt spid="98"/>
                                        </p:tgtEl>
                                        <p:attrNameLst>
                                          <p:attrName>ppt_h</p:attrName>
                                        </p:attrNameLst>
                                      </p:cBhvr>
                                      <p:tavLst>
                                        <p:tav tm="0">
                                          <p:val>
                                            <p:fltVal val="0"/>
                                          </p:val>
                                        </p:tav>
                                        <p:tav tm="100000">
                                          <p:val>
                                            <p:strVal val="#ppt_h"/>
                                          </p:val>
                                        </p:tav>
                                      </p:tavLst>
                                    </p:anim>
                                    <p:animEffect transition="in" filter="fade">
                                      <p:cBhvr>
                                        <p:cTn id="69" dur="250"/>
                                        <p:tgtEl>
                                          <p:spTgt spid="98"/>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112"/>
                                        </p:tgtEl>
                                        <p:attrNameLst>
                                          <p:attrName>style.visibility</p:attrName>
                                        </p:attrNameLst>
                                      </p:cBhvr>
                                      <p:to>
                                        <p:strVal val="visible"/>
                                      </p:to>
                                    </p:set>
                                    <p:anim calcmode="lin" valueType="num">
                                      <p:cBhvr>
                                        <p:cTn id="72" dur="250" fill="hold"/>
                                        <p:tgtEl>
                                          <p:spTgt spid="112"/>
                                        </p:tgtEl>
                                        <p:attrNameLst>
                                          <p:attrName>ppt_w</p:attrName>
                                        </p:attrNameLst>
                                      </p:cBhvr>
                                      <p:tavLst>
                                        <p:tav tm="0">
                                          <p:val>
                                            <p:fltVal val="0"/>
                                          </p:val>
                                        </p:tav>
                                        <p:tav tm="100000">
                                          <p:val>
                                            <p:strVal val="#ppt_w"/>
                                          </p:val>
                                        </p:tav>
                                      </p:tavLst>
                                    </p:anim>
                                    <p:anim calcmode="lin" valueType="num">
                                      <p:cBhvr>
                                        <p:cTn id="73" dur="250" fill="hold"/>
                                        <p:tgtEl>
                                          <p:spTgt spid="112"/>
                                        </p:tgtEl>
                                        <p:attrNameLst>
                                          <p:attrName>ppt_h</p:attrName>
                                        </p:attrNameLst>
                                      </p:cBhvr>
                                      <p:tavLst>
                                        <p:tav tm="0">
                                          <p:val>
                                            <p:fltVal val="0"/>
                                          </p:val>
                                        </p:tav>
                                        <p:tav tm="100000">
                                          <p:val>
                                            <p:strVal val="#ppt_h"/>
                                          </p:val>
                                        </p:tav>
                                      </p:tavLst>
                                    </p:anim>
                                    <p:animEffect transition="in" filter="fade">
                                      <p:cBhvr>
                                        <p:cTn id="74" dur="250"/>
                                        <p:tgtEl>
                                          <p:spTgt spid="112"/>
                                        </p:tgtEl>
                                      </p:cBhvr>
                                    </p:animEffect>
                                  </p:childTnLst>
                                </p:cTn>
                              </p:par>
                              <p:par>
                                <p:cTn id="75" presetID="53" presetClass="entr" presetSubtype="16" fill="hold" grpId="0" nodeType="withEffect">
                                  <p:stCondLst>
                                    <p:cond delay="1000"/>
                                  </p:stCondLst>
                                  <p:childTnLst>
                                    <p:set>
                                      <p:cBhvr>
                                        <p:cTn id="76" dur="1" fill="hold">
                                          <p:stCondLst>
                                            <p:cond delay="0"/>
                                          </p:stCondLst>
                                        </p:cTn>
                                        <p:tgtEl>
                                          <p:spTgt spid="113"/>
                                        </p:tgtEl>
                                        <p:attrNameLst>
                                          <p:attrName>style.visibility</p:attrName>
                                        </p:attrNameLst>
                                      </p:cBhvr>
                                      <p:to>
                                        <p:strVal val="visible"/>
                                      </p:to>
                                    </p:set>
                                    <p:anim calcmode="lin" valueType="num">
                                      <p:cBhvr>
                                        <p:cTn id="77" dur="250" fill="hold"/>
                                        <p:tgtEl>
                                          <p:spTgt spid="113"/>
                                        </p:tgtEl>
                                        <p:attrNameLst>
                                          <p:attrName>ppt_w</p:attrName>
                                        </p:attrNameLst>
                                      </p:cBhvr>
                                      <p:tavLst>
                                        <p:tav tm="0">
                                          <p:val>
                                            <p:fltVal val="0"/>
                                          </p:val>
                                        </p:tav>
                                        <p:tav tm="100000">
                                          <p:val>
                                            <p:strVal val="#ppt_w"/>
                                          </p:val>
                                        </p:tav>
                                      </p:tavLst>
                                    </p:anim>
                                    <p:anim calcmode="lin" valueType="num">
                                      <p:cBhvr>
                                        <p:cTn id="78" dur="250" fill="hold"/>
                                        <p:tgtEl>
                                          <p:spTgt spid="113"/>
                                        </p:tgtEl>
                                        <p:attrNameLst>
                                          <p:attrName>ppt_h</p:attrName>
                                        </p:attrNameLst>
                                      </p:cBhvr>
                                      <p:tavLst>
                                        <p:tav tm="0">
                                          <p:val>
                                            <p:fltVal val="0"/>
                                          </p:val>
                                        </p:tav>
                                        <p:tav tm="100000">
                                          <p:val>
                                            <p:strVal val="#ppt_h"/>
                                          </p:val>
                                        </p:tav>
                                      </p:tavLst>
                                    </p:anim>
                                    <p:animEffect transition="in" filter="fade">
                                      <p:cBhvr>
                                        <p:cTn id="79" dur="250"/>
                                        <p:tgtEl>
                                          <p:spTgt spid="113"/>
                                        </p:tgtEl>
                                      </p:cBhvr>
                                    </p:animEffect>
                                  </p:childTnLst>
                                </p:cTn>
                              </p:par>
                              <p:par>
                                <p:cTn id="80" presetID="53" presetClass="entr" presetSubtype="16" fill="hold" grpId="0" nodeType="withEffect">
                                  <p:stCondLst>
                                    <p:cond delay="1250"/>
                                  </p:stCondLst>
                                  <p:childTnLst>
                                    <p:set>
                                      <p:cBhvr>
                                        <p:cTn id="81" dur="1" fill="hold">
                                          <p:stCondLst>
                                            <p:cond delay="0"/>
                                          </p:stCondLst>
                                        </p:cTn>
                                        <p:tgtEl>
                                          <p:spTgt spid="114"/>
                                        </p:tgtEl>
                                        <p:attrNameLst>
                                          <p:attrName>style.visibility</p:attrName>
                                        </p:attrNameLst>
                                      </p:cBhvr>
                                      <p:to>
                                        <p:strVal val="visible"/>
                                      </p:to>
                                    </p:set>
                                    <p:anim calcmode="lin" valueType="num">
                                      <p:cBhvr>
                                        <p:cTn id="82" dur="250" fill="hold"/>
                                        <p:tgtEl>
                                          <p:spTgt spid="114"/>
                                        </p:tgtEl>
                                        <p:attrNameLst>
                                          <p:attrName>ppt_w</p:attrName>
                                        </p:attrNameLst>
                                      </p:cBhvr>
                                      <p:tavLst>
                                        <p:tav tm="0">
                                          <p:val>
                                            <p:fltVal val="0"/>
                                          </p:val>
                                        </p:tav>
                                        <p:tav tm="100000">
                                          <p:val>
                                            <p:strVal val="#ppt_w"/>
                                          </p:val>
                                        </p:tav>
                                      </p:tavLst>
                                    </p:anim>
                                    <p:anim calcmode="lin" valueType="num">
                                      <p:cBhvr>
                                        <p:cTn id="83" dur="250" fill="hold"/>
                                        <p:tgtEl>
                                          <p:spTgt spid="114"/>
                                        </p:tgtEl>
                                        <p:attrNameLst>
                                          <p:attrName>ppt_h</p:attrName>
                                        </p:attrNameLst>
                                      </p:cBhvr>
                                      <p:tavLst>
                                        <p:tav tm="0">
                                          <p:val>
                                            <p:fltVal val="0"/>
                                          </p:val>
                                        </p:tav>
                                        <p:tav tm="100000">
                                          <p:val>
                                            <p:strVal val="#ppt_h"/>
                                          </p:val>
                                        </p:tav>
                                      </p:tavLst>
                                    </p:anim>
                                    <p:animEffect transition="in" filter="fade">
                                      <p:cBhvr>
                                        <p:cTn id="84" dur="250"/>
                                        <p:tgtEl>
                                          <p:spTgt spid="114"/>
                                        </p:tgtEl>
                                      </p:cBhvr>
                                    </p:animEffect>
                                  </p:childTnLst>
                                </p:cTn>
                              </p:par>
                              <p:par>
                                <p:cTn id="85" presetID="53" presetClass="entr" presetSubtype="16" fill="hold" grpId="0" nodeType="withEffect">
                                  <p:stCondLst>
                                    <p:cond delay="300"/>
                                  </p:stCondLst>
                                  <p:childTnLst>
                                    <p:set>
                                      <p:cBhvr>
                                        <p:cTn id="86" dur="1" fill="hold">
                                          <p:stCondLst>
                                            <p:cond delay="0"/>
                                          </p:stCondLst>
                                        </p:cTn>
                                        <p:tgtEl>
                                          <p:spTgt spid="119"/>
                                        </p:tgtEl>
                                        <p:attrNameLst>
                                          <p:attrName>style.visibility</p:attrName>
                                        </p:attrNameLst>
                                      </p:cBhvr>
                                      <p:to>
                                        <p:strVal val="visible"/>
                                      </p:to>
                                    </p:set>
                                    <p:anim calcmode="lin" valueType="num">
                                      <p:cBhvr>
                                        <p:cTn id="87" dur="250" fill="hold"/>
                                        <p:tgtEl>
                                          <p:spTgt spid="119"/>
                                        </p:tgtEl>
                                        <p:attrNameLst>
                                          <p:attrName>ppt_w</p:attrName>
                                        </p:attrNameLst>
                                      </p:cBhvr>
                                      <p:tavLst>
                                        <p:tav tm="0">
                                          <p:val>
                                            <p:fltVal val="0"/>
                                          </p:val>
                                        </p:tav>
                                        <p:tav tm="100000">
                                          <p:val>
                                            <p:strVal val="#ppt_w"/>
                                          </p:val>
                                        </p:tav>
                                      </p:tavLst>
                                    </p:anim>
                                    <p:anim calcmode="lin" valueType="num">
                                      <p:cBhvr>
                                        <p:cTn id="88" dur="250" fill="hold"/>
                                        <p:tgtEl>
                                          <p:spTgt spid="119"/>
                                        </p:tgtEl>
                                        <p:attrNameLst>
                                          <p:attrName>ppt_h</p:attrName>
                                        </p:attrNameLst>
                                      </p:cBhvr>
                                      <p:tavLst>
                                        <p:tav tm="0">
                                          <p:val>
                                            <p:fltVal val="0"/>
                                          </p:val>
                                        </p:tav>
                                        <p:tav tm="100000">
                                          <p:val>
                                            <p:strVal val="#ppt_h"/>
                                          </p:val>
                                        </p:tav>
                                      </p:tavLst>
                                    </p:anim>
                                    <p:animEffect transition="in" filter="fade">
                                      <p:cBhvr>
                                        <p:cTn id="89" dur="250"/>
                                        <p:tgtEl>
                                          <p:spTgt spid="119"/>
                                        </p:tgtEl>
                                      </p:cBhvr>
                                    </p:animEffect>
                                  </p:childTnLst>
                                </p:cTn>
                              </p:par>
                              <p:par>
                                <p:cTn id="90" presetID="53" presetClass="entr" presetSubtype="16" fill="hold" grpId="0" nodeType="withEffect">
                                  <p:stCondLst>
                                    <p:cond delay="600"/>
                                  </p:stCondLst>
                                  <p:childTnLst>
                                    <p:set>
                                      <p:cBhvr>
                                        <p:cTn id="91" dur="1" fill="hold">
                                          <p:stCondLst>
                                            <p:cond delay="0"/>
                                          </p:stCondLst>
                                        </p:cTn>
                                        <p:tgtEl>
                                          <p:spTgt spid="120"/>
                                        </p:tgtEl>
                                        <p:attrNameLst>
                                          <p:attrName>style.visibility</p:attrName>
                                        </p:attrNameLst>
                                      </p:cBhvr>
                                      <p:to>
                                        <p:strVal val="visible"/>
                                      </p:to>
                                    </p:set>
                                    <p:anim calcmode="lin" valueType="num">
                                      <p:cBhvr>
                                        <p:cTn id="92" dur="250" fill="hold"/>
                                        <p:tgtEl>
                                          <p:spTgt spid="120"/>
                                        </p:tgtEl>
                                        <p:attrNameLst>
                                          <p:attrName>ppt_w</p:attrName>
                                        </p:attrNameLst>
                                      </p:cBhvr>
                                      <p:tavLst>
                                        <p:tav tm="0">
                                          <p:val>
                                            <p:fltVal val="0"/>
                                          </p:val>
                                        </p:tav>
                                        <p:tav tm="100000">
                                          <p:val>
                                            <p:strVal val="#ppt_w"/>
                                          </p:val>
                                        </p:tav>
                                      </p:tavLst>
                                    </p:anim>
                                    <p:anim calcmode="lin" valueType="num">
                                      <p:cBhvr>
                                        <p:cTn id="93" dur="250" fill="hold"/>
                                        <p:tgtEl>
                                          <p:spTgt spid="120"/>
                                        </p:tgtEl>
                                        <p:attrNameLst>
                                          <p:attrName>ppt_h</p:attrName>
                                        </p:attrNameLst>
                                      </p:cBhvr>
                                      <p:tavLst>
                                        <p:tav tm="0">
                                          <p:val>
                                            <p:fltVal val="0"/>
                                          </p:val>
                                        </p:tav>
                                        <p:tav tm="100000">
                                          <p:val>
                                            <p:strVal val="#ppt_h"/>
                                          </p:val>
                                        </p:tav>
                                      </p:tavLst>
                                    </p:anim>
                                    <p:animEffect transition="in" filter="fade">
                                      <p:cBhvr>
                                        <p:cTn id="94" dur="250"/>
                                        <p:tgtEl>
                                          <p:spTgt spid="12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21"/>
                                        </p:tgtEl>
                                        <p:attrNameLst>
                                          <p:attrName>style.visibility</p:attrName>
                                        </p:attrNameLst>
                                      </p:cBhvr>
                                      <p:to>
                                        <p:strVal val="visible"/>
                                      </p:to>
                                    </p:set>
                                    <p:anim calcmode="lin" valueType="num">
                                      <p:cBhvr>
                                        <p:cTn id="97" dur="250" fill="hold"/>
                                        <p:tgtEl>
                                          <p:spTgt spid="121"/>
                                        </p:tgtEl>
                                        <p:attrNameLst>
                                          <p:attrName>ppt_w</p:attrName>
                                        </p:attrNameLst>
                                      </p:cBhvr>
                                      <p:tavLst>
                                        <p:tav tm="0">
                                          <p:val>
                                            <p:fltVal val="0"/>
                                          </p:val>
                                        </p:tav>
                                        <p:tav tm="100000">
                                          <p:val>
                                            <p:strVal val="#ppt_w"/>
                                          </p:val>
                                        </p:tav>
                                      </p:tavLst>
                                    </p:anim>
                                    <p:anim calcmode="lin" valueType="num">
                                      <p:cBhvr>
                                        <p:cTn id="98" dur="250" fill="hold"/>
                                        <p:tgtEl>
                                          <p:spTgt spid="121"/>
                                        </p:tgtEl>
                                        <p:attrNameLst>
                                          <p:attrName>ppt_h</p:attrName>
                                        </p:attrNameLst>
                                      </p:cBhvr>
                                      <p:tavLst>
                                        <p:tav tm="0">
                                          <p:val>
                                            <p:fltVal val="0"/>
                                          </p:val>
                                        </p:tav>
                                        <p:tav tm="100000">
                                          <p:val>
                                            <p:strVal val="#ppt_h"/>
                                          </p:val>
                                        </p:tav>
                                      </p:tavLst>
                                    </p:anim>
                                    <p:animEffect transition="in" filter="fade">
                                      <p:cBhvr>
                                        <p:cTn id="99" dur="250"/>
                                        <p:tgtEl>
                                          <p:spTgt spid="121"/>
                                        </p:tgtEl>
                                      </p:cBhvr>
                                    </p:animEffect>
                                  </p:childTnLst>
                                </p:cTn>
                              </p:par>
                              <p:par>
                                <p:cTn id="100" presetID="53" presetClass="entr" presetSubtype="16" fill="hold" grpId="0" nodeType="withEffect">
                                  <p:stCondLst>
                                    <p:cond delay="1750"/>
                                  </p:stCondLst>
                                  <p:childTnLst>
                                    <p:set>
                                      <p:cBhvr>
                                        <p:cTn id="101" dur="1" fill="hold">
                                          <p:stCondLst>
                                            <p:cond delay="0"/>
                                          </p:stCondLst>
                                        </p:cTn>
                                        <p:tgtEl>
                                          <p:spTgt spid="122"/>
                                        </p:tgtEl>
                                        <p:attrNameLst>
                                          <p:attrName>style.visibility</p:attrName>
                                        </p:attrNameLst>
                                      </p:cBhvr>
                                      <p:to>
                                        <p:strVal val="visible"/>
                                      </p:to>
                                    </p:set>
                                    <p:anim calcmode="lin" valueType="num">
                                      <p:cBhvr>
                                        <p:cTn id="102" dur="250" fill="hold"/>
                                        <p:tgtEl>
                                          <p:spTgt spid="122"/>
                                        </p:tgtEl>
                                        <p:attrNameLst>
                                          <p:attrName>ppt_w</p:attrName>
                                        </p:attrNameLst>
                                      </p:cBhvr>
                                      <p:tavLst>
                                        <p:tav tm="0">
                                          <p:val>
                                            <p:fltVal val="0"/>
                                          </p:val>
                                        </p:tav>
                                        <p:tav tm="100000">
                                          <p:val>
                                            <p:strVal val="#ppt_w"/>
                                          </p:val>
                                        </p:tav>
                                      </p:tavLst>
                                    </p:anim>
                                    <p:anim calcmode="lin" valueType="num">
                                      <p:cBhvr>
                                        <p:cTn id="103" dur="250" fill="hold"/>
                                        <p:tgtEl>
                                          <p:spTgt spid="122"/>
                                        </p:tgtEl>
                                        <p:attrNameLst>
                                          <p:attrName>ppt_h</p:attrName>
                                        </p:attrNameLst>
                                      </p:cBhvr>
                                      <p:tavLst>
                                        <p:tav tm="0">
                                          <p:val>
                                            <p:fltVal val="0"/>
                                          </p:val>
                                        </p:tav>
                                        <p:tav tm="100000">
                                          <p:val>
                                            <p:strVal val="#ppt_h"/>
                                          </p:val>
                                        </p:tav>
                                      </p:tavLst>
                                    </p:anim>
                                    <p:animEffect transition="in" filter="fade">
                                      <p:cBhvr>
                                        <p:cTn id="104" dur="250"/>
                                        <p:tgtEl>
                                          <p:spTgt spid="122"/>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123"/>
                                        </p:tgtEl>
                                        <p:attrNameLst>
                                          <p:attrName>style.visibility</p:attrName>
                                        </p:attrNameLst>
                                      </p:cBhvr>
                                      <p:to>
                                        <p:strVal val="visible"/>
                                      </p:to>
                                    </p:set>
                                    <p:anim calcmode="lin" valueType="num">
                                      <p:cBhvr>
                                        <p:cTn id="107" dur="250" fill="hold"/>
                                        <p:tgtEl>
                                          <p:spTgt spid="123"/>
                                        </p:tgtEl>
                                        <p:attrNameLst>
                                          <p:attrName>ppt_w</p:attrName>
                                        </p:attrNameLst>
                                      </p:cBhvr>
                                      <p:tavLst>
                                        <p:tav tm="0">
                                          <p:val>
                                            <p:fltVal val="0"/>
                                          </p:val>
                                        </p:tav>
                                        <p:tav tm="100000">
                                          <p:val>
                                            <p:strVal val="#ppt_w"/>
                                          </p:val>
                                        </p:tav>
                                      </p:tavLst>
                                    </p:anim>
                                    <p:anim calcmode="lin" valueType="num">
                                      <p:cBhvr>
                                        <p:cTn id="108" dur="250" fill="hold"/>
                                        <p:tgtEl>
                                          <p:spTgt spid="123"/>
                                        </p:tgtEl>
                                        <p:attrNameLst>
                                          <p:attrName>ppt_h</p:attrName>
                                        </p:attrNameLst>
                                      </p:cBhvr>
                                      <p:tavLst>
                                        <p:tav tm="0">
                                          <p:val>
                                            <p:fltVal val="0"/>
                                          </p:val>
                                        </p:tav>
                                        <p:tav tm="100000">
                                          <p:val>
                                            <p:strVal val="#ppt_h"/>
                                          </p:val>
                                        </p:tav>
                                      </p:tavLst>
                                    </p:anim>
                                    <p:animEffect transition="in" filter="fade">
                                      <p:cBhvr>
                                        <p:cTn id="109" dur="250"/>
                                        <p:tgtEl>
                                          <p:spTgt spid="123"/>
                                        </p:tgtEl>
                                      </p:cBhvr>
                                    </p:animEffect>
                                  </p:childTnLst>
                                </p:cTn>
                              </p:par>
                              <p:par>
                                <p:cTn id="110" presetID="53" presetClass="entr" presetSubtype="16" fill="hold" grpId="0" nodeType="withEffect">
                                  <p:stCondLst>
                                    <p:cond delay="2500"/>
                                  </p:stCondLst>
                                  <p:childTnLst>
                                    <p:set>
                                      <p:cBhvr>
                                        <p:cTn id="111" dur="1" fill="hold">
                                          <p:stCondLst>
                                            <p:cond delay="0"/>
                                          </p:stCondLst>
                                        </p:cTn>
                                        <p:tgtEl>
                                          <p:spTgt spid="137"/>
                                        </p:tgtEl>
                                        <p:attrNameLst>
                                          <p:attrName>style.visibility</p:attrName>
                                        </p:attrNameLst>
                                      </p:cBhvr>
                                      <p:to>
                                        <p:strVal val="visible"/>
                                      </p:to>
                                    </p:set>
                                    <p:anim calcmode="lin" valueType="num">
                                      <p:cBhvr>
                                        <p:cTn id="112" dur="250" fill="hold"/>
                                        <p:tgtEl>
                                          <p:spTgt spid="137"/>
                                        </p:tgtEl>
                                        <p:attrNameLst>
                                          <p:attrName>ppt_w</p:attrName>
                                        </p:attrNameLst>
                                      </p:cBhvr>
                                      <p:tavLst>
                                        <p:tav tm="0">
                                          <p:val>
                                            <p:fltVal val="0"/>
                                          </p:val>
                                        </p:tav>
                                        <p:tav tm="100000">
                                          <p:val>
                                            <p:strVal val="#ppt_w"/>
                                          </p:val>
                                        </p:tav>
                                      </p:tavLst>
                                    </p:anim>
                                    <p:anim calcmode="lin" valueType="num">
                                      <p:cBhvr>
                                        <p:cTn id="113" dur="250" fill="hold"/>
                                        <p:tgtEl>
                                          <p:spTgt spid="137"/>
                                        </p:tgtEl>
                                        <p:attrNameLst>
                                          <p:attrName>ppt_h</p:attrName>
                                        </p:attrNameLst>
                                      </p:cBhvr>
                                      <p:tavLst>
                                        <p:tav tm="0">
                                          <p:val>
                                            <p:fltVal val="0"/>
                                          </p:val>
                                        </p:tav>
                                        <p:tav tm="100000">
                                          <p:val>
                                            <p:strVal val="#ppt_h"/>
                                          </p:val>
                                        </p:tav>
                                      </p:tavLst>
                                    </p:anim>
                                    <p:animEffect transition="in" filter="fade">
                                      <p:cBhvr>
                                        <p:cTn id="114" dur="250"/>
                                        <p:tgtEl>
                                          <p:spTgt spid="137"/>
                                        </p:tgtEl>
                                      </p:cBhvr>
                                    </p:animEffect>
                                  </p:childTnLst>
                                </p:cTn>
                              </p:par>
                              <p:par>
                                <p:cTn id="115" presetID="53" presetClass="entr" presetSubtype="16" fill="hold" grpId="0" nodeType="withEffect">
                                  <p:stCondLst>
                                    <p:cond delay="1250"/>
                                  </p:stCondLst>
                                  <p:childTnLst>
                                    <p:set>
                                      <p:cBhvr>
                                        <p:cTn id="116" dur="1" fill="hold">
                                          <p:stCondLst>
                                            <p:cond delay="0"/>
                                          </p:stCondLst>
                                        </p:cTn>
                                        <p:tgtEl>
                                          <p:spTgt spid="138"/>
                                        </p:tgtEl>
                                        <p:attrNameLst>
                                          <p:attrName>style.visibility</p:attrName>
                                        </p:attrNameLst>
                                      </p:cBhvr>
                                      <p:to>
                                        <p:strVal val="visible"/>
                                      </p:to>
                                    </p:set>
                                    <p:anim calcmode="lin" valueType="num">
                                      <p:cBhvr>
                                        <p:cTn id="117" dur="250" fill="hold"/>
                                        <p:tgtEl>
                                          <p:spTgt spid="138"/>
                                        </p:tgtEl>
                                        <p:attrNameLst>
                                          <p:attrName>ppt_w</p:attrName>
                                        </p:attrNameLst>
                                      </p:cBhvr>
                                      <p:tavLst>
                                        <p:tav tm="0">
                                          <p:val>
                                            <p:fltVal val="0"/>
                                          </p:val>
                                        </p:tav>
                                        <p:tav tm="100000">
                                          <p:val>
                                            <p:strVal val="#ppt_w"/>
                                          </p:val>
                                        </p:tav>
                                      </p:tavLst>
                                    </p:anim>
                                    <p:anim calcmode="lin" valueType="num">
                                      <p:cBhvr>
                                        <p:cTn id="118" dur="250" fill="hold"/>
                                        <p:tgtEl>
                                          <p:spTgt spid="138"/>
                                        </p:tgtEl>
                                        <p:attrNameLst>
                                          <p:attrName>ppt_h</p:attrName>
                                        </p:attrNameLst>
                                      </p:cBhvr>
                                      <p:tavLst>
                                        <p:tav tm="0">
                                          <p:val>
                                            <p:fltVal val="0"/>
                                          </p:val>
                                        </p:tav>
                                        <p:tav tm="100000">
                                          <p:val>
                                            <p:strVal val="#ppt_h"/>
                                          </p:val>
                                        </p:tav>
                                      </p:tavLst>
                                    </p:anim>
                                    <p:animEffect transition="in" filter="fade">
                                      <p:cBhvr>
                                        <p:cTn id="119" dur="250"/>
                                        <p:tgtEl>
                                          <p:spTgt spid="138"/>
                                        </p:tgtEl>
                                      </p:cBhvr>
                                    </p:animEffect>
                                  </p:childTnLst>
                                </p:cTn>
                              </p:par>
                              <p:par>
                                <p:cTn id="120" presetID="53" presetClass="entr" presetSubtype="16" fill="hold" grpId="0" nodeType="withEffect">
                                  <p:stCondLst>
                                    <p:cond delay="1000"/>
                                  </p:stCondLst>
                                  <p:childTnLst>
                                    <p:set>
                                      <p:cBhvr>
                                        <p:cTn id="121" dur="1" fill="hold">
                                          <p:stCondLst>
                                            <p:cond delay="0"/>
                                          </p:stCondLst>
                                        </p:cTn>
                                        <p:tgtEl>
                                          <p:spTgt spid="139"/>
                                        </p:tgtEl>
                                        <p:attrNameLst>
                                          <p:attrName>style.visibility</p:attrName>
                                        </p:attrNameLst>
                                      </p:cBhvr>
                                      <p:to>
                                        <p:strVal val="visible"/>
                                      </p:to>
                                    </p:set>
                                    <p:anim calcmode="lin" valueType="num">
                                      <p:cBhvr>
                                        <p:cTn id="122" dur="250" fill="hold"/>
                                        <p:tgtEl>
                                          <p:spTgt spid="139"/>
                                        </p:tgtEl>
                                        <p:attrNameLst>
                                          <p:attrName>ppt_w</p:attrName>
                                        </p:attrNameLst>
                                      </p:cBhvr>
                                      <p:tavLst>
                                        <p:tav tm="0">
                                          <p:val>
                                            <p:fltVal val="0"/>
                                          </p:val>
                                        </p:tav>
                                        <p:tav tm="100000">
                                          <p:val>
                                            <p:strVal val="#ppt_w"/>
                                          </p:val>
                                        </p:tav>
                                      </p:tavLst>
                                    </p:anim>
                                    <p:anim calcmode="lin" valueType="num">
                                      <p:cBhvr>
                                        <p:cTn id="123" dur="250" fill="hold"/>
                                        <p:tgtEl>
                                          <p:spTgt spid="139"/>
                                        </p:tgtEl>
                                        <p:attrNameLst>
                                          <p:attrName>ppt_h</p:attrName>
                                        </p:attrNameLst>
                                      </p:cBhvr>
                                      <p:tavLst>
                                        <p:tav tm="0">
                                          <p:val>
                                            <p:fltVal val="0"/>
                                          </p:val>
                                        </p:tav>
                                        <p:tav tm="100000">
                                          <p:val>
                                            <p:strVal val="#ppt_h"/>
                                          </p:val>
                                        </p:tav>
                                      </p:tavLst>
                                    </p:anim>
                                    <p:animEffect transition="in" filter="fade">
                                      <p:cBhvr>
                                        <p:cTn id="124" dur="250"/>
                                        <p:tgtEl>
                                          <p:spTgt spid="139"/>
                                        </p:tgtEl>
                                      </p:cBhvr>
                                    </p:animEffect>
                                  </p:childTnLst>
                                </p:cTn>
                              </p:par>
                              <p:par>
                                <p:cTn id="125" presetID="53" presetClass="entr" presetSubtype="16" fill="hold" grpId="0" nodeType="withEffect">
                                  <p:stCondLst>
                                    <p:cond delay="2000"/>
                                  </p:stCondLst>
                                  <p:childTnLst>
                                    <p:set>
                                      <p:cBhvr>
                                        <p:cTn id="126" dur="1" fill="hold">
                                          <p:stCondLst>
                                            <p:cond delay="0"/>
                                          </p:stCondLst>
                                        </p:cTn>
                                        <p:tgtEl>
                                          <p:spTgt spid="143"/>
                                        </p:tgtEl>
                                        <p:attrNameLst>
                                          <p:attrName>style.visibility</p:attrName>
                                        </p:attrNameLst>
                                      </p:cBhvr>
                                      <p:to>
                                        <p:strVal val="visible"/>
                                      </p:to>
                                    </p:set>
                                    <p:anim calcmode="lin" valueType="num">
                                      <p:cBhvr>
                                        <p:cTn id="127" dur="250" fill="hold"/>
                                        <p:tgtEl>
                                          <p:spTgt spid="143"/>
                                        </p:tgtEl>
                                        <p:attrNameLst>
                                          <p:attrName>ppt_w</p:attrName>
                                        </p:attrNameLst>
                                      </p:cBhvr>
                                      <p:tavLst>
                                        <p:tav tm="0">
                                          <p:val>
                                            <p:fltVal val="0"/>
                                          </p:val>
                                        </p:tav>
                                        <p:tav tm="100000">
                                          <p:val>
                                            <p:strVal val="#ppt_w"/>
                                          </p:val>
                                        </p:tav>
                                      </p:tavLst>
                                    </p:anim>
                                    <p:anim calcmode="lin" valueType="num">
                                      <p:cBhvr>
                                        <p:cTn id="128" dur="250" fill="hold"/>
                                        <p:tgtEl>
                                          <p:spTgt spid="143"/>
                                        </p:tgtEl>
                                        <p:attrNameLst>
                                          <p:attrName>ppt_h</p:attrName>
                                        </p:attrNameLst>
                                      </p:cBhvr>
                                      <p:tavLst>
                                        <p:tav tm="0">
                                          <p:val>
                                            <p:fltVal val="0"/>
                                          </p:val>
                                        </p:tav>
                                        <p:tav tm="100000">
                                          <p:val>
                                            <p:strVal val="#ppt_h"/>
                                          </p:val>
                                        </p:tav>
                                      </p:tavLst>
                                    </p:anim>
                                    <p:animEffect transition="in" filter="fade">
                                      <p:cBhvr>
                                        <p:cTn id="129" dur="250"/>
                                        <p:tgtEl>
                                          <p:spTgt spid="143"/>
                                        </p:tgtEl>
                                      </p:cBhvr>
                                    </p:animEffect>
                                  </p:childTnLst>
                                </p:cTn>
                              </p:par>
                              <p:par>
                                <p:cTn id="130" presetID="53" presetClass="entr" presetSubtype="16" fill="hold" grpId="0" nodeType="withEffect">
                                  <p:stCondLst>
                                    <p:cond delay="1000"/>
                                  </p:stCondLst>
                                  <p:childTnLst>
                                    <p:set>
                                      <p:cBhvr>
                                        <p:cTn id="131" dur="1" fill="hold">
                                          <p:stCondLst>
                                            <p:cond delay="0"/>
                                          </p:stCondLst>
                                        </p:cTn>
                                        <p:tgtEl>
                                          <p:spTgt spid="144"/>
                                        </p:tgtEl>
                                        <p:attrNameLst>
                                          <p:attrName>style.visibility</p:attrName>
                                        </p:attrNameLst>
                                      </p:cBhvr>
                                      <p:to>
                                        <p:strVal val="visible"/>
                                      </p:to>
                                    </p:set>
                                    <p:anim calcmode="lin" valueType="num">
                                      <p:cBhvr>
                                        <p:cTn id="132" dur="250" fill="hold"/>
                                        <p:tgtEl>
                                          <p:spTgt spid="144"/>
                                        </p:tgtEl>
                                        <p:attrNameLst>
                                          <p:attrName>ppt_w</p:attrName>
                                        </p:attrNameLst>
                                      </p:cBhvr>
                                      <p:tavLst>
                                        <p:tav tm="0">
                                          <p:val>
                                            <p:fltVal val="0"/>
                                          </p:val>
                                        </p:tav>
                                        <p:tav tm="100000">
                                          <p:val>
                                            <p:strVal val="#ppt_w"/>
                                          </p:val>
                                        </p:tav>
                                      </p:tavLst>
                                    </p:anim>
                                    <p:anim calcmode="lin" valueType="num">
                                      <p:cBhvr>
                                        <p:cTn id="133" dur="250" fill="hold"/>
                                        <p:tgtEl>
                                          <p:spTgt spid="144"/>
                                        </p:tgtEl>
                                        <p:attrNameLst>
                                          <p:attrName>ppt_h</p:attrName>
                                        </p:attrNameLst>
                                      </p:cBhvr>
                                      <p:tavLst>
                                        <p:tav tm="0">
                                          <p:val>
                                            <p:fltVal val="0"/>
                                          </p:val>
                                        </p:tav>
                                        <p:tav tm="100000">
                                          <p:val>
                                            <p:strVal val="#ppt_h"/>
                                          </p:val>
                                        </p:tav>
                                      </p:tavLst>
                                    </p:anim>
                                    <p:animEffect transition="in" filter="fade">
                                      <p:cBhvr>
                                        <p:cTn id="134" dur="250"/>
                                        <p:tgtEl>
                                          <p:spTgt spid="144"/>
                                        </p:tgtEl>
                                      </p:cBhvr>
                                    </p:animEffect>
                                  </p:childTnLst>
                                </p:cTn>
                              </p:par>
                              <p:par>
                                <p:cTn id="135" presetID="53" presetClass="entr" presetSubtype="16" fill="hold" grpId="0" nodeType="withEffect">
                                  <p:stCondLst>
                                    <p:cond delay="2250"/>
                                  </p:stCondLst>
                                  <p:childTnLst>
                                    <p:set>
                                      <p:cBhvr>
                                        <p:cTn id="136" dur="1" fill="hold">
                                          <p:stCondLst>
                                            <p:cond delay="0"/>
                                          </p:stCondLst>
                                        </p:cTn>
                                        <p:tgtEl>
                                          <p:spTgt spid="145"/>
                                        </p:tgtEl>
                                        <p:attrNameLst>
                                          <p:attrName>style.visibility</p:attrName>
                                        </p:attrNameLst>
                                      </p:cBhvr>
                                      <p:to>
                                        <p:strVal val="visible"/>
                                      </p:to>
                                    </p:set>
                                    <p:anim calcmode="lin" valueType="num">
                                      <p:cBhvr>
                                        <p:cTn id="137" dur="250" fill="hold"/>
                                        <p:tgtEl>
                                          <p:spTgt spid="145"/>
                                        </p:tgtEl>
                                        <p:attrNameLst>
                                          <p:attrName>ppt_w</p:attrName>
                                        </p:attrNameLst>
                                      </p:cBhvr>
                                      <p:tavLst>
                                        <p:tav tm="0">
                                          <p:val>
                                            <p:fltVal val="0"/>
                                          </p:val>
                                        </p:tav>
                                        <p:tav tm="100000">
                                          <p:val>
                                            <p:strVal val="#ppt_w"/>
                                          </p:val>
                                        </p:tav>
                                      </p:tavLst>
                                    </p:anim>
                                    <p:anim calcmode="lin" valueType="num">
                                      <p:cBhvr>
                                        <p:cTn id="138" dur="250" fill="hold"/>
                                        <p:tgtEl>
                                          <p:spTgt spid="145"/>
                                        </p:tgtEl>
                                        <p:attrNameLst>
                                          <p:attrName>ppt_h</p:attrName>
                                        </p:attrNameLst>
                                      </p:cBhvr>
                                      <p:tavLst>
                                        <p:tav tm="0">
                                          <p:val>
                                            <p:fltVal val="0"/>
                                          </p:val>
                                        </p:tav>
                                        <p:tav tm="100000">
                                          <p:val>
                                            <p:strVal val="#ppt_h"/>
                                          </p:val>
                                        </p:tav>
                                      </p:tavLst>
                                    </p:anim>
                                    <p:animEffect transition="in" filter="fade">
                                      <p:cBhvr>
                                        <p:cTn id="139" dur="250"/>
                                        <p:tgtEl>
                                          <p:spTgt spid="145"/>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146"/>
                                        </p:tgtEl>
                                        <p:attrNameLst>
                                          <p:attrName>style.visibility</p:attrName>
                                        </p:attrNameLst>
                                      </p:cBhvr>
                                      <p:to>
                                        <p:strVal val="visible"/>
                                      </p:to>
                                    </p:set>
                                    <p:anim calcmode="lin" valueType="num">
                                      <p:cBhvr>
                                        <p:cTn id="142" dur="250" fill="hold"/>
                                        <p:tgtEl>
                                          <p:spTgt spid="146"/>
                                        </p:tgtEl>
                                        <p:attrNameLst>
                                          <p:attrName>ppt_w</p:attrName>
                                        </p:attrNameLst>
                                      </p:cBhvr>
                                      <p:tavLst>
                                        <p:tav tm="0">
                                          <p:val>
                                            <p:fltVal val="0"/>
                                          </p:val>
                                        </p:tav>
                                        <p:tav tm="100000">
                                          <p:val>
                                            <p:strVal val="#ppt_w"/>
                                          </p:val>
                                        </p:tav>
                                      </p:tavLst>
                                    </p:anim>
                                    <p:anim calcmode="lin" valueType="num">
                                      <p:cBhvr>
                                        <p:cTn id="143" dur="250" fill="hold"/>
                                        <p:tgtEl>
                                          <p:spTgt spid="146"/>
                                        </p:tgtEl>
                                        <p:attrNameLst>
                                          <p:attrName>ppt_h</p:attrName>
                                        </p:attrNameLst>
                                      </p:cBhvr>
                                      <p:tavLst>
                                        <p:tav tm="0">
                                          <p:val>
                                            <p:fltVal val="0"/>
                                          </p:val>
                                        </p:tav>
                                        <p:tav tm="100000">
                                          <p:val>
                                            <p:strVal val="#ppt_h"/>
                                          </p:val>
                                        </p:tav>
                                      </p:tavLst>
                                    </p:anim>
                                    <p:animEffect transition="in" filter="fade">
                                      <p:cBhvr>
                                        <p:cTn id="144" dur="250"/>
                                        <p:tgtEl>
                                          <p:spTgt spid="146"/>
                                        </p:tgtEl>
                                      </p:cBhvr>
                                    </p:animEffect>
                                  </p:childTnLst>
                                </p:cTn>
                              </p:par>
                              <p:par>
                                <p:cTn id="145" presetID="53" presetClass="entr" presetSubtype="16" fill="hold" grpId="0" nodeType="withEffect">
                                  <p:stCondLst>
                                    <p:cond delay="1500"/>
                                  </p:stCondLst>
                                  <p:childTnLst>
                                    <p:set>
                                      <p:cBhvr>
                                        <p:cTn id="146" dur="1" fill="hold">
                                          <p:stCondLst>
                                            <p:cond delay="0"/>
                                          </p:stCondLst>
                                        </p:cTn>
                                        <p:tgtEl>
                                          <p:spTgt spid="147"/>
                                        </p:tgtEl>
                                        <p:attrNameLst>
                                          <p:attrName>style.visibility</p:attrName>
                                        </p:attrNameLst>
                                      </p:cBhvr>
                                      <p:to>
                                        <p:strVal val="visible"/>
                                      </p:to>
                                    </p:set>
                                    <p:anim calcmode="lin" valueType="num">
                                      <p:cBhvr>
                                        <p:cTn id="147" dur="250" fill="hold"/>
                                        <p:tgtEl>
                                          <p:spTgt spid="147"/>
                                        </p:tgtEl>
                                        <p:attrNameLst>
                                          <p:attrName>ppt_w</p:attrName>
                                        </p:attrNameLst>
                                      </p:cBhvr>
                                      <p:tavLst>
                                        <p:tav tm="0">
                                          <p:val>
                                            <p:fltVal val="0"/>
                                          </p:val>
                                        </p:tav>
                                        <p:tav tm="100000">
                                          <p:val>
                                            <p:strVal val="#ppt_w"/>
                                          </p:val>
                                        </p:tav>
                                      </p:tavLst>
                                    </p:anim>
                                    <p:anim calcmode="lin" valueType="num">
                                      <p:cBhvr>
                                        <p:cTn id="148" dur="250" fill="hold"/>
                                        <p:tgtEl>
                                          <p:spTgt spid="147"/>
                                        </p:tgtEl>
                                        <p:attrNameLst>
                                          <p:attrName>ppt_h</p:attrName>
                                        </p:attrNameLst>
                                      </p:cBhvr>
                                      <p:tavLst>
                                        <p:tav tm="0">
                                          <p:val>
                                            <p:fltVal val="0"/>
                                          </p:val>
                                        </p:tav>
                                        <p:tav tm="100000">
                                          <p:val>
                                            <p:strVal val="#ppt_h"/>
                                          </p:val>
                                        </p:tav>
                                      </p:tavLst>
                                    </p:anim>
                                    <p:animEffect transition="in" filter="fade">
                                      <p:cBhvr>
                                        <p:cTn id="149" dur="250"/>
                                        <p:tgtEl>
                                          <p:spTgt spid="147"/>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148"/>
                                        </p:tgtEl>
                                        <p:attrNameLst>
                                          <p:attrName>style.visibility</p:attrName>
                                        </p:attrNameLst>
                                      </p:cBhvr>
                                      <p:to>
                                        <p:strVal val="visible"/>
                                      </p:to>
                                    </p:set>
                                    <p:anim calcmode="lin" valueType="num">
                                      <p:cBhvr>
                                        <p:cTn id="152" dur="250" fill="hold"/>
                                        <p:tgtEl>
                                          <p:spTgt spid="148"/>
                                        </p:tgtEl>
                                        <p:attrNameLst>
                                          <p:attrName>ppt_w</p:attrName>
                                        </p:attrNameLst>
                                      </p:cBhvr>
                                      <p:tavLst>
                                        <p:tav tm="0">
                                          <p:val>
                                            <p:fltVal val="0"/>
                                          </p:val>
                                        </p:tav>
                                        <p:tav tm="100000">
                                          <p:val>
                                            <p:strVal val="#ppt_w"/>
                                          </p:val>
                                        </p:tav>
                                      </p:tavLst>
                                    </p:anim>
                                    <p:anim calcmode="lin" valueType="num">
                                      <p:cBhvr>
                                        <p:cTn id="153" dur="250" fill="hold"/>
                                        <p:tgtEl>
                                          <p:spTgt spid="148"/>
                                        </p:tgtEl>
                                        <p:attrNameLst>
                                          <p:attrName>ppt_h</p:attrName>
                                        </p:attrNameLst>
                                      </p:cBhvr>
                                      <p:tavLst>
                                        <p:tav tm="0">
                                          <p:val>
                                            <p:fltVal val="0"/>
                                          </p:val>
                                        </p:tav>
                                        <p:tav tm="100000">
                                          <p:val>
                                            <p:strVal val="#ppt_h"/>
                                          </p:val>
                                        </p:tav>
                                      </p:tavLst>
                                    </p:anim>
                                    <p:animEffect transition="in" filter="fade">
                                      <p:cBhvr>
                                        <p:cTn id="154" dur="250"/>
                                        <p:tgtEl>
                                          <p:spTgt spid="148"/>
                                        </p:tgtEl>
                                      </p:cBhvr>
                                    </p:animEffect>
                                  </p:childTnLst>
                                </p:cTn>
                              </p:par>
                              <p:par>
                                <p:cTn id="155" presetID="53" presetClass="entr" presetSubtype="16" fill="hold" grpId="0" nodeType="withEffect">
                                  <p:stCondLst>
                                    <p:cond delay="100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par>
                                <p:cTn id="160" presetID="53" presetClass="entr" presetSubtype="16" fill="hold" grpId="0" nodeType="withEffect">
                                  <p:stCondLst>
                                    <p:cond delay="1750"/>
                                  </p:stCondLst>
                                  <p:childTnLst>
                                    <p:set>
                                      <p:cBhvr>
                                        <p:cTn id="161" dur="1" fill="hold">
                                          <p:stCondLst>
                                            <p:cond delay="0"/>
                                          </p:stCondLst>
                                        </p:cTn>
                                        <p:tgtEl>
                                          <p:spTgt spid="162"/>
                                        </p:tgtEl>
                                        <p:attrNameLst>
                                          <p:attrName>style.visibility</p:attrName>
                                        </p:attrNameLst>
                                      </p:cBhvr>
                                      <p:to>
                                        <p:strVal val="visible"/>
                                      </p:to>
                                    </p:set>
                                    <p:anim calcmode="lin" valueType="num">
                                      <p:cBhvr>
                                        <p:cTn id="162" dur="250" fill="hold"/>
                                        <p:tgtEl>
                                          <p:spTgt spid="162"/>
                                        </p:tgtEl>
                                        <p:attrNameLst>
                                          <p:attrName>ppt_w</p:attrName>
                                        </p:attrNameLst>
                                      </p:cBhvr>
                                      <p:tavLst>
                                        <p:tav tm="0">
                                          <p:val>
                                            <p:fltVal val="0"/>
                                          </p:val>
                                        </p:tav>
                                        <p:tav tm="100000">
                                          <p:val>
                                            <p:strVal val="#ppt_w"/>
                                          </p:val>
                                        </p:tav>
                                      </p:tavLst>
                                    </p:anim>
                                    <p:anim calcmode="lin" valueType="num">
                                      <p:cBhvr>
                                        <p:cTn id="163" dur="250" fill="hold"/>
                                        <p:tgtEl>
                                          <p:spTgt spid="162"/>
                                        </p:tgtEl>
                                        <p:attrNameLst>
                                          <p:attrName>ppt_h</p:attrName>
                                        </p:attrNameLst>
                                      </p:cBhvr>
                                      <p:tavLst>
                                        <p:tav tm="0">
                                          <p:val>
                                            <p:fltVal val="0"/>
                                          </p:val>
                                        </p:tav>
                                        <p:tav tm="100000">
                                          <p:val>
                                            <p:strVal val="#ppt_h"/>
                                          </p:val>
                                        </p:tav>
                                      </p:tavLst>
                                    </p:anim>
                                    <p:animEffect transition="in" filter="fade">
                                      <p:cBhvr>
                                        <p:cTn id="164" dur="250"/>
                                        <p:tgtEl>
                                          <p:spTgt spid="162"/>
                                        </p:tgtEl>
                                      </p:cBhvr>
                                    </p:animEffect>
                                  </p:childTnLst>
                                </p:cTn>
                              </p:par>
                              <p:par>
                                <p:cTn id="165" presetID="53" presetClass="entr" presetSubtype="16" fill="hold" grpId="0" nodeType="withEffect">
                                  <p:stCondLst>
                                    <p:cond delay="1000"/>
                                  </p:stCondLst>
                                  <p:childTnLst>
                                    <p:set>
                                      <p:cBhvr>
                                        <p:cTn id="166" dur="1" fill="hold">
                                          <p:stCondLst>
                                            <p:cond delay="0"/>
                                          </p:stCondLst>
                                        </p:cTn>
                                        <p:tgtEl>
                                          <p:spTgt spid="163"/>
                                        </p:tgtEl>
                                        <p:attrNameLst>
                                          <p:attrName>style.visibility</p:attrName>
                                        </p:attrNameLst>
                                      </p:cBhvr>
                                      <p:to>
                                        <p:strVal val="visible"/>
                                      </p:to>
                                    </p:set>
                                    <p:anim calcmode="lin" valueType="num">
                                      <p:cBhvr>
                                        <p:cTn id="167" dur="250" fill="hold"/>
                                        <p:tgtEl>
                                          <p:spTgt spid="163"/>
                                        </p:tgtEl>
                                        <p:attrNameLst>
                                          <p:attrName>ppt_w</p:attrName>
                                        </p:attrNameLst>
                                      </p:cBhvr>
                                      <p:tavLst>
                                        <p:tav tm="0">
                                          <p:val>
                                            <p:fltVal val="0"/>
                                          </p:val>
                                        </p:tav>
                                        <p:tav tm="100000">
                                          <p:val>
                                            <p:strVal val="#ppt_w"/>
                                          </p:val>
                                        </p:tav>
                                      </p:tavLst>
                                    </p:anim>
                                    <p:anim calcmode="lin" valueType="num">
                                      <p:cBhvr>
                                        <p:cTn id="168" dur="250" fill="hold"/>
                                        <p:tgtEl>
                                          <p:spTgt spid="163"/>
                                        </p:tgtEl>
                                        <p:attrNameLst>
                                          <p:attrName>ppt_h</p:attrName>
                                        </p:attrNameLst>
                                      </p:cBhvr>
                                      <p:tavLst>
                                        <p:tav tm="0">
                                          <p:val>
                                            <p:fltVal val="0"/>
                                          </p:val>
                                        </p:tav>
                                        <p:tav tm="100000">
                                          <p:val>
                                            <p:strVal val="#ppt_h"/>
                                          </p:val>
                                        </p:tav>
                                      </p:tavLst>
                                    </p:anim>
                                    <p:animEffect transition="in" filter="fade">
                                      <p:cBhvr>
                                        <p:cTn id="169" dur="250"/>
                                        <p:tgtEl>
                                          <p:spTgt spid="163"/>
                                        </p:tgtEl>
                                      </p:cBhvr>
                                    </p:animEffect>
                                  </p:childTnLst>
                                </p:cTn>
                              </p:par>
                              <p:par>
                                <p:cTn id="170" presetID="53" presetClass="entr" presetSubtype="16" fill="hold" grpId="0" nodeType="withEffect">
                                  <p:stCondLst>
                                    <p:cond delay="2000"/>
                                  </p:stCondLst>
                                  <p:childTnLst>
                                    <p:set>
                                      <p:cBhvr>
                                        <p:cTn id="171" dur="1" fill="hold">
                                          <p:stCondLst>
                                            <p:cond delay="0"/>
                                          </p:stCondLst>
                                        </p:cTn>
                                        <p:tgtEl>
                                          <p:spTgt spid="164"/>
                                        </p:tgtEl>
                                        <p:attrNameLst>
                                          <p:attrName>style.visibility</p:attrName>
                                        </p:attrNameLst>
                                      </p:cBhvr>
                                      <p:to>
                                        <p:strVal val="visible"/>
                                      </p:to>
                                    </p:set>
                                    <p:anim calcmode="lin" valueType="num">
                                      <p:cBhvr>
                                        <p:cTn id="172" dur="250" fill="hold"/>
                                        <p:tgtEl>
                                          <p:spTgt spid="164"/>
                                        </p:tgtEl>
                                        <p:attrNameLst>
                                          <p:attrName>ppt_w</p:attrName>
                                        </p:attrNameLst>
                                      </p:cBhvr>
                                      <p:tavLst>
                                        <p:tav tm="0">
                                          <p:val>
                                            <p:fltVal val="0"/>
                                          </p:val>
                                        </p:tav>
                                        <p:tav tm="100000">
                                          <p:val>
                                            <p:strVal val="#ppt_w"/>
                                          </p:val>
                                        </p:tav>
                                      </p:tavLst>
                                    </p:anim>
                                    <p:anim calcmode="lin" valueType="num">
                                      <p:cBhvr>
                                        <p:cTn id="173" dur="250" fill="hold"/>
                                        <p:tgtEl>
                                          <p:spTgt spid="164"/>
                                        </p:tgtEl>
                                        <p:attrNameLst>
                                          <p:attrName>ppt_h</p:attrName>
                                        </p:attrNameLst>
                                      </p:cBhvr>
                                      <p:tavLst>
                                        <p:tav tm="0">
                                          <p:val>
                                            <p:fltVal val="0"/>
                                          </p:val>
                                        </p:tav>
                                        <p:tav tm="100000">
                                          <p:val>
                                            <p:strVal val="#ppt_h"/>
                                          </p:val>
                                        </p:tav>
                                      </p:tavLst>
                                    </p:anim>
                                    <p:animEffect transition="in" filter="fade">
                                      <p:cBhvr>
                                        <p:cTn id="174" dur="250"/>
                                        <p:tgtEl>
                                          <p:spTgt spid="164"/>
                                        </p:tgtEl>
                                      </p:cBhvr>
                                    </p:animEffect>
                                  </p:childTnLst>
                                </p:cTn>
                              </p:par>
                              <p:par>
                                <p:cTn id="175" presetID="53" presetClass="entr" presetSubtype="16" fill="hold" grpId="0" nodeType="withEffect">
                                  <p:stCondLst>
                                    <p:cond delay="2000"/>
                                  </p:stCondLst>
                                  <p:childTnLst>
                                    <p:set>
                                      <p:cBhvr>
                                        <p:cTn id="176" dur="1" fill="hold">
                                          <p:stCondLst>
                                            <p:cond delay="0"/>
                                          </p:stCondLst>
                                        </p:cTn>
                                        <p:tgtEl>
                                          <p:spTgt spid="168"/>
                                        </p:tgtEl>
                                        <p:attrNameLst>
                                          <p:attrName>style.visibility</p:attrName>
                                        </p:attrNameLst>
                                      </p:cBhvr>
                                      <p:to>
                                        <p:strVal val="visible"/>
                                      </p:to>
                                    </p:set>
                                    <p:anim calcmode="lin" valueType="num">
                                      <p:cBhvr>
                                        <p:cTn id="177" dur="250" fill="hold"/>
                                        <p:tgtEl>
                                          <p:spTgt spid="168"/>
                                        </p:tgtEl>
                                        <p:attrNameLst>
                                          <p:attrName>ppt_w</p:attrName>
                                        </p:attrNameLst>
                                      </p:cBhvr>
                                      <p:tavLst>
                                        <p:tav tm="0">
                                          <p:val>
                                            <p:fltVal val="0"/>
                                          </p:val>
                                        </p:tav>
                                        <p:tav tm="100000">
                                          <p:val>
                                            <p:strVal val="#ppt_w"/>
                                          </p:val>
                                        </p:tav>
                                      </p:tavLst>
                                    </p:anim>
                                    <p:anim calcmode="lin" valueType="num">
                                      <p:cBhvr>
                                        <p:cTn id="178" dur="250" fill="hold"/>
                                        <p:tgtEl>
                                          <p:spTgt spid="168"/>
                                        </p:tgtEl>
                                        <p:attrNameLst>
                                          <p:attrName>ppt_h</p:attrName>
                                        </p:attrNameLst>
                                      </p:cBhvr>
                                      <p:tavLst>
                                        <p:tav tm="0">
                                          <p:val>
                                            <p:fltVal val="0"/>
                                          </p:val>
                                        </p:tav>
                                        <p:tav tm="100000">
                                          <p:val>
                                            <p:strVal val="#ppt_h"/>
                                          </p:val>
                                        </p:tav>
                                      </p:tavLst>
                                    </p:anim>
                                    <p:animEffect transition="in" filter="fade">
                                      <p:cBhvr>
                                        <p:cTn id="179" dur="250"/>
                                        <p:tgtEl>
                                          <p:spTgt spid="168"/>
                                        </p:tgtEl>
                                      </p:cBhvr>
                                    </p:animEffect>
                                  </p:childTnLst>
                                </p:cTn>
                              </p:par>
                              <p:par>
                                <p:cTn id="180" presetID="53" presetClass="entr" presetSubtype="16" fill="hold" grpId="0" nodeType="withEffect">
                                  <p:stCondLst>
                                    <p:cond delay="2500"/>
                                  </p:stCondLst>
                                  <p:childTnLst>
                                    <p:set>
                                      <p:cBhvr>
                                        <p:cTn id="181" dur="1" fill="hold">
                                          <p:stCondLst>
                                            <p:cond delay="0"/>
                                          </p:stCondLst>
                                        </p:cTn>
                                        <p:tgtEl>
                                          <p:spTgt spid="169"/>
                                        </p:tgtEl>
                                        <p:attrNameLst>
                                          <p:attrName>style.visibility</p:attrName>
                                        </p:attrNameLst>
                                      </p:cBhvr>
                                      <p:to>
                                        <p:strVal val="visible"/>
                                      </p:to>
                                    </p:set>
                                    <p:anim calcmode="lin" valueType="num">
                                      <p:cBhvr>
                                        <p:cTn id="182" dur="250" fill="hold"/>
                                        <p:tgtEl>
                                          <p:spTgt spid="169"/>
                                        </p:tgtEl>
                                        <p:attrNameLst>
                                          <p:attrName>ppt_w</p:attrName>
                                        </p:attrNameLst>
                                      </p:cBhvr>
                                      <p:tavLst>
                                        <p:tav tm="0">
                                          <p:val>
                                            <p:fltVal val="0"/>
                                          </p:val>
                                        </p:tav>
                                        <p:tav tm="100000">
                                          <p:val>
                                            <p:strVal val="#ppt_w"/>
                                          </p:val>
                                        </p:tav>
                                      </p:tavLst>
                                    </p:anim>
                                    <p:anim calcmode="lin" valueType="num">
                                      <p:cBhvr>
                                        <p:cTn id="183" dur="250" fill="hold"/>
                                        <p:tgtEl>
                                          <p:spTgt spid="169"/>
                                        </p:tgtEl>
                                        <p:attrNameLst>
                                          <p:attrName>ppt_h</p:attrName>
                                        </p:attrNameLst>
                                      </p:cBhvr>
                                      <p:tavLst>
                                        <p:tav tm="0">
                                          <p:val>
                                            <p:fltVal val="0"/>
                                          </p:val>
                                        </p:tav>
                                        <p:tav tm="100000">
                                          <p:val>
                                            <p:strVal val="#ppt_h"/>
                                          </p:val>
                                        </p:tav>
                                      </p:tavLst>
                                    </p:anim>
                                    <p:animEffect transition="in" filter="fade">
                                      <p:cBhvr>
                                        <p:cTn id="184" dur="250"/>
                                        <p:tgtEl>
                                          <p:spTgt spid="169"/>
                                        </p:tgtEl>
                                      </p:cBhvr>
                                    </p:animEffect>
                                  </p:childTnLst>
                                </p:cTn>
                              </p:par>
                              <p:par>
                                <p:cTn id="185" presetID="53" presetClass="entr" presetSubtype="16" fill="hold" grpId="0" nodeType="withEffect">
                                  <p:stCondLst>
                                    <p:cond delay="1250"/>
                                  </p:stCondLst>
                                  <p:childTnLst>
                                    <p:set>
                                      <p:cBhvr>
                                        <p:cTn id="186" dur="1" fill="hold">
                                          <p:stCondLst>
                                            <p:cond delay="0"/>
                                          </p:stCondLst>
                                        </p:cTn>
                                        <p:tgtEl>
                                          <p:spTgt spid="170"/>
                                        </p:tgtEl>
                                        <p:attrNameLst>
                                          <p:attrName>style.visibility</p:attrName>
                                        </p:attrNameLst>
                                      </p:cBhvr>
                                      <p:to>
                                        <p:strVal val="visible"/>
                                      </p:to>
                                    </p:set>
                                    <p:anim calcmode="lin" valueType="num">
                                      <p:cBhvr>
                                        <p:cTn id="187" dur="250" fill="hold"/>
                                        <p:tgtEl>
                                          <p:spTgt spid="170"/>
                                        </p:tgtEl>
                                        <p:attrNameLst>
                                          <p:attrName>ppt_w</p:attrName>
                                        </p:attrNameLst>
                                      </p:cBhvr>
                                      <p:tavLst>
                                        <p:tav tm="0">
                                          <p:val>
                                            <p:fltVal val="0"/>
                                          </p:val>
                                        </p:tav>
                                        <p:tav tm="100000">
                                          <p:val>
                                            <p:strVal val="#ppt_w"/>
                                          </p:val>
                                        </p:tav>
                                      </p:tavLst>
                                    </p:anim>
                                    <p:anim calcmode="lin" valueType="num">
                                      <p:cBhvr>
                                        <p:cTn id="188" dur="250" fill="hold"/>
                                        <p:tgtEl>
                                          <p:spTgt spid="170"/>
                                        </p:tgtEl>
                                        <p:attrNameLst>
                                          <p:attrName>ppt_h</p:attrName>
                                        </p:attrNameLst>
                                      </p:cBhvr>
                                      <p:tavLst>
                                        <p:tav tm="0">
                                          <p:val>
                                            <p:fltVal val="0"/>
                                          </p:val>
                                        </p:tav>
                                        <p:tav tm="100000">
                                          <p:val>
                                            <p:strVal val="#ppt_h"/>
                                          </p:val>
                                        </p:tav>
                                      </p:tavLst>
                                    </p:anim>
                                    <p:animEffect transition="in" filter="fade">
                                      <p:cBhvr>
                                        <p:cTn id="189" dur="250"/>
                                        <p:tgtEl>
                                          <p:spTgt spid="170"/>
                                        </p:tgtEl>
                                      </p:cBhvr>
                                    </p:animEffect>
                                  </p:childTnLst>
                                </p:cTn>
                              </p:par>
                              <p:par>
                                <p:cTn id="190" presetID="53" presetClass="entr" presetSubtype="16" fill="hold" grpId="0" nodeType="withEffect">
                                  <p:stCondLst>
                                    <p:cond delay="500"/>
                                  </p:stCondLst>
                                  <p:childTnLst>
                                    <p:set>
                                      <p:cBhvr>
                                        <p:cTn id="191" dur="1" fill="hold">
                                          <p:stCondLst>
                                            <p:cond delay="0"/>
                                          </p:stCondLst>
                                        </p:cTn>
                                        <p:tgtEl>
                                          <p:spTgt spid="171"/>
                                        </p:tgtEl>
                                        <p:attrNameLst>
                                          <p:attrName>style.visibility</p:attrName>
                                        </p:attrNameLst>
                                      </p:cBhvr>
                                      <p:to>
                                        <p:strVal val="visible"/>
                                      </p:to>
                                    </p:set>
                                    <p:anim calcmode="lin" valueType="num">
                                      <p:cBhvr>
                                        <p:cTn id="192" dur="250" fill="hold"/>
                                        <p:tgtEl>
                                          <p:spTgt spid="171"/>
                                        </p:tgtEl>
                                        <p:attrNameLst>
                                          <p:attrName>ppt_w</p:attrName>
                                        </p:attrNameLst>
                                      </p:cBhvr>
                                      <p:tavLst>
                                        <p:tav tm="0">
                                          <p:val>
                                            <p:fltVal val="0"/>
                                          </p:val>
                                        </p:tav>
                                        <p:tav tm="100000">
                                          <p:val>
                                            <p:strVal val="#ppt_w"/>
                                          </p:val>
                                        </p:tav>
                                      </p:tavLst>
                                    </p:anim>
                                    <p:anim calcmode="lin" valueType="num">
                                      <p:cBhvr>
                                        <p:cTn id="193" dur="250" fill="hold"/>
                                        <p:tgtEl>
                                          <p:spTgt spid="171"/>
                                        </p:tgtEl>
                                        <p:attrNameLst>
                                          <p:attrName>ppt_h</p:attrName>
                                        </p:attrNameLst>
                                      </p:cBhvr>
                                      <p:tavLst>
                                        <p:tav tm="0">
                                          <p:val>
                                            <p:fltVal val="0"/>
                                          </p:val>
                                        </p:tav>
                                        <p:tav tm="100000">
                                          <p:val>
                                            <p:strVal val="#ppt_h"/>
                                          </p:val>
                                        </p:tav>
                                      </p:tavLst>
                                    </p:anim>
                                    <p:animEffect transition="in" filter="fade">
                                      <p:cBhvr>
                                        <p:cTn id="194" dur="250"/>
                                        <p:tgtEl>
                                          <p:spTgt spid="171"/>
                                        </p:tgtEl>
                                      </p:cBhvr>
                                    </p:animEffect>
                                  </p:childTnLst>
                                </p:cTn>
                              </p:par>
                              <p:par>
                                <p:cTn id="195" presetID="53" presetClass="entr" presetSubtype="16" fill="hold" grpId="0" nodeType="withEffect">
                                  <p:stCondLst>
                                    <p:cond delay="1500"/>
                                  </p:stCondLst>
                                  <p:childTnLst>
                                    <p:set>
                                      <p:cBhvr>
                                        <p:cTn id="196" dur="1" fill="hold">
                                          <p:stCondLst>
                                            <p:cond delay="0"/>
                                          </p:stCondLst>
                                        </p:cTn>
                                        <p:tgtEl>
                                          <p:spTgt spid="172"/>
                                        </p:tgtEl>
                                        <p:attrNameLst>
                                          <p:attrName>style.visibility</p:attrName>
                                        </p:attrNameLst>
                                      </p:cBhvr>
                                      <p:to>
                                        <p:strVal val="visible"/>
                                      </p:to>
                                    </p:set>
                                    <p:anim calcmode="lin" valueType="num">
                                      <p:cBhvr>
                                        <p:cTn id="197" dur="250" fill="hold"/>
                                        <p:tgtEl>
                                          <p:spTgt spid="172"/>
                                        </p:tgtEl>
                                        <p:attrNameLst>
                                          <p:attrName>ppt_w</p:attrName>
                                        </p:attrNameLst>
                                      </p:cBhvr>
                                      <p:tavLst>
                                        <p:tav tm="0">
                                          <p:val>
                                            <p:fltVal val="0"/>
                                          </p:val>
                                        </p:tav>
                                        <p:tav tm="100000">
                                          <p:val>
                                            <p:strVal val="#ppt_w"/>
                                          </p:val>
                                        </p:tav>
                                      </p:tavLst>
                                    </p:anim>
                                    <p:anim calcmode="lin" valueType="num">
                                      <p:cBhvr>
                                        <p:cTn id="198" dur="250" fill="hold"/>
                                        <p:tgtEl>
                                          <p:spTgt spid="172"/>
                                        </p:tgtEl>
                                        <p:attrNameLst>
                                          <p:attrName>ppt_h</p:attrName>
                                        </p:attrNameLst>
                                      </p:cBhvr>
                                      <p:tavLst>
                                        <p:tav tm="0">
                                          <p:val>
                                            <p:fltVal val="0"/>
                                          </p:val>
                                        </p:tav>
                                        <p:tav tm="100000">
                                          <p:val>
                                            <p:strVal val="#ppt_h"/>
                                          </p:val>
                                        </p:tav>
                                      </p:tavLst>
                                    </p:anim>
                                    <p:animEffect transition="in" filter="fade">
                                      <p:cBhvr>
                                        <p:cTn id="199" dur="250"/>
                                        <p:tgtEl>
                                          <p:spTgt spid="172"/>
                                        </p:tgtEl>
                                      </p:cBhvr>
                                    </p:animEffect>
                                  </p:childTnLst>
                                </p:cTn>
                              </p:par>
                              <p:par>
                                <p:cTn id="200" presetID="53" presetClass="entr" presetSubtype="16" fill="hold" grpId="0" nodeType="withEffect">
                                  <p:stCondLst>
                                    <p:cond delay="750"/>
                                  </p:stCondLst>
                                  <p:childTnLst>
                                    <p:set>
                                      <p:cBhvr>
                                        <p:cTn id="201" dur="1" fill="hold">
                                          <p:stCondLst>
                                            <p:cond delay="0"/>
                                          </p:stCondLst>
                                        </p:cTn>
                                        <p:tgtEl>
                                          <p:spTgt spid="173"/>
                                        </p:tgtEl>
                                        <p:attrNameLst>
                                          <p:attrName>style.visibility</p:attrName>
                                        </p:attrNameLst>
                                      </p:cBhvr>
                                      <p:to>
                                        <p:strVal val="visible"/>
                                      </p:to>
                                    </p:set>
                                    <p:anim calcmode="lin" valueType="num">
                                      <p:cBhvr>
                                        <p:cTn id="202" dur="250" fill="hold"/>
                                        <p:tgtEl>
                                          <p:spTgt spid="173"/>
                                        </p:tgtEl>
                                        <p:attrNameLst>
                                          <p:attrName>ppt_w</p:attrName>
                                        </p:attrNameLst>
                                      </p:cBhvr>
                                      <p:tavLst>
                                        <p:tav tm="0">
                                          <p:val>
                                            <p:fltVal val="0"/>
                                          </p:val>
                                        </p:tav>
                                        <p:tav tm="100000">
                                          <p:val>
                                            <p:strVal val="#ppt_w"/>
                                          </p:val>
                                        </p:tav>
                                      </p:tavLst>
                                    </p:anim>
                                    <p:anim calcmode="lin" valueType="num">
                                      <p:cBhvr>
                                        <p:cTn id="203" dur="250" fill="hold"/>
                                        <p:tgtEl>
                                          <p:spTgt spid="173"/>
                                        </p:tgtEl>
                                        <p:attrNameLst>
                                          <p:attrName>ppt_h</p:attrName>
                                        </p:attrNameLst>
                                      </p:cBhvr>
                                      <p:tavLst>
                                        <p:tav tm="0">
                                          <p:val>
                                            <p:fltVal val="0"/>
                                          </p:val>
                                        </p:tav>
                                        <p:tav tm="100000">
                                          <p:val>
                                            <p:strVal val="#ppt_h"/>
                                          </p:val>
                                        </p:tav>
                                      </p:tavLst>
                                    </p:anim>
                                    <p:animEffect transition="in" filter="fade">
                                      <p:cBhvr>
                                        <p:cTn id="204" dur="250"/>
                                        <p:tgtEl>
                                          <p:spTgt spid="173"/>
                                        </p:tgtEl>
                                      </p:cBhvr>
                                    </p:animEffect>
                                  </p:childTnLst>
                                </p:cTn>
                              </p:par>
                              <p:par>
                                <p:cTn id="205" presetID="53" presetClass="entr" presetSubtype="16" fill="hold" grpId="0" nodeType="withEffect">
                                  <p:stCondLst>
                                    <p:cond delay="300"/>
                                  </p:stCondLst>
                                  <p:childTnLst>
                                    <p:set>
                                      <p:cBhvr>
                                        <p:cTn id="206" dur="1" fill="hold">
                                          <p:stCondLst>
                                            <p:cond delay="0"/>
                                          </p:stCondLst>
                                        </p:cTn>
                                        <p:tgtEl>
                                          <p:spTgt spid="179"/>
                                        </p:tgtEl>
                                        <p:attrNameLst>
                                          <p:attrName>style.visibility</p:attrName>
                                        </p:attrNameLst>
                                      </p:cBhvr>
                                      <p:to>
                                        <p:strVal val="visible"/>
                                      </p:to>
                                    </p:set>
                                    <p:anim calcmode="lin" valueType="num">
                                      <p:cBhvr>
                                        <p:cTn id="207" dur="250" fill="hold"/>
                                        <p:tgtEl>
                                          <p:spTgt spid="179"/>
                                        </p:tgtEl>
                                        <p:attrNameLst>
                                          <p:attrName>ppt_w</p:attrName>
                                        </p:attrNameLst>
                                      </p:cBhvr>
                                      <p:tavLst>
                                        <p:tav tm="0">
                                          <p:val>
                                            <p:fltVal val="0"/>
                                          </p:val>
                                        </p:tav>
                                        <p:tav tm="100000">
                                          <p:val>
                                            <p:strVal val="#ppt_w"/>
                                          </p:val>
                                        </p:tav>
                                      </p:tavLst>
                                    </p:anim>
                                    <p:anim calcmode="lin" valueType="num">
                                      <p:cBhvr>
                                        <p:cTn id="208" dur="250" fill="hold"/>
                                        <p:tgtEl>
                                          <p:spTgt spid="179"/>
                                        </p:tgtEl>
                                        <p:attrNameLst>
                                          <p:attrName>ppt_h</p:attrName>
                                        </p:attrNameLst>
                                      </p:cBhvr>
                                      <p:tavLst>
                                        <p:tav tm="0">
                                          <p:val>
                                            <p:fltVal val="0"/>
                                          </p:val>
                                        </p:tav>
                                        <p:tav tm="100000">
                                          <p:val>
                                            <p:strVal val="#ppt_h"/>
                                          </p:val>
                                        </p:tav>
                                      </p:tavLst>
                                    </p:anim>
                                    <p:animEffect transition="in" filter="fade">
                                      <p:cBhvr>
                                        <p:cTn id="209" dur="250"/>
                                        <p:tgtEl>
                                          <p:spTgt spid="179"/>
                                        </p:tgtEl>
                                      </p:cBhvr>
                                    </p:animEffect>
                                  </p:childTnLst>
                                </p:cTn>
                              </p:par>
                              <p:par>
                                <p:cTn id="210" presetID="53" presetClass="entr" presetSubtype="16" fill="hold" grpId="0" nodeType="withEffect">
                                  <p:stCondLst>
                                    <p:cond delay="2250"/>
                                  </p:stCondLst>
                                  <p:childTnLst>
                                    <p:set>
                                      <p:cBhvr>
                                        <p:cTn id="211" dur="1" fill="hold">
                                          <p:stCondLst>
                                            <p:cond delay="0"/>
                                          </p:stCondLst>
                                        </p:cTn>
                                        <p:tgtEl>
                                          <p:spTgt spid="180"/>
                                        </p:tgtEl>
                                        <p:attrNameLst>
                                          <p:attrName>style.visibility</p:attrName>
                                        </p:attrNameLst>
                                      </p:cBhvr>
                                      <p:to>
                                        <p:strVal val="visible"/>
                                      </p:to>
                                    </p:set>
                                    <p:anim calcmode="lin" valueType="num">
                                      <p:cBhvr>
                                        <p:cTn id="212" dur="250" fill="hold"/>
                                        <p:tgtEl>
                                          <p:spTgt spid="180"/>
                                        </p:tgtEl>
                                        <p:attrNameLst>
                                          <p:attrName>ppt_w</p:attrName>
                                        </p:attrNameLst>
                                      </p:cBhvr>
                                      <p:tavLst>
                                        <p:tav tm="0">
                                          <p:val>
                                            <p:fltVal val="0"/>
                                          </p:val>
                                        </p:tav>
                                        <p:tav tm="100000">
                                          <p:val>
                                            <p:strVal val="#ppt_w"/>
                                          </p:val>
                                        </p:tav>
                                      </p:tavLst>
                                    </p:anim>
                                    <p:anim calcmode="lin" valueType="num">
                                      <p:cBhvr>
                                        <p:cTn id="213" dur="250" fill="hold"/>
                                        <p:tgtEl>
                                          <p:spTgt spid="180"/>
                                        </p:tgtEl>
                                        <p:attrNameLst>
                                          <p:attrName>ppt_h</p:attrName>
                                        </p:attrNameLst>
                                      </p:cBhvr>
                                      <p:tavLst>
                                        <p:tav tm="0">
                                          <p:val>
                                            <p:fltVal val="0"/>
                                          </p:val>
                                        </p:tav>
                                        <p:tav tm="100000">
                                          <p:val>
                                            <p:strVal val="#ppt_h"/>
                                          </p:val>
                                        </p:tav>
                                      </p:tavLst>
                                    </p:anim>
                                    <p:animEffect transition="in" filter="fade">
                                      <p:cBhvr>
                                        <p:cTn id="214" dur="250"/>
                                        <p:tgtEl>
                                          <p:spTgt spid="180"/>
                                        </p:tgtEl>
                                      </p:cBhvr>
                                    </p:animEffect>
                                  </p:childTnLst>
                                </p:cTn>
                              </p:par>
                              <p:par>
                                <p:cTn id="215" presetID="53" presetClass="entr" presetSubtype="16" fill="hold" grpId="0" nodeType="withEffect">
                                  <p:stCondLst>
                                    <p:cond delay="900"/>
                                  </p:stCondLst>
                                  <p:childTnLst>
                                    <p:set>
                                      <p:cBhvr>
                                        <p:cTn id="216" dur="1" fill="hold">
                                          <p:stCondLst>
                                            <p:cond delay="0"/>
                                          </p:stCondLst>
                                        </p:cTn>
                                        <p:tgtEl>
                                          <p:spTgt spid="187"/>
                                        </p:tgtEl>
                                        <p:attrNameLst>
                                          <p:attrName>style.visibility</p:attrName>
                                        </p:attrNameLst>
                                      </p:cBhvr>
                                      <p:to>
                                        <p:strVal val="visible"/>
                                      </p:to>
                                    </p:set>
                                    <p:anim calcmode="lin" valueType="num">
                                      <p:cBhvr>
                                        <p:cTn id="217" dur="250" fill="hold"/>
                                        <p:tgtEl>
                                          <p:spTgt spid="187"/>
                                        </p:tgtEl>
                                        <p:attrNameLst>
                                          <p:attrName>ppt_w</p:attrName>
                                        </p:attrNameLst>
                                      </p:cBhvr>
                                      <p:tavLst>
                                        <p:tav tm="0">
                                          <p:val>
                                            <p:fltVal val="0"/>
                                          </p:val>
                                        </p:tav>
                                        <p:tav tm="100000">
                                          <p:val>
                                            <p:strVal val="#ppt_w"/>
                                          </p:val>
                                        </p:tav>
                                      </p:tavLst>
                                    </p:anim>
                                    <p:anim calcmode="lin" valueType="num">
                                      <p:cBhvr>
                                        <p:cTn id="218" dur="250" fill="hold"/>
                                        <p:tgtEl>
                                          <p:spTgt spid="187"/>
                                        </p:tgtEl>
                                        <p:attrNameLst>
                                          <p:attrName>ppt_h</p:attrName>
                                        </p:attrNameLst>
                                      </p:cBhvr>
                                      <p:tavLst>
                                        <p:tav tm="0">
                                          <p:val>
                                            <p:fltVal val="0"/>
                                          </p:val>
                                        </p:tav>
                                        <p:tav tm="100000">
                                          <p:val>
                                            <p:strVal val="#ppt_h"/>
                                          </p:val>
                                        </p:tav>
                                      </p:tavLst>
                                    </p:anim>
                                    <p:animEffect transition="in" filter="fade">
                                      <p:cBhvr>
                                        <p:cTn id="219" dur="250"/>
                                        <p:tgtEl>
                                          <p:spTgt spid="187"/>
                                        </p:tgtEl>
                                      </p:cBhvr>
                                    </p:animEffect>
                                  </p:childTnLst>
                                </p:cTn>
                              </p:par>
                              <p:par>
                                <p:cTn id="220" presetID="53" presetClass="entr" presetSubtype="16" fill="hold" grpId="0" nodeType="withEffect">
                                  <p:stCondLst>
                                    <p:cond delay="500"/>
                                  </p:stCondLst>
                                  <p:childTnLst>
                                    <p:set>
                                      <p:cBhvr>
                                        <p:cTn id="221" dur="1" fill="hold">
                                          <p:stCondLst>
                                            <p:cond delay="0"/>
                                          </p:stCondLst>
                                        </p:cTn>
                                        <p:tgtEl>
                                          <p:spTgt spid="188"/>
                                        </p:tgtEl>
                                        <p:attrNameLst>
                                          <p:attrName>style.visibility</p:attrName>
                                        </p:attrNameLst>
                                      </p:cBhvr>
                                      <p:to>
                                        <p:strVal val="visible"/>
                                      </p:to>
                                    </p:set>
                                    <p:anim calcmode="lin" valueType="num">
                                      <p:cBhvr>
                                        <p:cTn id="222" dur="250" fill="hold"/>
                                        <p:tgtEl>
                                          <p:spTgt spid="188"/>
                                        </p:tgtEl>
                                        <p:attrNameLst>
                                          <p:attrName>ppt_w</p:attrName>
                                        </p:attrNameLst>
                                      </p:cBhvr>
                                      <p:tavLst>
                                        <p:tav tm="0">
                                          <p:val>
                                            <p:fltVal val="0"/>
                                          </p:val>
                                        </p:tav>
                                        <p:tav tm="100000">
                                          <p:val>
                                            <p:strVal val="#ppt_w"/>
                                          </p:val>
                                        </p:tav>
                                      </p:tavLst>
                                    </p:anim>
                                    <p:anim calcmode="lin" valueType="num">
                                      <p:cBhvr>
                                        <p:cTn id="223" dur="250" fill="hold"/>
                                        <p:tgtEl>
                                          <p:spTgt spid="188"/>
                                        </p:tgtEl>
                                        <p:attrNameLst>
                                          <p:attrName>ppt_h</p:attrName>
                                        </p:attrNameLst>
                                      </p:cBhvr>
                                      <p:tavLst>
                                        <p:tav tm="0">
                                          <p:val>
                                            <p:fltVal val="0"/>
                                          </p:val>
                                        </p:tav>
                                        <p:tav tm="100000">
                                          <p:val>
                                            <p:strVal val="#ppt_h"/>
                                          </p:val>
                                        </p:tav>
                                      </p:tavLst>
                                    </p:anim>
                                    <p:animEffect transition="in" filter="fade">
                                      <p:cBhvr>
                                        <p:cTn id="224" dur="250"/>
                                        <p:tgtEl>
                                          <p:spTgt spid="188"/>
                                        </p:tgtEl>
                                      </p:cBhvr>
                                    </p:animEffect>
                                  </p:childTnLst>
                                </p:cTn>
                              </p:par>
                              <p:par>
                                <p:cTn id="225" presetID="53" presetClass="entr" presetSubtype="16" fill="hold" grpId="0" nodeType="withEffect">
                                  <p:stCondLst>
                                    <p:cond delay="400"/>
                                  </p:stCondLst>
                                  <p:childTnLst>
                                    <p:set>
                                      <p:cBhvr>
                                        <p:cTn id="226" dur="1" fill="hold">
                                          <p:stCondLst>
                                            <p:cond delay="0"/>
                                          </p:stCondLst>
                                        </p:cTn>
                                        <p:tgtEl>
                                          <p:spTgt spid="189"/>
                                        </p:tgtEl>
                                        <p:attrNameLst>
                                          <p:attrName>style.visibility</p:attrName>
                                        </p:attrNameLst>
                                      </p:cBhvr>
                                      <p:to>
                                        <p:strVal val="visible"/>
                                      </p:to>
                                    </p:set>
                                    <p:anim calcmode="lin" valueType="num">
                                      <p:cBhvr>
                                        <p:cTn id="227" dur="250" fill="hold"/>
                                        <p:tgtEl>
                                          <p:spTgt spid="189"/>
                                        </p:tgtEl>
                                        <p:attrNameLst>
                                          <p:attrName>ppt_w</p:attrName>
                                        </p:attrNameLst>
                                      </p:cBhvr>
                                      <p:tavLst>
                                        <p:tav tm="0">
                                          <p:val>
                                            <p:fltVal val="0"/>
                                          </p:val>
                                        </p:tav>
                                        <p:tav tm="100000">
                                          <p:val>
                                            <p:strVal val="#ppt_w"/>
                                          </p:val>
                                        </p:tav>
                                      </p:tavLst>
                                    </p:anim>
                                    <p:anim calcmode="lin" valueType="num">
                                      <p:cBhvr>
                                        <p:cTn id="228" dur="250" fill="hold"/>
                                        <p:tgtEl>
                                          <p:spTgt spid="189"/>
                                        </p:tgtEl>
                                        <p:attrNameLst>
                                          <p:attrName>ppt_h</p:attrName>
                                        </p:attrNameLst>
                                      </p:cBhvr>
                                      <p:tavLst>
                                        <p:tav tm="0">
                                          <p:val>
                                            <p:fltVal val="0"/>
                                          </p:val>
                                        </p:tav>
                                        <p:tav tm="100000">
                                          <p:val>
                                            <p:strVal val="#ppt_h"/>
                                          </p:val>
                                        </p:tav>
                                      </p:tavLst>
                                    </p:anim>
                                    <p:animEffect transition="in" filter="fade">
                                      <p:cBhvr>
                                        <p:cTn id="229" dur="250"/>
                                        <p:tgtEl>
                                          <p:spTgt spid="189"/>
                                        </p:tgtEl>
                                      </p:cBhvr>
                                    </p:animEffect>
                                  </p:childTnLst>
                                </p:cTn>
                              </p:par>
                              <p:par>
                                <p:cTn id="230" presetID="53" presetClass="entr" presetSubtype="16" fill="hold" grpId="0" nodeType="withEffect">
                                  <p:stCondLst>
                                    <p:cond delay="900"/>
                                  </p:stCondLst>
                                  <p:childTnLst>
                                    <p:set>
                                      <p:cBhvr>
                                        <p:cTn id="231" dur="1" fill="hold">
                                          <p:stCondLst>
                                            <p:cond delay="0"/>
                                          </p:stCondLst>
                                        </p:cTn>
                                        <p:tgtEl>
                                          <p:spTgt spid="193"/>
                                        </p:tgtEl>
                                        <p:attrNameLst>
                                          <p:attrName>style.visibility</p:attrName>
                                        </p:attrNameLst>
                                      </p:cBhvr>
                                      <p:to>
                                        <p:strVal val="visible"/>
                                      </p:to>
                                    </p:set>
                                    <p:anim calcmode="lin" valueType="num">
                                      <p:cBhvr>
                                        <p:cTn id="232" dur="250" fill="hold"/>
                                        <p:tgtEl>
                                          <p:spTgt spid="193"/>
                                        </p:tgtEl>
                                        <p:attrNameLst>
                                          <p:attrName>ppt_w</p:attrName>
                                        </p:attrNameLst>
                                      </p:cBhvr>
                                      <p:tavLst>
                                        <p:tav tm="0">
                                          <p:val>
                                            <p:fltVal val="0"/>
                                          </p:val>
                                        </p:tav>
                                        <p:tav tm="100000">
                                          <p:val>
                                            <p:strVal val="#ppt_w"/>
                                          </p:val>
                                        </p:tav>
                                      </p:tavLst>
                                    </p:anim>
                                    <p:anim calcmode="lin" valueType="num">
                                      <p:cBhvr>
                                        <p:cTn id="233" dur="250" fill="hold"/>
                                        <p:tgtEl>
                                          <p:spTgt spid="193"/>
                                        </p:tgtEl>
                                        <p:attrNameLst>
                                          <p:attrName>ppt_h</p:attrName>
                                        </p:attrNameLst>
                                      </p:cBhvr>
                                      <p:tavLst>
                                        <p:tav tm="0">
                                          <p:val>
                                            <p:fltVal val="0"/>
                                          </p:val>
                                        </p:tav>
                                        <p:tav tm="100000">
                                          <p:val>
                                            <p:strVal val="#ppt_h"/>
                                          </p:val>
                                        </p:tav>
                                      </p:tavLst>
                                    </p:anim>
                                    <p:animEffect transition="in" filter="fade">
                                      <p:cBhvr>
                                        <p:cTn id="234" dur="250"/>
                                        <p:tgtEl>
                                          <p:spTgt spid="193"/>
                                        </p:tgtEl>
                                      </p:cBhvr>
                                    </p:animEffect>
                                  </p:childTnLst>
                                </p:cTn>
                              </p:par>
                              <p:par>
                                <p:cTn id="235" presetID="53" presetClass="entr" presetSubtype="16" fill="hold" grpId="0" nodeType="withEffect">
                                  <p:stCondLst>
                                    <p:cond delay="1200"/>
                                  </p:stCondLst>
                                  <p:childTnLst>
                                    <p:set>
                                      <p:cBhvr>
                                        <p:cTn id="236" dur="1" fill="hold">
                                          <p:stCondLst>
                                            <p:cond delay="0"/>
                                          </p:stCondLst>
                                        </p:cTn>
                                        <p:tgtEl>
                                          <p:spTgt spid="194"/>
                                        </p:tgtEl>
                                        <p:attrNameLst>
                                          <p:attrName>style.visibility</p:attrName>
                                        </p:attrNameLst>
                                      </p:cBhvr>
                                      <p:to>
                                        <p:strVal val="visible"/>
                                      </p:to>
                                    </p:set>
                                    <p:anim calcmode="lin" valueType="num">
                                      <p:cBhvr>
                                        <p:cTn id="237" dur="250" fill="hold"/>
                                        <p:tgtEl>
                                          <p:spTgt spid="194"/>
                                        </p:tgtEl>
                                        <p:attrNameLst>
                                          <p:attrName>ppt_w</p:attrName>
                                        </p:attrNameLst>
                                      </p:cBhvr>
                                      <p:tavLst>
                                        <p:tav tm="0">
                                          <p:val>
                                            <p:fltVal val="0"/>
                                          </p:val>
                                        </p:tav>
                                        <p:tav tm="100000">
                                          <p:val>
                                            <p:strVal val="#ppt_w"/>
                                          </p:val>
                                        </p:tav>
                                      </p:tavLst>
                                    </p:anim>
                                    <p:anim calcmode="lin" valueType="num">
                                      <p:cBhvr>
                                        <p:cTn id="238" dur="250" fill="hold"/>
                                        <p:tgtEl>
                                          <p:spTgt spid="194"/>
                                        </p:tgtEl>
                                        <p:attrNameLst>
                                          <p:attrName>ppt_h</p:attrName>
                                        </p:attrNameLst>
                                      </p:cBhvr>
                                      <p:tavLst>
                                        <p:tav tm="0">
                                          <p:val>
                                            <p:fltVal val="0"/>
                                          </p:val>
                                        </p:tav>
                                        <p:tav tm="100000">
                                          <p:val>
                                            <p:strVal val="#ppt_h"/>
                                          </p:val>
                                        </p:tav>
                                      </p:tavLst>
                                    </p:anim>
                                    <p:animEffect transition="in" filter="fade">
                                      <p:cBhvr>
                                        <p:cTn id="239" dur="250"/>
                                        <p:tgtEl>
                                          <p:spTgt spid="194"/>
                                        </p:tgtEl>
                                      </p:cBhvr>
                                    </p:animEffect>
                                  </p:childTnLst>
                                </p:cTn>
                              </p:par>
                              <p:par>
                                <p:cTn id="240" presetID="53" presetClass="entr" presetSubtype="16" fill="hold" grpId="0" nodeType="withEffect">
                                  <p:stCondLst>
                                    <p:cond delay="300"/>
                                  </p:stCondLst>
                                  <p:childTnLst>
                                    <p:set>
                                      <p:cBhvr>
                                        <p:cTn id="241" dur="1" fill="hold">
                                          <p:stCondLst>
                                            <p:cond delay="0"/>
                                          </p:stCondLst>
                                        </p:cTn>
                                        <p:tgtEl>
                                          <p:spTgt spid="195"/>
                                        </p:tgtEl>
                                        <p:attrNameLst>
                                          <p:attrName>style.visibility</p:attrName>
                                        </p:attrNameLst>
                                      </p:cBhvr>
                                      <p:to>
                                        <p:strVal val="visible"/>
                                      </p:to>
                                    </p:set>
                                    <p:anim calcmode="lin" valueType="num">
                                      <p:cBhvr>
                                        <p:cTn id="242" dur="250" fill="hold"/>
                                        <p:tgtEl>
                                          <p:spTgt spid="195"/>
                                        </p:tgtEl>
                                        <p:attrNameLst>
                                          <p:attrName>ppt_w</p:attrName>
                                        </p:attrNameLst>
                                      </p:cBhvr>
                                      <p:tavLst>
                                        <p:tav tm="0">
                                          <p:val>
                                            <p:fltVal val="0"/>
                                          </p:val>
                                        </p:tav>
                                        <p:tav tm="100000">
                                          <p:val>
                                            <p:strVal val="#ppt_w"/>
                                          </p:val>
                                        </p:tav>
                                      </p:tavLst>
                                    </p:anim>
                                    <p:anim calcmode="lin" valueType="num">
                                      <p:cBhvr>
                                        <p:cTn id="243" dur="250" fill="hold"/>
                                        <p:tgtEl>
                                          <p:spTgt spid="195"/>
                                        </p:tgtEl>
                                        <p:attrNameLst>
                                          <p:attrName>ppt_h</p:attrName>
                                        </p:attrNameLst>
                                      </p:cBhvr>
                                      <p:tavLst>
                                        <p:tav tm="0">
                                          <p:val>
                                            <p:fltVal val="0"/>
                                          </p:val>
                                        </p:tav>
                                        <p:tav tm="100000">
                                          <p:val>
                                            <p:strVal val="#ppt_h"/>
                                          </p:val>
                                        </p:tav>
                                      </p:tavLst>
                                    </p:anim>
                                    <p:animEffect transition="in" filter="fade">
                                      <p:cBhvr>
                                        <p:cTn id="244" dur="250"/>
                                        <p:tgtEl>
                                          <p:spTgt spid="195"/>
                                        </p:tgtEl>
                                      </p:cBhvr>
                                    </p:animEffect>
                                  </p:childTnLst>
                                </p:cTn>
                              </p:par>
                              <p:par>
                                <p:cTn id="245" presetID="53" presetClass="entr" presetSubtype="16" fill="hold" grpId="0" nodeType="withEffect">
                                  <p:stCondLst>
                                    <p:cond delay="2250"/>
                                  </p:stCondLst>
                                  <p:childTnLst>
                                    <p:set>
                                      <p:cBhvr>
                                        <p:cTn id="246" dur="1" fill="hold">
                                          <p:stCondLst>
                                            <p:cond delay="0"/>
                                          </p:stCondLst>
                                        </p:cTn>
                                        <p:tgtEl>
                                          <p:spTgt spid="196"/>
                                        </p:tgtEl>
                                        <p:attrNameLst>
                                          <p:attrName>style.visibility</p:attrName>
                                        </p:attrNameLst>
                                      </p:cBhvr>
                                      <p:to>
                                        <p:strVal val="visible"/>
                                      </p:to>
                                    </p:set>
                                    <p:anim calcmode="lin" valueType="num">
                                      <p:cBhvr>
                                        <p:cTn id="247" dur="250" fill="hold"/>
                                        <p:tgtEl>
                                          <p:spTgt spid="196"/>
                                        </p:tgtEl>
                                        <p:attrNameLst>
                                          <p:attrName>ppt_w</p:attrName>
                                        </p:attrNameLst>
                                      </p:cBhvr>
                                      <p:tavLst>
                                        <p:tav tm="0">
                                          <p:val>
                                            <p:fltVal val="0"/>
                                          </p:val>
                                        </p:tav>
                                        <p:tav tm="100000">
                                          <p:val>
                                            <p:strVal val="#ppt_w"/>
                                          </p:val>
                                        </p:tav>
                                      </p:tavLst>
                                    </p:anim>
                                    <p:anim calcmode="lin" valueType="num">
                                      <p:cBhvr>
                                        <p:cTn id="248" dur="250" fill="hold"/>
                                        <p:tgtEl>
                                          <p:spTgt spid="196"/>
                                        </p:tgtEl>
                                        <p:attrNameLst>
                                          <p:attrName>ppt_h</p:attrName>
                                        </p:attrNameLst>
                                      </p:cBhvr>
                                      <p:tavLst>
                                        <p:tav tm="0">
                                          <p:val>
                                            <p:fltVal val="0"/>
                                          </p:val>
                                        </p:tav>
                                        <p:tav tm="100000">
                                          <p:val>
                                            <p:strVal val="#ppt_h"/>
                                          </p:val>
                                        </p:tav>
                                      </p:tavLst>
                                    </p:anim>
                                    <p:animEffect transition="in" filter="fade">
                                      <p:cBhvr>
                                        <p:cTn id="249" dur="250"/>
                                        <p:tgtEl>
                                          <p:spTgt spid="196"/>
                                        </p:tgtEl>
                                      </p:cBhvr>
                                    </p:animEffect>
                                  </p:childTnLst>
                                </p:cTn>
                              </p:par>
                              <p:par>
                                <p:cTn id="250" presetID="53" presetClass="entr" presetSubtype="16" fill="hold" grpId="0" nodeType="withEffect">
                                  <p:stCondLst>
                                    <p:cond delay="2000"/>
                                  </p:stCondLst>
                                  <p:childTnLst>
                                    <p:set>
                                      <p:cBhvr>
                                        <p:cTn id="251" dur="1" fill="hold">
                                          <p:stCondLst>
                                            <p:cond delay="0"/>
                                          </p:stCondLst>
                                        </p:cTn>
                                        <p:tgtEl>
                                          <p:spTgt spid="197"/>
                                        </p:tgtEl>
                                        <p:attrNameLst>
                                          <p:attrName>style.visibility</p:attrName>
                                        </p:attrNameLst>
                                      </p:cBhvr>
                                      <p:to>
                                        <p:strVal val="visible"/>
                                      </p:to>
                                    </p:set>
                                    <p:anim calcmode="lin" valueType="num">
                                      <p:cBhvr>
                                        <p:cTn id="252" dur="250" fill="hold"/>
                                        <p:tgtEl>
                                          <p:spTgt spid="197"/>
                                        </p:tgtEl>
                                        <p:attrNameLst>
                                          <p:attrName>ppt_w</p:attrName>
                                        </p:attrNameLst>
                                      </p:cBhvr>
                                      <p:tavLst>
                                        <p:tav tm="0">
                                          <p:val>
                                            <p:fltVal val="0"/>
                                          </p:val>
                                        </p:tav>
                                        <p:tav tm="100000">
                                          <p:val>
                                            <p:strVal val="#ppt_w"/>
                                          </p:val>
                                        </p:tav>
                                      </p:tavLst>
                                    </p:anim>
                                    <p:anim calcmode="lin" valueType="num">
                                      <p:cBhvr>
                                        <p:cTn id="253" dur="250" fill="hold"/>
                                        <p:tgtEl>
                                          <p:spTgt spid="197"/>
                                        </p:tgtEl>
                                        <p:attrNameLst>
                                          <p:attrName>ppt_h</p:attrName>
                                        </p:attrNameLst>
                                      </p:cBhvr>
                                      <p:tavLst>
                                        <p:tav tm="0">
                                          <p:val>
                                            <p:fltVal val="0"/>
                                          </p:val>
                                        </p:tav>
                                        <p:tav tm="100000">
                                          <p:val>
                                            <p:strVal val="#ppt_h"/>
                                          </p:val>
                                        </p:tav>
                                      </p:tavLst>
                                    </p:anim>
                                    <p:animEffect transition="in" filter="fade">
                                      <p:cBhvr>
                                        <p:cTn id="254" dur="250"/>
                                        <p:tgtEl>
                                          <p:spTgt spid="197"/>
                                        </p:tgtEl>
                                      </p:cBhvr>
                                    </p:animEffect>
                                  </p:childTnLst>
                                </p:cTn>
                              </p:par>
                              <p:par>
                                <p:cTn id="255" presetID="53" presetClass="entr" presetSubtype="16" fill="hold" grpId="0" nodeType="withEffect">
                                  <p:stCondLst>
                                    <p:cond delay="700"/>
                                  </p:stCondLst>
                                  <p:childTnLst>
                                    <p:set>
                                      <p:cBhvr>
                                        <p:cTn id="256" dur="1" fill="hold">
                                          <p:stCondLst>
                                            <p:cond delay="0"/>
                                          </p:stCondLst>
                                        </p:cTn>
                                        <p:tgtEl>
                                          <p:spTgt spid="198"/>
                                        </p:tgtEl>
                                        <p:attrNameLst>
                                          <p:attrName>style.visibility</p:attrName>
                                        </p:attrNameLst>
                                      </p:cBhvr>
                                      <p:to>
                                        <p:strVal val="visible"/>
                                      </p:to>
                                    </p:set>
                                    <p:anim calcmode="lin" valueType="num">
                                      <p:cBhvr>
                                        <p:cTn id="257" dur="250" fill="hold"/>
                                        <p:tgtEl>
                                          <p:spTgt spid="198"/>
                                        </p:tgtEl>
                                        <p:attrNameLst>
                                          <p:attrName>ppt_w</p:attrName>
                                        </p:attrNameLst>
                                      </p:cBhvr>
                                      <p:tavLst>
                                        <p:tav tm="0">
                                          <p:val>
                                            <p:fltVal val="0"/>
                                          </p:val>
                                        </p:tav>
                                        <p:tav tm="100000">
                                          <p:val>
                                            <p:strVal val="#ppt_w"/>
                                          </p:val>
                                        </p:tav>
                                      </p:tavLst>
                                    </p:anim>
                                    <p:anim calcmode="lin" valueType="num">
                                      <p:cBhvr>
                                        <p:cTn id="258" dur="250" fill="hold"/>
                                        <p:tgtEl>
                                          <p:spTgt spid="198"/>
                                        </p:tgtEl>
                                        <p:attrNameLst>
                                          <p:attrName>ppt_h</p:attrName>
                                        </p:attrNameLst>
                                      </p:cBhvr>
                                      <p:tavLst>
                                        <p:tav tm="0">
                                          <p:val>
                                            <p:fltVal val="0"/>
                                          </p:val>
                                        </p:tav>
                                        <p:tav tm="100000">
                                          <p:val>
                                            <p:strVal val="#ppt_h"/>
                                          </p:val>
                                        </p:tav>
                                      </p:tavLst>
                                    </p:anim>
                                    <p:animEffect transition="in" filter="fade">
                                      <p:cBhvr>
                                        <p:cTn id="259" dur="250"/>
                                        <p:tgtEl>
                                          <p:spTgt spid="198"/>
                                        </p:tgtEl>
                                      </p:cBhvr>
                                    </p:animEffect>
                                  </p:childTnLst>
                                </p:cTn>
                              </p:par>
                              <p:par>
                                <p:cTn id="260" presetID="53" presetClass="entr" presetSubtype="16" fill="hold" grpId="0" nodeType="withEffect">
                                  <p:stCondLst>
                                    <p:cond delay="200"/>
                                  </p:stCondLst>
                                  <p:childTnLst>
                                    <p:set>
                                      <p:cBhvr>
                                        <p:cTn id="261" dur="1" fill="hold">
                                          <p:stCondLst>
                                            <p:cond delay="0"/>
                                          </p:stCondLst>
                                        </p:cTn>
                                        <p:tgtEl>
                                          <p:spTgt spid="203"/>
                                        </p:tgtEl>
                                        <p:attrNameLst>
                                          <p:attrName>style.visibility</p:attrName>
                                        </p:attrNameLst>
                                      </p:cBhvr>
                                      <p:to>
                                        <p:strVal val="visible"/>
                                      </p:to>
                                    </p:set>
                                    <p:anim calcmode="lin" valueType="num">
                                      <p:cBhvr>
                                        <p:cTn id="262" dur="250" fill="hold"/>
                                        <p:tgtEl>
                                          <p:spTgt spid="203"/>
                                        </p:tgtEl>
                                        <p:attrNameLst>
                                          <p:attrName>ppt_w</p:attrName>
                                        </p:attrNameLst>
                                      </p:cBhvr>
                                      <p:tavLst>
                                        <p:tav tm="0">
                                          <p:val>
                                            <p:fltVal val="0"/>
                                          </p:val>
                                        </p:tav>
                                        <p:tav tm="100000">
                                          <p:val>
                                            <p:strVal val="#ppt_w"/>
                                          </p:val>
                                        </p:tav>
                                      </p:tavLst>
                                    </p:anim>
                                    <p:anim calcmode="lin" valueType="num">
                                      <p:cBhvr>
                                        <p:cTn id="263" dur="250" fill="hold"/>
                                        <p:tgtEl>
                                          <p:spTgt spid="203"/>
                                        </p:tgtEl>
                                        <p:attrNameLst>
                                          <p:attrName>ppt_h</p:attrName>
                                        </p:attrNameLst>
                                      </p:cBhvr>
                                      <p:tavLst>
                                        <p:tav tm="0">
                                          <p:val>
                                            <p:fltVal val="0"/>
                                          </p:val>
                                        </p:tav>
                                        <p:tav tm="100000">
                                          <p:val>
                                            <p:strVal val="#ppt_h"/>
                                          </p:val>
                                        </p:tav>
                                      </p:tavLst>
                                    </p:anim>
                                    <p:animEffect transition="in" filter="fade">
                                      <p:cBhvr>
                                        <p:cTn id="264" dur="250"/>
                                        <p:tgtEl>
                                          <p:spTgt spid="203"/>
                                        </p:tgtEl>
                                      </p:cBhvr>
                                    </p:animEffect>
                                  </p:childTnLst>
                                </p:cTn>
                              </p:par>
                              <p:par>
                                <p:cTn id="265" presetID="53" presetClass="entr" presetSubtype="16" fill="hold" grpId="0" nodeType="withEffect">
                                  <p:stCondLst>
                                    <p:cond delay="1000"/>
                                  </p:stCondLst>
                                  <p:childTnLst>
                                    <p:set>
                                      <p:cBhvr>
                                        <p:cTn id="266" dur="1" fill="hold">
                                          <p:stCondLst>
                                            <p:cond delay="0"/>
                                          </p:stCondLst>
                                        </p:cTn>
                                        <p:tgtEl>
                                          <p:spTgt spid="204"/>
                                        </p:tgtEl>
                                        <p:attrNameLst>
                                          <p:attrName>style.visibility</p:attrName>
                                        </p:attrNameLst>
                                      </p:cBhvr>
                                      <p:to>
                                        <p:strVal val="visible"/>
                                      </p:to>
                                    </p:set>
                                    <p:anim calcmode="lin" valueType="num">
                                      <p:cBhvr>
                                        <p:cTn id="267" dur="250" fill="hold"/>
                                        <p:tgtEl>
                                          <p:spTgt spid="204"/>
                                        </p:tgtEl>
                                        <p:attrNameLst>
                                          <p:attrName>ppt_w</p:attrName>
                                        </p:attrNameLst>
                                      </p:cBhvr>
                                      <p:tavLst>
                                        <p:tav tm="0">
                                          <p:val>
                                            <p:fltVal val="0"/>
                                          </p:val>
                                        </p:tav>
                                        <p:tav tm="100000">
                                          <p:val>
                                            <p:strVal val="#ppt_w"/>
                                          </p:val>
                                        </p:tav>
                                      </p:tavLst>
                                    </p:anim>
                                    <p:anim calcmode="lin" valueType="num">
                                      <p:cBhvr>
                                        <p:cTn id="268" dur="250" fill="hold"/>
                                        <p:tgtEl>
                                          <p:spTgt spid="204"/>
                                        </p:tgtEl>
                                        <p:attrNameLst>
                                          <p:attrName>ppt_h</p:attrName>
                                        </p:attrNameLst>
                                      </p:cBhvr>
                                      <p:tavLst>
                                        <p:tav tm="0">
                                          <p:val>
                                            <p:fltVal val="0"/>
                                          </p:val>
                                        </p:tav>
                                        <p:tav tm="100000">
                                          <p:val>
                                            <p:strVal val="#ppt_h"/>
                                          </p:val>
                                        </p:tav>
                                      </p:tavLst>
                                    </p:anim>
                                    <p:animEffect transition="in" filter="fade">
                                      <p:cBhvr>
                                        <p:cTn id="269" dur="250"/>
                                        <p:tgtEl>
                                          <p:spTgt spid="204"/>
                                        </p:tgtEl>
                                      </p:cBhvr>
                                    </p:animEffect>
                                  </p:childTnLst>
                                </p:cTn>
                              </p:par>
                              <p:par>
                                <p:cTn id="270" presetID="53" presetClass="entr" presetSubtype="16" fill="hold" grpId="0" nodeType="withEffect">
                                  <p:stCondLst>
                                    <p:cond delay="1300"/>
                                  </p:stCondLst>
                                  <p:childTnLst>
                                    <p:set>
                                      <p:cBhvr>
                                        <p:cTn id="271" dur="1" fill="hold">
                                          <p:stCondLst>
                                            <p:cond delay="0"/>
                                          </p:stCondLst>
                                        </p:cTn>
                                        <p:tgtEl>
                                          <p:spTgt spid="205"/>
                                        </p:tgtEl>
                                        <p:attrNameLst>
                                          <p:attrName>style.visibility</p:attrName>
                                        </p:attrNameLst>
                                      </p:cBhvr>
                                      <p:to>
                                        <p:strVal val="visible"/>
                                      </p:to>
                                    </p:set>
                                    <p:anim calcmode="lin" valueType="num">
                                      <p:cBhvr>
                                        <p:cTn id="272" dur="250" fill="hold"/>
                                        <p:tgtEl>
                                          <p:spTgt spid="205"/>
                                        </p:tgtEl>
                                        <p:attrNameLst>
                                          <p:attrName>ppt_w</p:attrName>
                                        </p:attrNameLst>
                                      </p:cBhvr>
                                      <p:tavLst>
                                        <p:tav tm="0">
                                          <p:val>
                                            <p:fltVal val="0"/>
                                          </p:val>
                                        </p:tav>
                                        <p:tav tm="100000">
                                          <p:val>
                                            <p:strVal val="#ppt_w"/>
                                          </p:val>
                                        </p:tav>
                                      </p:tavLst>
                                    </p:anim>
                                    <p:anim calcmode="lin" valueType="num">
                                      <p:cBhvr>
                                        <p:cTn id="273" dur="250" fill="hold"/>
                                        <p:tgtEl>
                                          <p:spTgt spid="205"/>
                                        </p:tgtEl>
                                        <p:attrNameLst>
                                          <p:attrName>ppt_h</p:attrName>
                                        </p:attrNameLst>
                                      </p:cBhvr>
                                      <p:tavLst>
                                        <p:tav tm="0">
                                          <p:val>
                                            <p:fltVal val="0"/>
                                          </p:val>
                                        </p:tav>
                                        <p:tav tm="100000">
                                          <p:val>
                                            <p:strVal val="#ppt_h"/>
                                          </p:val>
                                        </p:tav>
                                      </p:tavLst>
                                    </p:anim>
                                    <p:animEffect transition="in" filter="fade">
                                      <p:cBhvr>
                                        <p:cTn id="274" dur="250"/>
                                        <p:tgtEl>
                                          <p:spTgt spid="205"/>
                                        </p:tgtEl>
                                      </p:cBhvr>
                                    </p:animEffect>
                                  </p:childTnLst>
                                </p:cTn>
                              </p:par>
                              <p:par>
                                <p:cTn id="275" presetID="53" presetClass="entr" presetSubtype="16" fill="hold" grpId="0" nodeType="withEffect">
                                  <p:stCondLst>
                                    <p:cond delay="1800"/>
                                  </p:stCondLst>
                                  <p:childTnLst>
                                    <p:set>
                                      <p:cBhvr>
                                        <p:cTn id="276" dur="1" fill="hold">
                                          <p:stCondLst>
                                            <p:cond delay="0"/>
                                          </p:stCondLst>
                                        </p:cTn>
                                        <p:tgtEl>
                                          <p:spTgt spid="212"/>
                                        </p:tgtEl>
                                        <p:attrNameLst>
                                          <p:attrName>style.visibility</p:attrName>
                                        </p:attrNameLst>
                                      </p:cBhvr>
                                      <p:to>
                                        <p:strVal val="visible"/>
                                      </p:to>
                                    </p:set>
                                    <p:anim calcmode="lin" valueType="num">
                                      <p:cBhvr>
                                        <p:cTn id="277" dur="250" fill="hold"/>
                                        <p:tgtEl>
                                          <p:spTgt spid="212"/>
                                        </p:tgtEl>
                                        <p:attrNameLst>
                                          <p:attrName>ppt_w</p:attrName>
                                        </p:attrNameLst>
                                      </p:cBhvr>
                                      <p:tavLst>
                                        <p:tav tm="0">
                                          <p:val>
                                            <p:fltVal val="0"/>
                                          </p:val>
                                        </p:tav>
                                        <p:tav tm="100000">
                                          <p:val>
                                            <p:strVal val="#ppt_w"/>
                                          </p:val>
                                        </p:tav>
                                      </p:tavLst>
                                    </p:anim>
                                    <p:anim calcmode="lin" valueType="num">
                                      <p:cBhvr>
                                        <p:cTn id="278" dur="250" fill="hold"/>
                                        <p:tgtEl>
                                          <p:spTgt spid="212"/>
                                        </p:tgtEl>
                                        <p:attrNameLst>
                                          <p:attrName>ppt_h</p:attrName>
                                        </p:attrNameLst>
                                      </p:cBhvr>
                                      <p:tavLst>
                                        <p:tav tm="0">
                                          <p:val>
                                            <p:fltVal val="0"/>
                                          </p:val>
                                        </p:tav>
                                        <p:tav tm="100000">
                                          <p:val>
                                            <p:strVal val="#ppt_h"/>
                                          </p:val>
                                        </p:tav>
                                      </p:tavLst>
                                    </p:anim>
                                    <p:animEffect transition="in" filter="fade">
                                      <p:cBhvr>
                                        <p:cTn id="279" dur="250"/>
                                        <p:tgtEl>
                                          <p:spTgt spid="212"/>
                                        </p:tgtEl>
                                      </p:cBhvr>
                                    </p:animEffect>
                                  </p:childTnLst>
                                </p:cTn>
                              </p:par>
                              <p:par>
                                <p:cTn id="280" presetID="53" presetClass="entr" presetSubtype="16" fill="hold" grpId="0" nodeType="withEffect">
                                  <p:stCondLst>
                                    <p:cond delay="600"/>
                                  </p:stCondLst>
                                  <p:childTnLst>
                                    <p:set>
                                      <p:cBhvr>
                                        <p:cTn id="281" dur="1" fill="hold">
                                          <p:stCondLst>
                                            <p:cond delay="0"/>
                                          </p:stCondLst>
                                        </p:cTn>
                                        <p:tgtEl>
                                          <p:spTgt spid="213"/>
                                        </p:tgtEl>
                                        <p:attrNameLst>
                                          <p:attrName>style.visibility</p:attrName>
                                        </p:attrNameLst>
                                      </p:cBhvr>
                                      <p:to>
                                        <p:strVal val="visible"/>
                                      </p:to>
                                    </p:set>
                                    <p:anim calcmode="lin" valueType="num">
                                      <p:cBhvr>
                                        <p:cTn id="282" dur="250" fill="hold"/>
                                        <p:tgtEl>
                                          <p:spTgt spid="213"/>
                                        </p:tgtEl>
                                        <p:attrNameLst>
                                          <p:attrName>ppt_w</p:attrName>
                                        </p:attrNameLst>
                                      </p:cBhvr>
                                      <p:tavLst>
                                        <p:tav tm="0">
                                          <p:val>
                                            <p:fltVal val="0"/>
                                          </p:val>
                                        </p:tav>
                                        <p:tav tm="100000">
                                          <p:val>
                                            <p:strVal val="#ppt_w"/>
                                          </p:val>
                                        </p:tav>
                                      </p:tavLst>
                                    </p:anim>
                                    <p:anim calcmode="lin" valueType="num">
                                      <p:cBhvr>
                                        <p:cTn id="283" dur="250" fill="hold"/>
                                        <p:tgtEl>
                                          <p:spTgt spid="213"/>
                                        </p:tgtEl>
                                        <p:attrNameLst>
                                          <p:attrName>ppt_h</p:attrName>
                                        </p:attrNameLst>
                                      </p:cBhvr>
                                      <p:tavLst>
                                        <p:tav tm="0">
                                          <p:val>
                                            <p:fltVal val="0"/>
                                          </p:val>
                                        </p:tav>
                                        <p:tav tm="100000">
                                          <p:val>
                                            <p:strVal val="#ppt_h"/>
                                          </p:val>
                                        </p:tav>
                                      </p:tavLst>
                                    </p:anim>
                                    <p:animEffect transition="in" filter="fade">
                                      <p:cBhvr>
                                        <p:cTn id="284" dur="250"/>
                                        <p:tgtEl>
                                          <p:spTgt spid="213"/>
                                        </p:tgtEl>
                                      </p:cBhvr>
                                    </p:animEffect>
                                  </p:childTnLst>
                                </p:cTn>
                              </p:par>
                              <p:par>
                                <p:cTn id="285" presetID="53" presetClass="entr" presetSubtype="16" fill="hold" grpId="0" nodeType="withEffect">
                                  <p:stCondLst>
                                    <p:cond delay="400"/>
                                  </p:stCondLst>
                                  <p:childTnLst>
                                    <p:set>
                                      <p:cBhvr>
                                        <p:cTn id="286" dur="1" fill="hold">
                                          <p:stCondLst>
                                            <p:cond delay="0"/>
                                          </p:stCondLst>
                                        </p:cTn>
                                        <p:tgtEl>
                                          <p:spTgt spid="214"/>
                                        </p:tgtEl>
                                        <p:attrNameLst>
                                          <p:attrName>style.visibility</p:attrName>
                                        </p:attrNameLst>
                                      </p:cBhvr>
                                      <p:to>
                                        <p:strVal val="visible"/>
                                      </p:to>
                                    </p:set>
                                    <p:anim calcmode="lin" valueType="num">
                                      <p:cBhvr>
                                        <p:cTn id="287" dur="250" fill="hold"/>
                                        <p:tgtEl>
                                          <p:spTgt spid="214"/>
                                        </p:tgtEl>
                                        <p:attrNameLst>
                                          <p:attrName>ppt_w</p:attrName>
                                        </p:attrNameLst>
                                      </p:cBhvr>
                                      <p:tavLst>
                                        <p:tav tm="0">
                                          <p:val>
                                            <p:fltVal val="0"/>
                                          </p:val>
                                        </p:tav>
                                        <p:tav tm="100000">
                                          <p:val>
                                            <p:strVal val="#ppt_w"/>
                                          </p:val>
                                        </p:tav>
                                      </p:tavLst>
                                    </p:anim>
                                    <p:anim calcmode="lin" valueType="num">
                                      <p:cBhvr>
                                        <p:cTn id="288" dur="250" fill="hold"/>
                                        <p:tgtEl>
                                          <p:spTgt spid="214"/>
                                        </p:tgtEl>
                                        <p:attrNameLst>
                                          <p:attrName>ppt_h</p:attrName>
                                        </p:attrNameLst>
                                      </p:cBhvr>
                                      <p:tavLst>
                                        <p:tav tm="0">
                                          <p:val>
                                            <p:fltVal val="0"/>
                                          </p:val>
                                        </p:tav>
                                        <p:tav tm="100000">
                                          <p:val>
                                            <p:strVal val="#ppt_h"/>
                                          </p:val>
                                        </p:tav>
                                      </p:tavLst>
                                    </p:anim>
                                    <p:animEffect transition="in" filter="fade">
                                      <p:cBhvr>
                                        <p:cTn id="289" dur="250"/>
                                        <p:tgtEl>
                                          <p:spTgt spid="214"/>
                                        </p:tgtEl>
                                      </p:cBhvr>
                                    </p:animEffect>
                                  </p:childTnLst>
                                </p:cTn>
                              </p:par>
                              <p:par>
                                <p:cTn id="290" presetID="53" presetClass="entr" presetSubtype="16" fill="hold" grpId="0" nodeType="withEffect">
                                  <p:stCondLst>
                                    <p:cond delay="200"/>
                                  </p:stCondLst>
                                  <p:childTnLst>
                                    <p:set>
                                      <p:cBhvr>
                                        <p:cTn id="291" dur="1" fill="hold">
                                          <p:stCondLst>
                                            <p:cond delay="0"/>
                                          </p:stCondLst>
                                        </p:cTn>
                                        <p:tgtEl>
                                          <p:spTgt spid="218"/>
                                        </p:tgtEl>
                                        <p:attrNameLst>
                                          <p:attrName>style.visibility</p:attrName>
                                        </p:attrNameLst>
                                      </p:cBhvr>
                                      <p:to>
                                        <p:strVal val="visible"/>
                                      </p:to>
                                    </p:set>
                                    <p:anim calcmode="lin" valueType="num">
                                      <p:cBhvr>
                                        <p:cTn id="292" dur="250" fill="hold"/>
                                        <p:tgtEl>
                                          <p:spTgt spid="218"/>
                                        </p:tgtEl>
                                        <p:attrNameLst>
                                          <p:attrName>ppt_w</p:attrName>
                                        </p:attrNameLst>
                                      </p:cBhvr>
                                      <p:tavLst>
                                        <p:tav tm="0">
                                          <p:val>
                                            <p:fltVal val="0"/>
                                          </p:val>
                                        </p:tav>
                                        <p:tav tm="100000">
                                          <p:val>
                                            <p:strVal val="#ppt_w"/>
                                          </p:val>
                                        </p:tav>
                                      </p:tavLst>
                                    </p:anim>
                                    <p:anim calcmode="lin" valueType="num">
                                      <p:cBhvr>
                                        <p:cTn id="293" dur="250" fill="hold"/>
                                        <p:tgtEl>
                                          <p:spTgt spid="218"/>
                                        </p:tgtEl>
                                        <p:attrNameLst>
                                          <p:attrName>ppt_h</p:attrName>
                                        </p:attrNameLst>
                                      </p:cBhvr>
                                      <p:tavLst>
                                        <p:tav tm="0">
                                          <p:val>
                                            <p:fltVal val="0"/>
                                          </p:val>
                                        </p:tav>
                                        <p:tav tm="100000">
                                          <p:val>
                                            <p:strVal val="#ppt_h"/>
                                          </p:val>
                                        </p:tav>
                                      </p:tavLst>
                                    </p:anim>
                                    <p:animEffect transition="in" filter="fade">
                                      <p:cBhvr>
                                        <p:cTn id="294" dur="250"/>
                                        <p:tgtEl>
                                          <p:spTgt spid="218"/>
                                        </p:tgtEl>
                                      </p:cBhvr>
                                    </p:animEffect>
                                  </p:childTnLst>
                                </p:cTn>
                              </p:par>
                              <p:par>
                                <p:cTn id="295" presetID="53" presetClass="entr" presetSubtype="16" fill="hold" grpId="0" nodeType="withEffect">
                                  <p:stCondLst>
                                    <p:cond delay="800"/>
                                  </p:stCondLst>
                                  <p:childTnLst>
                                    <p:set>
                                      <p:cBhvr>
                                        <p:cTn id="296" dur="1" fill="hold">
                                          <p:stCondLst>
                                            <p:cond delay="0"/>
                                          </p:stCondLst>
                                        </p:cTn>
                                        <p:tgtEl>
                                          <p:spTgt spid="219"/>
                                        </p:tgtEl>
                                        <p:attrNameLst>
                                          <p:attrName>style.visibility</p:attrName>
                                        </p:attrNameLst>
                                      </p:cBhvr>
                                      <p:to>
                                        <p:strVal val="visible"/>
                                      </p:to>
                                    </p:set>
                                    <p:anim calcmode="lin" valueType="num">
                                      <p:cBhvr>
                                        <p:cTn id="297" dur="250" fill="hold"/>
                                        <p:tgtEl>
                                          <p:spTgt spid="219"/>
                                        </p:tgtEl>
                                        <p:attrNameLst>
                                          <p:attrName>ppt_w</p:attrName>
                                        </p:attrNameLst>
                                      </p:cBhvr>
                                      <p:tavLst>
                                        <p:tav tm="0">
                                          <p:val>
                                            <p:fltVal val="0"/>
                                          </p:val>
                                        </p:tav>
                                        <p:tav tm="100000">
                                          <p:val>
                                            <p:strVal val="#ppt_w"/>
                                          </p:val>
                                        </p:tav>
                                      </p:tavLst>
                                    </p:anim>
                                    <p:anim calcmode="lin" valueType="num">
                                      <p:cBhvr>
                                        <p:cTn id="298" dur="250" fill="hold"/>
                                        <p:tgtEl>
                                          <p:spTgt spid="219"/>
                                        </p:tgtEl>
                                        <p:attrNameLst>
                                          <p:attrName>ppt_h</p:attrName>
                                        </p:attrNameLst>
                                      </p:cBhvr>
                                      <p:tavLst>
                                        <p:tav tm="0">
                                          <p:val>
                                            <p:fltVal val="0"/>
                                          </p:val>
                                        </p:tav>
                                        <p:tav tm="100000">
                                          <p:val>
                                            <p:strVal val="#ppt_h"/>
                                          </p:val>
                                        </p:tav>
                                      </p:tavLst>
                                    </p:anim>
                                    <p:animEffect transition="in" filter="fade">
                                      <p:cBhvr>
                                        <p:cTn id="299" dur="250"/>
                                        <p:tgtEl>
                                          <p:spTgt spid="219"/>
                                        </p:tgtEl>
                                      </p:cBhvr>
                                    </p:animEffect>
                                  </p:childTnLst>
                                </p:cTn>
                              </p:par>
                              <p:par>
                                <p:cTn id="300" presetID="53" presetClass="entr" presetSubtype="16" fill="hold" grpId="0" nodeType="withEffect">
                                  <p:stCondLst>
                                    <p:cond delay="2000"/>
                                  </p:stCondLst>
                                  <p:childTnLst>
                                    <p:set>
                                      <p:cBhvr>
                                        <p:cTn id="301" dur="1" fill="hold">
                                          <p:stCondLst>
                                            <p:cond delay="0"/>
                                          </p:stCondLst>
                                        </p:cTn>
                                        <p:tgtEl>
                                          <p:spTgt spid="220"/>
                                        </p:tgtEl>
                                        <p:attrNameLst>
                                          <p:attrName>style.visibility</p:attrName>
                                        </p:attrNameLst>
                                      </p:cBhvr>
                                      <p:to>
                                        <p:strVal val="visible"/>
                                      </p:to>
                                    </p:set>
                                    <p:anim calcmode="lin" valueType="num">
                                      <p:cBhvr>
                                        <p:cTn id="302" dur="250" fill="hold"/>
                                        <p:tgtEl>
                                          <p:spTgt spid="220"/>
                                        </p:tgtEl>
                                        <p:attrNameLst>
                                          <p:attrName>ppt_w</p:attrName>
                                        </p:attrNameLst>
                                      </p:cBhvr>
                                      <p:tavLst>
                                        <p:tav tm="0">
                                          <p:val>
                                            <p:fltVal val="0"/>
                                          </p:val>
                                        </p:tav>
                                        <p:tav tm="100000">
                                          <p:val>
                                            <p:strVal val="#ppt_w"/>
                                          </p:val>
                                        </p:tav>
                                      </p:tavLst>
                                    </p:anim>
                                    <p:anim calcmode="lin" valueType="num">
                                      <p:cBhvr>
                                        <p:cTn id="303" dur="250" fill="hold"/>
                                        <p:tgtEl>
                                          <p:spTgt spid="220"/>
                                        </p:tgtEl>
                                        <p:attrNameLst>
                                          <p:attrName>ppt_h</p:attrName>
                                        </p:attrNameLst>
                                      </p:cBhvr>
                                      <p:tavLst>
                                        <p:tav tm="0">
                                          <p:val>
                                            <p:fltVal val="0"/>
                                          </p:val>
                                        </p:tav>
                                        <p:tav tm="100000">
                                          <p:val>
                                            <p:strVal val="#ppt_h"/>
                                          </p:val>
                                        </p:tav>
                                      </p:tavLst>
                                    </p:anim>
                                    <p:animEffect transition="in" filter="fade">
                                      <p:cBhvr>
                                        <p:cTn id="304" dur="250"/>
                                        <p:tgtEl>
                                          <p:spTgt spid="220"/>
                                        </p:tgtEl>
                                      </p:cBhvr>
                                    </p:animEffect>
                                  </p:childTnLst>
                                </p:cTn>
                              </p:par>
                              <p:par>
                                <p:cTn id="305" presetID="53" presetClass="entr" presetSubtype="16" fill="hold" grpId="0" nodeType="withEffect">
                                  <p:stCondLst>
                                    <p:cond delay="900"/>
                                  </p:stCondLst>
                                  <p:childTnLst>
                                    <p:set>
                                      <p:cBhvr>
                                        <p:cTn id="306" dur="1" fill="hold">
                                          <p:stCondLst>
                                            <p:cond delay="0"/>
                                          </p:stCondLst>
                                        </p:cTn>
                                        <p:tgtEl>
                                          <p:spTgt spid="221"/>
                                        </p:tgtEl>
                                        <p:attrNameLst>
                                          <p:attrName>style.visibility</p:attrName>
                                        </p:attrNameLst>
                                      </p:cBhvr>
                                      <p:to>
                                        <p:strVal val="visible"/>
                                      </p:to>
                                    </p:set>
                                    <p:anim calcmode="lin" valueType="num">
                                      <p:cBhvr>
                                        <p:cTn id="307" dur="250" fill="hold"/>
                                        <p:tgtEl>
                                          <p:spTgt spid="221"/>
                                        </p:tgtEl>
                                        <p:attrNameLst>
                                          <p:attrName>ppt_w</p:attrName>
                                        </p:attrNameLst>
                                      </p:cBhvr>
                                      <p:tavLst>
                                        <p:tav tm="0">
                                          <p:val>
                                            <p:fltVal val="0"/>
                                          </p:val>
                                        </p:tav>
                                        <p:tav tm="100000">
                                          <p:val>
                                            <p:strVal val="#ppt_w"/>
                                          </p:val>
                                        </p:tav>
                                      </p:tavLst>
                                    </p:anim>
                                    <p:anim calcmode="lin" valueType="num">
                                      <p:cBhvr>
                                        <p:cTn id="308" dur="250" fill="hold"/>
                                        <p:tgtEl>
                                          <p:spTgt spid="221"/>
                                        </p:tgtEl>
                                        <p:attrNameLst>
                                          <p:attrName>ppt_h</p:attrName>
                                        </p:attrNameLst>
                                      </p:cBhvr>
                                      <p:tavLst>
                                        <p:tav tm="0">
                                          <p:val>
                                            <p:fltVal val="0"/>
                                          </p:val>
                                        </p:tav>
                                        <p:tav tm="100000">
                                          <p:val>
                                            <p:strVal val="#ppt_h"/>
                                          </p:val>
                                        </p:tav>
                                      </p:tavLst>
                                    </p:anim>
                                    <p:animEffect transition="in" filter="fade">
                                      <p:cBhvr>
                                        <p:cTn id="309" dur="250"/>
                                        <p:tgtEl>
                                          <p:spTgt spid="221"/>
                                        </p:tgtEl>
                                      </p:cBhvr>
                                    </p:animEffect>
                                  </p:childTnLst>
                                </p:cTn>
                              </p:par>
                              <p:par>
                                <p:cTn id="310" presetID="53" presetClass="entr" presetSubtype="16" fill="hold" grpId="0" nodeType="withEffect">
                                  <p:stCondLst>
                                    <p:cond delay="1900"/>
                                  </p:stCondLst>
                                  <p:childTnLst>
                                    <p:set>
                                      <p:cBhvr>
                                        <p:cTn id="311" dur="1" fill="hold">
                                          <p:stCondLst>
                                            <p:cond delay="0"/>
                                          </p:stCondLst>
                                        </p:cTn>
                                        <p:tgtEl>
                                          <p:spTgt spid="222"/>
                                        </p:tgtEl>
                                        <p:attrNameLst>
                                          <p:attrName>style.visibility</p:attrName>
                                        </p:attrNameLst>
                                      </p:cBhvr>
                                      <p:to>
                                        <p:strVal val="visible"/>
                                      </p:to>
                                    </p:set>
                                    <p:anim calcmode="lin" valueType="num">
                                      <p:cBhvr>
                                        <p:cTn id="312" dur="250" fill="hold"/>
                                        <p:tgtEl>
                                          <p:spTgt spid="222"/>
                                        </p:tgtEl>
                                        <p:attrNameLst>
                                          <p:attrName>ppt_w</p:attrName>
                                        </p:attrNameLst>
                                      </p:cBhvr>
                                      <p:tavLst>
                                        <p:tav tm="0">
                                          <p:val>
                                            <p:fltVal val="0"/>
                                          </p:val>
                                        </p:tav>
                                        <p:tav tm="100000">
                                          <p:val>
                                            <p:strVal val="#ppt_w"/>
                                          </p:val>
                                        </p:tav>
                                      </p:tavLst>
                                    </p:anim>
                                    <p:anim calcmode="lin" valueType="num">
                                      <p:cBhvr>
                                        <p:cTn id="313" dur="250" fill="hold"/>
                                        <p:tgtEl>
                                          <p:spTgt spid="222"/>
                                        </p:tgtEl>
                                        <p:attrNameLst>
                                          <p:attrName>ppt_h</p:attrName>
                                        </p:attrNameLst>
                                      </p:cBhvr>
                                      <p:tavLst>
                                        <p:tav tm="0">
                                          <p:val>
                                            <p:fltVal val="0"/>
                                          </p:val>
                                        </p:tav>
                                        <p:tav tm="100000">
                                          <p:val>
                                            <p:strVal val="#ppt_h"/>
                                          </p:val>
                                        </p:tav>
                                      </p:tavLst>
                                    </p:anim>
                                    <p:animEffect transition="in" filter="fade">
                                      <p:cBhvr>
                                        <p:cTn id="314" dur="250"/>
                                        <p:tgtEl>
                                          <p:spTgt spid="222"/>
                                        </p:tgtEl>
                                      </p:cBhvr>
                                    </p:animEffect>
                                  </p:childTnLst>
                                </p:cTn>
                              </p:par>
                              <p:par>
                                <p:cTn id="315" presetID="53" presetClass="entr" presetSubtype="16" fill="hold" grpId="0" nodeType="withEffect">
                                  <p:stCondLst>
                                    <p:cond delay="2000"/>
                                  </p:stCondLst>
                                  <p:childTnLst>
                                    <p:set>
                                      <p:cBhvr>
                                        <p:cTn id="316" dur="1" fill="hold">
                                          <p:stCondLst>
                                            <p:cond delay="0"/>
                                          </p:stCondLst>
                                        </p:cTn>
                                        <p:tgtEl>
                                          <p:spTgt spid="223"/>
                                        </p:tgtEl>
                                        <p:attrNameLst>
                                          <p:attrName>style.visibility</p:attrName>
                                        </p:attrNameLst>
                                      </p:cBhvr>
                                      <p:to>
                                        <p:strVal val="visible"/>
                                      </p:to>
                                    </p:set>
                                    <p:anim calcmode="lin" valueType="num">
                                      <p:cBhvr>
                                        <p:cTn id="317" dur="250" fill="hold"/>
                                        <p:tgtEl>
                                          <p:spTgt spid="223"/>
                                        </p:tgtEl>
                                        <p:attrNameLst>
                                          <p:attrName>ppt_w</p:attrName>
                                        </p:attrNameLst>
                                      </p:cBhvr>
                                      <p:tavLst>
                                        <p:tav tm="0">
                                          <p:val>
                                            <p:fltVal val="0"/>
                                          </p:val>
                                        </p:tav>
                                        <p:tav tm="100000">
                                          <p:val>
                                            <p:strVal val="#ppt_w"/>
                                          </p:val>
                                        </p:tav>
                                      </p:tavLst>
                                    </p:anim>
                                    <p:anim calcmode="lin" valueType="num">
                                      <p:cBhvr>
                                        <p:cTn id="318" dur="250" fill="hold"/>
                                        <p:tgtEl>
                                          <p:spTgt spid="223"/>
                                        </p:tgtEl>
                                        <p:attrNameLst>
                                          <p:attrName>ppt_h</p:attrName>
                                        </p:attrNameLst>
                                      </p:cBhvr>
                                      <p:tavLst>
                                        <p:tav tm="0">
                                          <p:val>
                                            <p:fltVal val="0"/>
                                          </p:val>
                                        </p:tav>
                                        <p:tav tm="100000">
                                          <p:val>
                                            <p:strVal val="#ppt_h"/>
                                          </p:val>
                                        </p:tav>
                                      </p:tavLst>
                                    </p:anim>
                                    <p:animEffect transition="in" filter="fade">
                                      <p:cBhvr>
                                        <p:cTn id="319" dur="250"/>
                                        <p:tgtEl>
                                          <p:spTgt spid="223"/>
                                        </p:tgtEl>
                                      </p:cBhvr>
                                    </p:animEffect>
                                  </p:childTnLst>
                                </p:cTn>
                              </p:par>
                              <p:par>
                                <p:cTn id="320" presetID="53" presetClass="entr" presetSubtype="16" fill="hold" grpId="0" nodeType="withEffect">
                                  <p:stCondLst>
                                    <p:cond delay="250"/>
                                  </p:stCondLst>
                                  <p:childTnLst>
                                    <p:set>
                                      <p:cBhvr>
                                        <p:cTn id="321" dur="1" fill="hold">
                                          <p:stCondLst>
                                            <p:cond delay="0"/>
                                          </p:stCondLst>
                                        </p:cTn>
                                        <p:tgtEl>
                                          <p:spTgt spid="227"/>
                                        </p:tgtEl>
                                        <p:attrNameLst>
                                          <p:attrName>style.visibility</p:attrName>
                                        </p:attrNameLst>
                                      </p:cBhvr>
                                      <p:to>
                                        <p:strVal val="visible"/>
                                      </p:to>
                                    </p:set>
                                    <p:anim calcmode="lin" valueType="num">
                                      <p:cBhvr>
                                        <p:cTn id="322" dur="250" fill="hold"/>
                                        <p:tgtEl>
                                          <p:spTgt spid="227"/>
                                        </p:tgtEl>
                                        <p:attrNameLst>
                                          <p:attrName>ppt_w</p:attrName>
                                        </p:attrNameLst>
                                      </p:cBhvr>
                                      <p:tavLst>
                                        <p:tav tm="0">
                                          <p:val>
                                            <p:fltVal val="0"/>
                                          </p:val>
                                        </p:tav>
                                        <p:tav tm="100000">
                                          <p:val>
                                            <p:strVal val="#ppt_w"/>
                                          </p:val>
                                        </p:tav>
                                      </p:tavLst>
                                    </p:anim>
                                    <p:anim calcmode="lin" valueType="num">
                                      <p:cBhvr>
                                        <p:cTn id="323" dur="250" fill="hold"/>
                                        <p:tgtEl>
                                          <p:spTgt spid="227"/>
                                        </p:tgtEl>
                                        <p:attrNameLst>
                                          <p:attrName>ppt_h</p:attrName>
                                        </p:attrNameLst>
                                      </p:cBhvr>
                                      <p:tavLst>
                                        <p:tav tm="0">
                                          <p:val>
                                            <p:fltVal val="0"/>
                                          </p:val>
                                        </p:tav>
                                        <p:tav tm="100000">
                                          <p:val>
                                            <p:strVal val="#ppt_h"/>
                                          </p:val>
                                        </p:tav>
                                      </p:tavLst>
                                    </p:anim>
                                    <p:animEffect transition="in" filter="fade">
                                      <p:cBhvr>
                                        <p:cTn id="324" dur="250"/>
                                        <p:tgtEl>
                                          <p:spTgt spid="227"/>
                                        </p:tgtEl>
                                      </p:cBhvr>
                                    </p:animEffect>
                                  </p:childTnLst>
                                </p:cTn>
                              </p:par>
                              <p:par>
                                <p:cTn id="325" presetID="53" presetClass="entr" presetSubtype="16" fill="hold" grpId="0" nodeType="withEffect">
                                  <p:stCondLst>
                                    <p:cond delay="1250"/>
                                  </p:stCondLst>
                                  <p:childTnLst>
                                    <p:set>
                                      <p:cBhvr>
                                        <p:cTn id="326" dur="1" fill="hold">
                                          <p:stCondLst>
                                            <p:cond delay="0"/>
                                          </p:stCondLst>
                                        </p:cTn>
                                        <p:tgtEl>
                                          <p:spTgt spid="228"/>
                                        </p:tgtEl>
                                        <p:attrNameLst>
                                          <p:attrName>style.visibility</p:attrName>
                                        </p:attrNameLst>
                                      </p:cBhvr>
                                      <p:to>
                                        <p:strVal val="visible"/>
                                      </p:to>
                                    </p:set>
                                    <p:anim calcmode="lin" valueType="num">
                                      <p:cBhvr>
                                        <p:cTn id="327" dur="250" fill="hold"/>
                                        <p:tgtEl>
                                          <p:spTgt spid="228"/>
                                        </p:tgtEl>
                                        <p:attrNameLst>
                                          <p:attrName>ppt_w</p:attrName>
                                        </p:attrNameLst>
                                      </p:cBhvr>
                                      <p:tavLst>
                                        <p:tav tm="0">
                                          <p:val>
                                            <p:fltVal val="0"/>
                                          </p:val>
                                        </p:tav>
                                        <p:tav tm="100000">
                                          <p:val>
                                            <p:strVal val="#ppt_w"/>
                                          </p:val>
                                        </p:tav>
                                      </p:tavLst>
                                    </p:anim>
                                    <p:anim calcmode="lin" valueType="num">
                                      <p:cBhvr>
                                        <p:cTn id="328" dur="250" fill="hold"/>
                                        <p:tgtEl>
                                          <p:spTgt spid="228"/>
                                        </p:tgtEl>
                                        <p:attrNameLst>
                                          <p:attrName>ppt_h</p:attrName>
                                        </p:attrNameLst>
                                      </p:cBhvr>
                                      <p:tavLst>
                                        <p:tav tm="0">
                                          <p:val>
                                            <p:fltVal val="0"/>
                                          </p:val>
                                        </p:tav>
                                        <p:tav tm="100000">
                                          <p:val>
                                            <p:strVal val="#ppt_h"/>
                                          </p:val>
                                        </p:tav>
                                      </p:tavLst>
                                    </p:anim>
                                    <p:animEffect transition="in" filter="fade">
                                      <p:cBhvr>
                                        <p:cTn id="329" dur="250"/>
                                        <p:tgtEl>
                                          <p:spTgt spid="228"/>
                                        </p:tgtEl>
                                      </p:cBhvr>
                                    </p:animEffect>
                                  </p:childTnLst>
                                </p:cTn>
                              </p:par>
                              <p:par>
                                <p:cTn id="330" presetID="53" presetClass="entr" presetSubtype="16" fill="hold" grpId="0" nodeType="withEffect">
                                  <p:stCondLst>
                                    <p:cond delay="500"/>
                                  </p:stCondLst>
                                  <p:childTnLst>
                                    <p:set>
                                      <p:cBhvr>
                                        <p:cTn id="331" dur="1" fill="hold">
                                          <p:stCondLst>
                                            <p:cond delay="0"/>
                                          </p:stCondLst>
                                        </p:cTn>
                                        <p:tgtEl>
                                          <p:spTgt spid="229"/>
                                        </p:tgtEl>
                                        <p:attrNameLst>
                                          <p:attrName>style.visibility</p:attrName>
                                        </p:attrNameLst>
                                      </p:cBhvr>
                                      <p:to>
                                        <p:strVal val="visible"/>
                                      </p:to>
                                    </p:set>
                                    <p:anim calcmode="lin" valueType="num">
                                      <p:cBhvr>
                                        <p:cTn id="332" dur="250" fill="hold"/>
                                        <p:tgtEl>
                                          <p:spTgt spid="229"/>
                                        </p:tgtEl>
                                        <p:attrNameLst>
                                          <p:attrName>ppt_w</p:attrName>
                                        </p:attrNameLst>
                                      </p:cBhvr>
                                      <p:tavLst>
                                        <p:tav tm="0">
                                          <p:val>
                                            <p:fltVal val="0"/>
                                          </p:val>
                                        </p:tav>
                                        <p:tav tm="100000">
                                          <p:val>
                                            <p:strVal val="#ppt_w"/>
                                          </p:val>
                                        </p:tav>
                                      </p:tavLst>
                                    </p:anim>
                                    <p:anim calcmode="lin" valueType="num">
                                      <p:cBhvr>
                                        <p:cTn id="333" dur="250" fill="hold"/>
                                        <p:tgtEl>
                                          <p:spTgt spid="229"/>
                                        </p:tgtEl>
                                        <p:attrNameLst>
                                          <p:attrName>ppt_h</p:attrName>
                                        </p:attrNameLst>
                                      </p:cBhvr>
                                      <p:tavLst>
                                        <p:tav tm="0">
                                          <p:val>
                                            <p:fltVal val="0"/>
                                          </p:val>
                                        </p:tav>
                                        <p:tav tm="100000">
                                          <p:val>
                                            <p:strVal val="#ppt_h"/>
                                          </p:val>
                                        </p:tav>
                                      </p:tavLst>
                                    </p:anim>
                                    <p:animEffect transition="in" filter="fade">
                                      <p:cBhvr>
                                        <p:cTn id="334" dur="250"/>
                                        <p:tgtEl>
                                          <p:spTgt spid="229"/>
                                        </p:tgtEl>
                                      </p:cBhvr>
                                    </p:animEffect>
                                  </p:childTnLst>
                                </p:cTn>
                              </p:par>
                              <p:par>
                                <p:cTn id="335" presetID="53" presetClass="entr" presetSubtype="16" fill="hold" grpId="0" nodeType="withEffect">
                                  <p:stCondLst>
                                    <p:cond delay="2000"/>
                                  </p:stCondLst>
                                  <p:childTnLst>
                                    <p:set>
                                      <p:cBhvr>
                                        <p:cTn id="336" dur="1" fill="hold">
                                          <p:stCondLst>
                                            <p:cond delay="0"/>
                                          </p:stCondLst>
                                        </p:cTn>
                                        <p:tgtEl>
                                          <p:spTgt spid="230"/>
                                        </p:tgtEl>
                                        <p:attrNameLst>
                                          <p:attrName>style.visibility</p:attrName>
                                        </p:attrNameLst>
                                      </p:cBhvr>
                                      <p:to>
                                        <p:strVal val="visible"/>
                                      </p:to>
                                    </p:set>
                                    <p:anim calcmode="lin" valueType="num">
                                      <p:cBhvr>
                                        <p:cTn id="337" dur="250" fill="hold"/>
                                        <p:tgtEl>
                                          <p:spTgt spid="230"/>
                                        </p:tgtEl>
                                        <p:attrNameLst>
                                          <p:attrName>ppt_w</p:attrName>
                                        </p:attrNameLst>
                                      </p:cBhvr>
                                      <p:tavLst>
                                        <p:tav tm="0">
                                          <p:val>
                                            <p:fltVal val="0"/>
                                          </p:val>
                                        </p:tav>
                                        <p:tav tm="100000">
                                          <p:val>
                                            <p:strVal val="#ppt_w"/>
                                          </p:val>
                                        </p:tav>
                                      </p:tavLst>
                                    </p:anim>
                                    <p:anim calcmode="lin" valueType="num">
                                      <p:cBhvr>
                                        <p:cTn id="338" dur="250" fill="hold"/>
                                        <p:tgtEl>
                                          <p:spTgt spid="230"/>
                                        </p:tgtEl>
                                        <p:attrNameLst>
                                          <p:attrName>ppt_h</p:attrName>
                                        </p:attrNameLst>
                                      </p:cBhvr>
                                      <p:tavLst>
                                        <p:tav tm="0">
                                          <p:val>
                                            <p:fltVal val="0"/>
                                          </p:val>
                                        </p:tav>
                                        <p:tav tm="100000">
                                          <p:val>
                                            <p:strVal val="#ppt_h"/>
                                          </p:val>
                                        </p:tav>
                                      </p:tavLst>
                                    </p:anim>
                                    <p:animEffect transition="in" filter="fade">
                                      <p:cBhvr>
                                        <p:cTn id="339" dur="250"/>
                                        <p:tgtEl>
                                          <p:spTgt spid="230"/>
                                        </p:tgtEl>
                                      </p:cBhvr>
                                    </p:animEffect>
                                  </p:childTnLst>
                                </p:cTn>
                              </p:par>
                              <p:par>
                                <p:cTn id="340" presetID="53" presetClass="entr" presetSubtype="16" fill="hold" grpId="0" nodeType="withEffect">
                                  <p:stCondLst>
                                    <p:cond delay="1750"/>
                                  </p:stCondLst>
                                  <p:childTnLst>
                                    <p:set>
                                      <p:cBhvr>
                                        <p:cTn id="341" dur="1" fill="hold">
                                          <p:stCondLst>
                                            <p:cond delay="0"/>
                                          </p:stCondLst>
                                        </p:cTn>
                                        <p:tgtEl>
                                          <p:spTgt spid="237"/>
                                        </p:tgtEl>
                                        <p:attrNameLst>
                                          <p:attrName>style.visibility</p:attrName>
                                        </p:attrNameLst>
                                      </p:cBhvr>
                                      <p:to>
                                        <p:strVal val="visible"/>
                                      </p:to>
                                    </p:set>
                                    <p:anim calcmode="lin" valueType="num">
                                      <p:cBhvr>
                                        <p:cTn id="342" dur="250" fill="hold"/>
                                        <p:tgtEl>
                                          <p:spTgt spid="237"/>
                                        </p:tgtEl>
                                        <p:attrNameLst>
                                          <p:attrName>ppt_w</p:attrName>
                                        </p:attrNameLst>
                                      </p:cBhvr>
                                      <p:tavLst>
                                        <p:tav tm="0">
                                          <p:val>
                                            <p:fltVal val="0"/>
                                          </p:val>
                                        </p:tav>
                                        <p:tav tm="100000">
                                          <p:val>
                                            <p:strVal val="#ppt_w"/>
                                          </p:val>
                                        </p:tav>
                                      </p:tavLst>
                                    </p:anim>
                                    <p:anim calcmode="lin" valueType="num">
                                      <p:cBhvr>
                                        <p:cTn id="343" dur="250" fill="hold"/>
                                        <p:tgtEl>
                                          <p:spTgt spid="237"/>
                                        </p:tgtEl>
                                        <p:attrNameLst>
                                          <p:attrName>ppt_h</p:attrName>
                                        </p:attrNameLst>
                                      </p:cBhvr>
                                      <p:tavLst>
                                        <p:tav tm="0">
                                          <p:val>
                                            <p:fltVal val="0"/>
                                          </p:val>
                                        </p:tav>
                                        <p:tav tm="100000">
                                          <p:val>
                                            <p:strVal val="#ppt_h"/>
                                          </p:val>
                                        </p:tav>
                                      </p:tavLst>
                                    </p:anim>
                                    <p:animEffect transition="in" filter="fade">
                                      <p:cBhvr>
                                        <p:cTn id="344" dur="250"/>
                                        <p:tgtEl>
                                          <p:spTgt spid="237"/>
                                        </p:tgtEl>
                                      </p:cBhvr>
                                    </p:animEffect>
                                  </p:childTnLst>
                                </p:cTn>
                              </p:par>
                              <p:par>
                                <p:cTn id="345" presetID="53" presetClass="entr" presetSubtype="16" fill="hold" grpId="0" nodeType="withEffect">
                                  <p:stCondLst>
                                    <p:cond delay="2250"/>
                                  </p:stCondLst>
                                  <p:childTnLst>
                                    <p:set>
                                      <p:cBhvr>
                                        <p:cTn id="346" dur="1" fill="hold">
                                          <p:stCondLst>
                                            <p:cond delay="0"/>
                                          </p:stCondLst>
                                        </p:cTn>
                                        <p:tgtEl>
                                          <p:spTgt spid="238"/>
                                        </p:tgtEl>
                                        <p:attrNameLst>
                                          <p:attrName>style.visibility</p:attrName>
                                        </p:attrNameLst>
                                      </p:cBhvr>
                                      <p:to>
                                        <p:strVal val="visible"/>
                                      </p:to>
                                    </p:set>
                                    <p:anim calcmode="lin" valueType="num">
                                      <p:cBhvr>
                                        <p:cTn id="347" dur="250" fill="hold"/>
                                        <p:tgtEl>
                                          <p:spTgt spid="238"/>
                                        </p:tgtEl>
                                        <p:attrNameLst>
                                          <p:attrName>ppt_w</p:attrName>
                                        </p:attrNameLst>
                                      </p:cBhvr>
                                      <p:tavLst>
                                        <p:tav tm="0">
                                          <p:val>
                                            <p:fltVal val="0"/>
                                          </p:val>
                                        </p:tav>
                                        <p:tav tm="100000">
                                          <p:val>
                                            <p:strVal val="#ppt_w"/>
                                          </p:val>
                                        </p:tav>
                                      </p:tavLst>
                                    </p:anim>
                                    <p:anim calcmode="lin" valueType="num">
                                      <p:cBhvr>
                                        <p:cTn id="348" dur="250" fill="hold"/>
                                        <p:tgtEl>
                                          <p:spTgt spid="238"/>
                                        </p:tgtEl>
                                        <p:attrNameLst>
                                          <p:attrName>ppt_h</p:attrName>
                                        </p:attrNameLst>
                                      </p:cBhvr>
                                      <p:tavLst>
                                        <p:tav tm="0">
                                          <p:val>
                                            <p:fltVal val="0"/>
                                          </p:val>
                                        </p:tav>
                                        <p:tav tm="100000">
                                          <p:val>
                                            <p:strVal val="#ppt_h"/>
                                          </p:val>
                                        </p:tav>
                                      </p:tavLst>
                                    </p:anim>
                                    <p:animEffect transition="in" filter="fade">
                                      <p:cBhvr>
                                        <p:cTn id="349" dur="250"/>
                                        <p:tgtEl>
                                          <p:spTgt spid="238"/>
                                        </p:tgtEl>
                                      </p:cBhvr>
                                    </p:animEffect>
                                  </p:childTnLst>
                                </p:cTn>
                              </p:par>
                              <p:par>
                                <p:cTn id="350" presetID="53" presetClass="entr" presetSubtype="16" fill="hold" grpId="0" nodeType="withEffect">
                                  <p:stCondLst>
                                    <p:cond delay="200"/>
                                  </p:stCondLst>
                                  <p:childTnLst>
                                    <p:set>
                                      <p:cBhvr>
                                        <p:cTn id="351" dur="1" fill="hold">
                                          <p:stCondLst>
                                            <p:cond delay="0"/>
                                          </p:stCondLst>
                                        </p:cTn>
                                        <p:tgtEl>
                                          <p:spTgt spid="239"/>
                                        </p:tgtEl>
                                        <p:attrNameLst>
                                          <p:attrName>style.visibility</p:attrName>
                                        </p:attrNameLst>
                                      </p:cBhvr>
                                      <p:to>
                                        <p:strVal val="visible"/>
                                      </p:to>
                                    </p:set>
                                    <p:anim calcmode="lin" valueType="num">
                                      <p:cBhvr>
                                        <p:cTn id="352" dur="250" fill="hold"/>
                                        <p:tgtEl>
                                          <p:spTgt spid="239"/>
                                        </p:tgtEl>
                                        <p:attrNameLst>
                                          <p:attrName>ppt_w</p:attrName>
                                        </p:attrNameLst>
                                      </p:cBhvr>
                                      <p:tavLst>
                                        <p:tav tm="0">
                                          <p:val>
                                            <p:fltVal val="0"/>
                                          </p:val>
                                        </p:tav>
                                        <p:tav tm="100000">
                                          <p:val>
                                            <p:strVal val="#ppt_w"/>
                                          </p:val>
                                        </p:tav>
                                      </p:tavLst>
                                    </p:anim>
                                    <p:anim calcmode="lin" valueType="num">
                                      <p:cBhvr>
                                        <p:cTn id="353" dur="250" fill="hold"/>
                                        <p:tgtEl>
                                          <p:spTgt spid="239"/>
                                        </p:tgtEl>
                                        <p:attrNameLst>
                                          <p:attrName>ppt_h</p:attrName>
                                        </p:attrNameLst>
                                      </p:cBhvr>
                                      <p:tavLst>
                                        <p:tav tm="0">
                                          <p:val>
                                            <p:fltVal val="0"/>
                                          </p:val>
                                        </p:tav>
                                        <p:tav tm="100000">
                                          <p:val>
                                            <p:strVal val="#ppt_h"/>
                                          </p:val>
                                        </p:tav>
                                      </p:tavLst>
                                    </p:anim>
                                    <p:animEffect transition="in" filter="fade">
                                      <p:cBhvr>
                                        <p:cTn id="354" dur="250"/>
                                        <p:tgtEl>
                                          <p:spTgt spid="239"/>
                                        </p:tgtEl>
                                      </p:cBhvr>
                                    </p:animEffect>
                                  </p:childTnLst>
                                </p:cTn>
                              </p:par>
                              <p:par>
                                <p:cTn id="355" presetID="53" presetClass="entr" presetSubtype="16" fill="hold" grpId="0" nodeType="withEffect">
                                  <p:stCondLst>
                                    <p:cond delay="1500"/>
                                  </p:stCondLst>
                                  <p:childTnLst>
                                    <p:set>
                                      <p:cBhvr>
                                        <p:cTn id="356" dur="1" fill="hold">
                                          <p:stCondLst>
                                            <p:cond delay="0"/>
                                          </p:stCondLst>
                                        </p:cTn>
                                        <p:tgtEl>
                                          <p:spTgt spid="243"/>
                                        </p:tgtEl>
                                        <p:attrNameLst>
                                          <p:attrName>style.visibility</p:attrName>
                                        </p:attrNameLst>
                                      </p:cBhvr>
                                      <p:to>
                                        <p:strVal val="visible"/>
                                      </p:to>
                                    </p:set>
                                    <p:anim calcmode="lin" valueType="num">
                                      <p:cBhvr>
                                        <p:cTn id="357" dur="250" fill="hold"/>
                                        <p:tgtEl>
                                          <p:spTgt spid="243"/>
                                        </p:tgtEl>
                                        <p:attrNameLst>
                                          <p:attrName>ppt_w</p:attrName>
                                        </p:attrNameLst>
                                      </p:cBhvr>
                                      <p:tavLst>
                                        <p:tav tm="0">
                                          <p:val>
                                            <p:fltVal val="0"/>
                                          </p:val>
                                        </p:tav>
                                        <p:tav tm="100000">
                                          <p:val>
                                            <p:strVal val="#ppt_w"/>
                                          </p:val>
                                        </p:tav>
                                      </p:tavLst>
                                    </p:anim>
                                    <p:anim calcmode="lin" valueType="num">
                                      <p:cBhvr>
                                        <p:cTn id="358" dur="250" fill="hold"/>
                                        <p:tgtEl>
                                          <p:spTgt spid="243"/>
                                        </p:tgtEl>
                                        <p:attrNameLst>
                                          <p:attrName>ppt_h</p:attrName>
                                        </p:attrNameLst>
                                      </p:cBhvr>
                                      <p:tavLst>
                                        <p:tav tm="0">
                                          <p:val>
                                            <p:fltVal val="0"/>
                                          </p:val>
                                        </p:tav>
                                        <p:tav tm="100000">
                                          <p:val>
                                            <p:strVal val="#ppt_h"/>
                                          </p:val>
                                        </p:tav>
                                      </p:tavLst>
                                    </p:anim>
                                    <p:animEffect transition="in" filter="fade">
                                      <p:cBhvr>
                                        <p:cTn id="359" dur="250"/>
                                        <p:tgtEl>
                                          <p:spTgt spid="243"/>
                                        </p:tgtEl>
                                      </p:cBhvr>
                                    </p:animEffect>
                                  </p:childTnLst>
                                </p:cTn>
                              </p:par>
                              <p:par>
                                <p:cTn id="360" presetID="53" presetClass="entr" presetSubtype="16" fill="hold" grpId="0" nodeType="withEffect">
                                  <p:stCondLst>
                                    <p:cond delay="500"/>
                                  </p:stCondLst>
                                  <p:childTnLst>
                                    <p:set>
                                      <p:cBhvr>
                                        <p:cTn id="361" dur="1" fill="hold">
                                          <p:stCondLst>
                                            <p:cond delay="0"/>
                                          </p:stCondLst>
                                        </p:cTn>
                                        <p:tgtEl>
                                          <p:spTgt spid="244"/>
                                        </p:tgtEl>
                                        <p:attrNameLst>
                                          <p:attrName>style.visibility</p:attrName>
                                        </p:attrNameLst>
                                      </p:cBhvr>
                                      <p:to>
                                        <p:strVal val="visible"/>
                                      </p:to>
                                    </p:set>
                                    <p:anim calcmode="lin" valueType="num">
                                      <p:cBhvr>
                                        <p:cTn id="362" dur="250" fill="hold"/>
                                        <p:tgtEl>
                                          <p:spTgt spid="244"/>
                                        </p:tgtEl>
                                        <p:attrNameLst>
                                          <p:attrName>ppt_w</p:attrName>
                                        </p:attrNameLst>
                                      </p:cBhvr>
                                      <p:tavLst>
                                        <p:tav tm="0">
                                          <p:val>
                                            <p:fltVal val="0"/>
                                          </p:val>
                                        </p:tav>
                                        <p:tav tm="100000">
                                          <p:val>
                                            <p:strVal val="#ppt_w"/>
                                          </p:val>
                                        </p:tav>
                                      </p:tavLst>
                                    </p:anim>
                                    <p:anim calcmode="lin" valueType="num">
                                      <p:cBhvr>
                                        <p:cTn id="363" dur="250" fill="hold"/>
                                        <p:tgtEl>
                                          <p:spTgt spid="244"/>
                                        </p:tgtEl>
                                        <p:attrNameLst>
                                          <p:attrName>ppt_h</p:attrName>
                                        </p:attrNameLst>
                                      </p:cBhvr>
                                      <p:tavLst>
                                        <p:tav tm="0">
                                          <p:val>
                                            <p:fltVal val="0"/>
                                          </p:val>
                                        </p:tav>
                                        <p:tav tm="100000">
                                          <p:val>
                                            <p:strVal val="#ppt_h"/>
                                          </p:val>
                                        </p:tav>
                                      </p:tavLst>
                                    </p:anim>
                                    <p:animEffect transition="in" filter="fade">
                                      <p:cBhvr>
                                        <p:cTn id="364" dur="250"/>
                                        <p:tgtEl>
                                          <p:spTgt spid="244"/>
                                        </p:tgtEl>
                                      </p:cBhvr>
                                    </p:animEffect>
                                  </p:childTnLst>
                                </p:cTn>
                              </p:par>
                              <p:par>
                                <p:cTn id="365" presetID="53" presetClass="entr" presetSubtype="16" fill="hold" grpId="0" nodeType="withEffect">
                                  <p:stCondLst>
                                    <p:cond delay="1750"/>
                                  </p:stCondLst>
                                  <p:childTnLst>
                                    <p:set>
                                      <p:cBhvr>
                                        <p:cTn id="366" dur="1" fill="hold">
                                          <p:stCondLst>
                                            <p:cond delay="0"/>
                                          </p:stCondLst>
                                        </p:cTn>
                                        <p:tgtEl>
                                          <p:spTgt spid="245"/>
                                        </p:tgtEl>
                                        <p:attrNameLst>
                                          <p:attrName>style.visibility</p:attrName>
                                        </p:attrNameLst>
                                      </p:cBhvr>
                                      <p:to>
                                        <p:strVal val="visible"/>
                                      </p:to>
                                    </p:set>
                                    <p:anim calcmode="lin" valueType="num">
                                      <p:cBhvr>
                                        <p:cTn id="367" dur="250" fill="hold"/>
                                        <p:tgtEl>
                                          <p:spTgt spid="245"/>
                                        </p:tgtEl>
                                        <p:attrNameLst>
                                          <p:attrName>ppt_w</p:attrName>
                                        </p:attrNameLst>
                                      </p:cBhvr>
                                      <p:tavLst>
                                        <p:tav tm="0">
                                          <p:val>
                                            <p:fltVal val="0"/>
                                          </p:val>
                                        </p:tav>
                                        <p:tav tm="100000">
                                          <p:val>
                                            <p:strVal val="#ppt_w"/>
                                          </p:val>
                                        </p:tav>
                                      </p:tavLst>
                                    </p:anim>
                                    <p:anim calcmode="lin" valueType="num">
                                      <p:cBhvr>
                                        <p:cTn id="368" dur="250" fill="hold"/>
                                        <p:tgtEl>
                                          <p:spTgt spid="245"/>
                                        </p:tgtEl>
                                        <p:attrNameLst>
                                          <p:attrName>ppt_h</p:attrName>
                                        </p:attrNameLst>
                                      </p:cBhvr>
                                      <p:tavLst>
                                        <p:tav tm="0">
                                          <p:val>
                                            <p:fltVal val="0"/>
                                          </p:val>
                                        </p:tav>
                                        <p:tav tm="100000">
                                          <p:val>
                                            <p:strVal val="#ppt_h"/>
                                          </p:val>
                                        </p:tav>
                                      </p:tavLst>
                                    </p:anim>
                                    <p:animEffect transition="in" filter="fade">
                                      <p:cBhvr>
                                        <p:cTn id="369" dur="250"/>
                                        <p:tgtEl>
                                          <p:spTgt spid="245"/>
                                        </p:tgtEl>
                                      </p:cBhvr>
                                    </p:animEffect>
                                  </p:childTnLst>
                                </p:cTn>
                              </p:par>
                              <p:par>
                                <p:cTn id="370" presetID="53" presetClass="entr" presetSubtype="16" fill="hold" grpId="0" nodeType="withEffect">
                                  <p:stCondLst>
                                    <p:cond delay="800"/>
                                  </p:stCondLst>
                                  <p:childTnLst>
                                    <p:set>
                                      <p:cBhvr>
                                        <p:cTn id="371" dur="1" fill="hold">
                                          <p:stCondLst>
                                            <p:cond delay="0"/>
                                          </p:stCondLst>
                                        </p:cTn>
                                        <p:tgtEl>
                                          <p:spTgt spid="246"/>
                                        </p:tgtEl>
                                        <p:attrNameLst>
                                          <p:attrName>style.visibility</p:attrName>
                                        </p:attrNameLst>
                                      </p:cBhvr>
                                      <p:to>
                                        <p:strVal val="visible"/>
                                      </p:to>
                                    </p:set>
                                    <p:anim calcmode="lin" valueType="num">
                                      <p:cBhvr>
                                        <p:cTn id="372" dur="250" fill="hold"/>
                                        <p:tgtEl>
                                          <p:spTgt spid="246"/>
                                        </p:tgtEl>
                                        <p:attrNameLst>
                                          <p:attrName>ppt_w</p:attrName>
                                        </p:attrNameLst>
                                      </p:cBhvr>
                                      <p:tavLst>
                                        <p:tav tm="0">
                                          <p:val>
                                            <p:fltVal val="0"/>
                                          </p:val>
                                        </p:tav>
                                        <p:tav tm="100000">
                                          <p:val>
                                            <p:strVal val="#ppt_w"/>
                                          </p:val>
                                        </p:tav>
                                      </p:tavLst>
                                    </p:anim>
                                    <p:anim calcmode="lin" valueType="num">
                                      <p:cBhvr>
                                        <p:cTn id="373" dur="250" fill="hold"/>
                                        <p:tgtEl>
                                          <p:spTgt spid="246"/>
                                        </p:tgtEl>
                                        <p:attrNameLst>
                                          <p:attrName>ppt_h</p:attrName>
                                        </p:attrNameLst>
                                      </p:cBhvr>
                                      <p:tavLst>
                                        <p:tav tm="0">
                                          <p:val>
                                            <p:fltVal val="0"/>
                                          </p:val>
                                        </p:tav>
                                        <p:tav tm="100000">
                                          <p:val>
                                            <p:strVal val="#ppt_h"/>
                                          </p:val>
                                        </p:tav>
                                      </p:tavLst>
                                    </p:anim>
                                    <p:animEffect transition="in" filter="fade">
                                      <p:cBhvr>
                                        <p:cTn id="374" dur="250"/>
                                        <p:tgtEl>
                                          <p:spTgt spid="246"/>
                                        </p:tgtEl>
                                      </p:cBhvr>
                                    </p:animEffect>
                                  </p:childTnLst>
                                </p:cTn>
                              </p:par>
                              <p:par>
                                <p:cTn id="375" presetID="53" presetClass="entr" presetSubtype="16" fill="hold" grpId="0" nodeType="withEffect">
                                  <p:stCondLst>
                                    <p:cond delay="200"/>
                                  </p:stCondLst>
                                  <p:childTnLst>
                                    <p:set>
                                      <p:cBhvr>
                                        <p:cTn id="376" dur="1" fill="hold">
                                          <p:stCondLst>
                                            <p:cond delay="0"/>
                                          </p:stCondLst>
                                        </p:cTn>
                                        <p:tgtEl>
                                          <p:spTgt spid="247"/>
                                        </p:tgtEl>
                                        <p:attrNameLst>
                                          <p:attrName>style.visibility</p:attrName>
                                        </p:attrNameLst>
                                      </p:cBhvr>
                                      <p:to>
                                        <p:strVal val="visible"/>
                                      </p:to>
                                    </p:set>
                                    <p:anim calcmode="lin" valueType="num">
                                      <p:cBhvr>
                                        <p:cTn id="377" dur="250" fill="hold"/>
                                        <p:tgtEl>
                                          <p:spTgt spid="247"/>
                                        </p:tgtEl>
                                        <p:attrNameLst>
                                          <p:attrName>ppt_w</p:attrName>
                                        </p:attrNameLst>
                                      </p:cBhvr>
                                      <p:tavLst>
                                        <p:tav tm="0">
                                          <p:val>
                                            <p:fltVal val="0"/>
                                          </p:val>
                                        </p:tav>
                                        <p:tav tm="100000">
                                          <p:val>
                                            <p:strVal val="#ppt_w"/>
                                          </p:val>
                                        </p:tav>
                                      </p:tavLst>
                                    </p:anim>
                                    <p:anim calcmode="lin" valueType="num">
                                      <p:cBhvr>
                                        <p:cTn id="378" dur="250" fill="hold"/>
                                        <p:tgtEl>
                                          <p:spTgt spid="247"/>
                                        </p:tgtEl>
                                        <p:attrNameLst>
                                          <p:attrName>ppt_h</p:attrName>
                                        </p:attrNameLst>
                                      </p:cBhvr>
                                      <p:tavLst>
                                        <p:tav tm="0">
                                          <p:val>
                                            <p:fltVal val="0"/>
                                          </p:val>
                                        </p:tav>
                                        <p:tav tm="100000">
                                          <p:val>
                                            <p:strVal val="#ppt_h"/>
                                          </p:val>
                                        </p:tav>
                                      </p:tavLst>
                                    </p:anim>
                                    <p:animEffect transition="in" filter="fade">
                                      <p:cBhvr>
                                        <p:cTn id="379" dur="250"/>
                                        <p:tgtEl>
                                          <p:spTgt spid="247"/>
                                        </p:tgtEl>
                                      </p:cBhvr>
                                    </p:animEffect>
                                  </p:childTnLst>
                                </p:cTn>
                              </p:par>
                              <p:par>
                                <p:cTn id="380" presetID="53" presetClass="entr" presetSubtype="16" fill="hold" grpId="0" nodeType="withEffect">
                                  <p:stCondLst>
                                    <p:cond delay="500"/>
                                  </p:stCondLst>
                                  <p:childTnLst>
                                    <p:set>
                                      <p:cBhvr>
                                        <p:cTn id="381" dur="1" fill="hold">
                                          <p:stCondLst>
                                            <p:cond delay="0"/>
                                          </p:stCondLst>
                                        </p:cTn>
                                        <p:tgtEl>
                                          <p:spTgt spid="248"/>
                                        </p:tgtEl>
                                        <p:attrNameLst>
                                          <p:attrName>style.visibility</p:attrName>
                                        </p:attrNameLst>
                                      </p:cBhvr>
                                      <p:to>
                                        <p:strVal val="visible"/>
                                      </p:to>
                                    </p:set>
                                    <p:anim calcmode="lin" valueType="num">
                                      <p:cBhvr>
                                        <p:cTn id="382" dur="250" fill="hold"/>
                                        <p:tgtEl>
                                          <p:spTgt spid="248"/>
                                        </p:tgtEl>
                                        <p:attrNameLst>
                                          <p:attrName>ppt_w</p:attrName>
                                        </p:attrNameLst>
                                      </p:cBhvr>
                                      <p:tavLst>
                                        <p:tav tm="0">
                                          <p:val>
                                            <p:fltVal val="0"/>
                                          </p:val>
                                        </p:tav>
                                        <p:tav tm="100000">
                                          <p:val>
                                            <p:strVal val="#ppt_w"/>
                                          </p:val>
                                        </p:tav>
                                      </p:tavLst>
                                    </p:anim>
                                    <p:anim calcmode="lin" valueType="num">
                                      <p:cBhvr>
                                        <p:cTn id="383" dur="250" fill="hold"/>
                                        <p:tgtEl>
                                          <p:spTgt spid="248"/>
                                        </p:tgtEl>
                                        <p:attrNameLst>
                                          <p:attrName>ppt_h</p:attrName>
                                        </p:attrNameLst>
                                      </p:cBhvr>
                                      <p:tavLst>
                                        <p:tav tm="0">
                                          <p:val>
                                            <p:fltVal val="0"/>
                                          </p:val>
                                        </p:tav>
                                        <p:tav tm="100000">
                                          <p:val>
                                            <p:strVal val="#ppt_h"/>
                                          </p:val>
                                        </p:tav>
                                      </p:tavLst>
                                    </p:anim>
                                    <p:animEffect transition="in" filter="fade">
                                      <p:cBhvr>
                                        <p:cTn id="384" dur="250"/>
                                        <p:tgtEl>
                                          <p:spTgt spid="248"/>
                                        </p:tgtEl>
                                      </p:cBhvr>
                                    </p:animEffect>
                                  </p:childTnLst>
                                </p:cTn>
                              </p:par>
                              <p:par>
                                <p:cTn id="385" presetID="53" presetClass="entr" presetSubtype="16" fill="hold" grpId="0" nodeType="withEffect">
                                  <p:stCondLst>
                                    <p:cond delay="2000"/>
                                  </p:stCondLst>
                                  <p:childTnLst>
                                    <p:set>
                                      <p:cBhvr>
                                        <p:cTn id="386" dur="1" fill="hold">
                                          <p:stCondLst>
                                            <p:cond delay="0"/>
                                          </p:stCondLst>
                                        </p:cTn>
                                        <p:tgtEl>
                                          <p:spTgt spid="251"/>
                                        </p:tgtEl>
                                        <p:attrNameLst>
                                          <p:attrName>style.visibility</p:attrName>
                                        </p:attrNameLst>
                                      </p:cBhvr>
                                      <p:to>
                                        <p:strVal val="visible"/>
                                      </p:to>
                                    </p:set>
                                    <p:anim calcmode="lin" valueType="num">
                                      <p:cBhvr>
                                        <p:cTn id="387" dur="250" fill="hold"/>
                                        <p:tgtEl>
                                          <p:spTgt spid="251"/>
                                        </p:tgtEl>
                                        <p:attrNameLst>
                                          <p:attrName>ppt_w</p:attrName>
                                        </p:attrNameLst>
                                      </p:cBhvr>
                                      <p:tavLst>
                                        <p:tav tm="0">
                                          <p:val>
                                            <p:fltVal val="0"/>
                                          </p:val>
                                        </p:tav>
                                        <p:tav tm="100000">
                                          <p:val>
                                            <p:strVal val="#ppt_w"/>
                                          </p:val>
                                        </p:tav>
                                      </p:tavLst>
                                    </p:anim>
                                    <p:anim calcmode="lin" valueType="num">
                                      <p:cBhvr>
                                        <p:cTn id="388" dur="250" fill="hold"/>
                                        <p:tgtEl>
                                          <p:spTgt spid="251"/>
                                        </p:tgtEl>
                                        <p:attrNameLst>
                                          <p:attrName>ppt_h</p:attrName>
                                        </p:attrNameLst>
                                      </p:cBhvr>
                                      <p:tavLst>
                                        <p:tav tm="0">
                                          <p:val>
                                            <p:fltVal val="0"/>
                                          </p:val>
                                        </p:tav>
                                        <p:tav tm="100000">
                                          <p:val>
                                            <p:strVal val="#ppt_h"/>
                                          </p:val>
                                        </p:tav>
                                      </p:tavLst>
                                    </p:anim>
                                    <p:animEffect transition="in" filter="fade">
                                      <p:cBhvr>
                                        <p:cTn id="389" dur="250"/>
                                        <p:tgtEl>
                                          <p:spTgt spid="251"/>
                                        </p:tgtEl>
                                      </p:cBhvr>
                                    </p:animEffect>
                                  </p:childTnLst>
                                </p:cTn>
                              </p:par>
                              <p:par>
                                <p:cTn id="390" presetID="53" presetClass="entr" presetSubtype="16" fill="hold" grpId="0" nodeType="withEffect">
                                  <p:stCondLst>
                                    <p:cond delay="0"/>
                                  </p:stCondLst>
                                  <p:childTnLst>
                                    <p:set>
                                      <p:cBhvr>
                                        <p:cTn id="391" dur="1" fill="hold">
                                          <p:stCondLst>
                                            <p:cond delay="0"/>
                                          </p:stCondLst>
                                        </p:cTn>
                                        <p:tgtEl>
                                          <p:spTgt spid="252"/>
                                        </p:tgtEl>
                                        <p:attrNameLst>
                                          <p:attrName>style.visibility</p:attrName>
                                        </p:attrNameLst>
                                      </p:cBhvr>
                                      <p:to>
                                        <p:strVal val="visible"/>
                                      </p:to>
                                    </p:set>
                                    <p:anim calcmode="lin" valueType="num">
                                      <p:cBhvr>
                                        <p:cTn id="392" dur="250" fill="hold"/>
                                        <p:tgtEl>
                                          <p:spTgt spid="252"/>
                                        </p:tgtEl>
                                        <p:attrNameLst>
                                          <p:attrName>ppt_w</p:attrName>
                                        </p:attrNameLst>
                                      </p:cBhvr>
                                      <p:tavLst>
                                        <p:tav tm="0">
                                          <p:val>
                                            <p:fltVal val="0"/>
                                          </p:val>
                                        </p:tav>
                                        <p:tav tm="100000">
                                          <p:val>
                                            <p:strVal val="#ppt_w"/>
                                          </p:val>
                                        </p:tav>
                                      </p:tavLst>
                                    </p:anim>
                                    <p:anim calcmode="lin" valueType="num">
                                      <p:cBhvr>
                                        <p:cTn id="393" dur="250" fill="hold"/>
                                        <p:tgtEl>
                                          <p:spTgt spid="252"/>
                                        </p:tgtEl>
                                        <p:attrNameLst>
                                          <p:attrName>ppt_h</p:attrName>
                                        </p:attrNameLst>
                                      </p:cBhvr>
                                      <p:tavLst>
                                        <p:tav tm="0">
                                          <p:val>
                                            <p:fltVal val="0"/>
                                          </p:val>
                                        </p:tav>
                                        <p:tav tm="100000">
                                          <p:val>
                                            <p:strVal val="#ppt_h"/>
                                          </p:val>
                                        </p:tav>
                                      </p:tavLst>
                                    </p:anim>
                                    <p:animEffect transition="in" filter="fade">
                                      <p:cBhvr>
                                        <p:cTn id="394" dur="250"/>
                                        <p:tgtEl>
                                          <p:spTgt spid="252"/>
                                        </p:tgtEl>
                                      </p:cBhvr>
                                    </p:animEffect>
                                  </p:childTnLst>
                                </p:cTn>
                              </p:par>
                              <p:par>
                                <p:cTn id="395" presetID="53" presetClass="entr" presetSubtype="16" fill="hold" grpId="0" nodeType="withEffect">
                                  <p:stCondLst>
                                    <p:cond delay="2500"/>
                                  </p:stCondLst>
                                  <p:childTnLst>
                                    <p:set>
                                      <p:cBhvr>
                                        <p:cTn id="396" dur="1" fill="hold">
                                          <p:stCondLst>
                                            <p:cond delay="0"/>
                                          </p:stCondLst>
                                        </p:cTn>
                                        <p:tgtEl>
                                          <p:spTgt spid="253"/>
                                        </p:tgtEl>
                                        <p:attrNameLst>
                                          <p:attrName>style.visibility</p:attrName>
                                        </p:attrNameLst>
                                      </p:cBhvr>
                                      <p:to>
                                        <p:strVal val="visible"/>
                                      </p:to>
                                    </p:set>
                                    <p:anim calcmode="lin" valueType="num">
                                      <p:cBhvr>
                                        <p:cTn id="397" dur="250" fill="hold"/>
                                        <p:tgtEl>
                                          <p:spTgt spid="253"/>
                                        </p:tgtEl>
                                        <p:attrNameLst>
                                          <p:attrName>ppt_w</p:attrName>
                                        </p:attrNameLst>
                                      </p:cBhvr>
                                      <p:tavLst>
                                        <p:tav tm="0">
                                          <p:val>
                                            <p:fltVal val="0"/>
                                          </p:val>
                                        </p:tav>
                                        <p:tav tm="100000">
                                          <p:val>
                                            <p:strVal val="#ppt_w"/>
                                          </p:val>
                                        </p:tav>
                                      </p:tavLst>
                                    </p:anim>
                                    <p:anim calcmode="lin" valueType="num">
                                      <p:cBhvr>
                                        <p:cTn id="398" dur="250" fill="hold"/>
                                        <p:tgtEl>
                                          <p:spTgt spid="253"/>
                                        </p:tgtEl>
                                        <p:attrNameLst>
                                          <p:attrName>ppt_h</p:attrName>
                                        </p:attrNameLst>
                                      </p:cBhvr>
                                      <p:tavLst>
                                        <p:tav tm="0">
                                          <p:val>
                                            <p:fltVal val="0"/>
                                          </p:val>
                                        </p:tav>
                                        <p:tav tm="100000">
                                          <p:val>
                                            <p:strVal val="#ppt_h"/>
                                          </p:val>
                                        </p:tav>
                                      </p:tavLst>
                                    </p:anim>
                                    <p:animEffect transition="in" filter="fade">
                                      <p:cBhvr>
                                        <p:cTn id="399" dur="250"/>
                                        <p:tgtEl>
                                          <p:spTgt spid="253"/>
                                        </p:tgtEl>
                                      </p:cBhvr>
                                    </p:animEffect>
                                  </p:childTnLst>
                                </p:cTn>
                              </p:par>
                              <p:par>
                                <p:cTn id="400" presetID="53" presetClass="entr" presetSubtype="16" fill="hold" grpId="0" nodeType="withEffect">
                                  <p:stCondLst>
                                    <p:cond delay="2000"/>
                                  </p:stCondLst>
                                  <p:childTnLst>
                                    <p:set>
                                      <p:cBhvr>
                                        <p:cTn id="401" dur="1" fill="hold">
                                          <p:stCondLst>
                                            <p:cond delay="0"/>
                                          </p:stCondLst>
                                        </p:cTn>
                                        <p:tgtEl>
                                          <p:spTgt spid="254"/>
                                        </p:tgtEl>
                                        <p:attrNameLst>
                                          <p:attrName>style.visibility</p:attrName>
                                        </p:attrNameLst>
                                      </p:cBhvr>
                                      <p:to>
                                        <p:strVal val="visible"/>
                                      </p:to>
                                    </p:set>
                                    <p:anim calcmode="lin" valueType="num">
                                      <p:cBhvr>
                                        <p:cTn id="402" dur="250" fill="hold"/>
                                        <p:tgtEl>
                                          <p:spTgt spid="254"/>
                                        </p:tgtEl>
                                        <p:attrNameLst>
                                          <p:attrName>ppt_w</p:attrName>
                                        </p:attrNameLst>
                                      </p:cBhvr>
                                      <p:tavLst>
                                        <p:tav tm="0">
                                          <p:val>
                                            <p:fltVal val="0"/>
                                          </p:val>
                                        </p:tav>
                                        <p:tav tm="100000">
                                          <p:val>
                                            <p:strVal val="#ppt_w"/>
                                          </p:val>
                                        </p:tav>
                                      </p:tavLst>
                                    </p:anim>
                                    <p:anim calcmode="lin" valueType="num">
                                      <p:cBhvr>
                                        <p:cTn id="403" dur="250" fill="hold"/>
                                        <p:tgtEl>
                                          <p:spTgt spid="254"/>
                                        </p:tgtEl>
                                        <p:attrNameLst>
                                          <p:attrName>ppt_h</p:attrName>
                                        </p:attrNameLst>
                                      </p:cBhvr>
                                      <p:tavLst>
                                        <p:tav tm="0">
                                          <p:val>
                                            <p:fltVal val="0"/>
                                          </p:val>
                                        </p:tav>
                                        <p:tav tm="100000">
                                          <p:val>
                                            <p:strVal val="#ppt_h"/>
                                          </p:val>
                                        </p:tav>
                                      </p:tavLst>
                                    </p:anim>
                                    <p:animEffect transition="in" filter="fade">
                                      <p:cBhvr>
                                        <p:cTn id="404" dur="250"/>
                                        <p:tgtEl>
                                          <p:spTgt spid="254"/>
                                        </p:tgtEl>
                                      </p:cBhvr>
                                    </p:animEffect>
                                  </p:childTnLst>
                                </p:cTn>
                              </p:par>
                              <p:par>
                                <p:cTn id="405" presetID="53" presetClass="entr" presetSubtype="16" fill="hold" grpId="0" nodeType="withEffect">
                                  <p:stCondLst>
                                    <p:cond delay="750"/>
                                  </p:stCondLst>
                                  <p:childTnLst>
                                    <p:set>
                                      <p:cBhvr>
                                        <p:cTn id="406" dur="1" fill="hold">
                                          <p:stCondLst>
                                            <p:cond delay="0"/>
                                          </p:stCondLst>
                                        </p:cTn>
                                        <p:tgtEl>
                                          <p:spTgt spid="255"/>
                                        </p:tgtEl>
                                        <p:attrNameLst>
                                          <p:attrName>style.visibility</p:attrName>
                                        </p:attrNameLst>
                                      </p:cBhvr>
                                      <p:to>
                                        <p:strVal val="visible"/>
                                      </p:to>
                                    </p:set>
                                    <p:anim calcmode="lin" valueType="num">
                                      <p:cBhvr>
                                        <p:cTn id="407" dur="250" fill="hold"/>
                                        <p:tgtEl>
                                          <p:spTgt spid="255"/>
                                        </p:tgtEl>
                                        <p:attrNameLst>
                                          <p:attrName>ppt_w</p:attrName>
                                        </p:attrNameLst>
                                      </p:cBhvr>
                                      <p:tavLst>
                                        <p:tav tm="0">
                                          <p:val>
                                            <p:fltVal val="0"/>
                                          </p:val>
                                        </p:tav>
                                        <p:tav tm="100000">
                                          <p:val>
                                            <p:strVal val="#ppt_w"/>
                                          </p:val>
                                        </p:tav>
                                      </p:tavLst>
                                    </p:anim>
                                    <p:anim calcmode="lin" valueType="num">
                                      <p:cBhvr>
                                        <p:cTn id="408" dur="250" fill="hold"/>
                                        <p:tgtEl>
                                          <p:spTgt spid="255"/>
                                        </p:tgtEl>
                                        <p:attrNameLst>
                                          <p:attrName>ppt_h</p:attrName>
                                        </p:attrNameLst>
                                      </p:cBhvr>
                                      <p:tavLst>
                                        <p:tav tm="0">
                                          <p:val>
                                            <p:fltVal val="0"/>
                                          </p:val>
                                        </p:tav>
                                        <p:tav tm="100000">
                                          <p:val>
                                            <p:strVal val="#ppt_h"/>
                                          </p:val>
                                        </p:tav>
                                      </p:tavLst>
                                    </p:anim>
                                    <p:animEffect transition="in" filter="fade">
                                      <p:cBhvr>
                                        <p:cTn id="409" dur="250"/>
                                        <p:tgtEl>
                                          <p:spTgt spid="255"/>
                                        </p:tgtEl>
                                      </p:cBhvr>
                                    </p:animEffect>
                                  </p:childTnLst>
                                </p:cTn>
                              </p:par>
                              <p:par>
                                <p:cTn id="410" presetID="53" presetClass="entr" presetSubtype="16" fill="hold" grpId="0" nodeType="withEffect">
                                  <p:stCondLst>
                                    <p:cond delay="1250"/>
                                  </p:stCondLst>
                                  <p:childTnLst>
                                    <p:set>
                                      <p:cBhvr>
                                        <p:cTn id="411" dur="1" fill="hold">
                                          <p:stCondLst>
                                            <p:cond delay="0"/>
                                          </p:stCondLst>
                                        </p:cTn>
                                        <p:tgtEl>
                                          <p:spTgt spid="262"/>
                                        </p:tgtEl>
                                        <p:attrNameLst>
                                          <p:attrName>style.visibility</p:attrName>
                                        </p:attrNameLst>
                                      </p:cBhvr>
                                      <p:to>
                                        <p:strVal val="visible"/>
                                      </p:to>
                                    </p:set>
                                    <p:anim calcmode="lin" valueType="num">
                                      <p:cBhvr>
                                        <p:cTn id="412" dur="250" fill="hold"/>
                                        <p:tgtEl>
                                          <p:spTgt spid="262"/>
                                        </p:tgtEl>
                                        <p:attrNameLst>
                                          <p:attrName>ppt_w</p:attrName>
                                        </p:attrNameLst>
                                      </p:cBhvr>
                                      <p:tavLst>
                                        <p:tav tm="0">
                                          <p:val>
                                            <p:fltVal val="0"/>
                                          </p:val>
                                        </p:tav>
                                        <p:tav tm="100000">
                                          <p:val>
                                            <p:strVal val="#ppt_w"/>
                                          </p:val>
                                        </p:tav>
                                      </p:tavLst>
                                    </p:anim>
                                    <p:anim calcmode="lin" valueType="num">
                                      <p:cBhvr>
                                        <p:cTn id="413" dur="250" fill="hold"/>
                                        <p:tgtEl>
                                          <p:spTgt spid="262"/>
                                        </p:tgtEl>
                                        <p:attrNameLst>
                                          <p:attrName>ppt_h</p:attrName>
                                        </p:attrNameLst>
                                      </p:cBhvr>
                                      <p:tavLst>
                                        <p:tav tm="0">
                                          <p:val>
                                            <p:fltVal val="0"/>
                                          </p:val>
                                        </p:tav>
                                        <p:tav tm="100000">
                                          <p:val>
                                            <p:strVal val="#ppt_h"/>
                                          </p:val>
                                        </p:tav>
                                      </p:tavLst>
                                    </p:anim>
                                    <p:animEffect transition="in" filter="fade">
                                      <p:cBhvr>
                                        <p:cTn id="414" dur="250"/>
                                        <p:tgtEl>
                                          <p:spTgt spid="262"/>
                                        </p:tgtEl>
                                      </p:cBhvr>
                                    </p:animEffect>
                                  </p:childTnLst>
                                </p:cTn>
                              </p:par>
                              <p:par>
                                <p:cTn id="415" presetID="53" presetClass="entr" presetSubtype="16" fill="hold" grpId="0" nodeType="withEffect">
                                  <p:stCondLst>
                                    <p:cond delay="0"/>
                                  </p:stCondLst>
                                  <p:childTnLst>
                                    <p:set>
                                      <p:cBhvr>
                                        <p:cTn id="416" dur="1" fill="hold">
                                          <p:stCondLst>
                                            <p:cond delay="0"/>
                                          </p:stCondLst>
                                        </p:cTn>
                                        <p:tgtEl>
                                          <p:spTgt spid="263"/>
                                        </p:tgtEl>
                                        <p:attrNameLst>
                                          <p:attrName>style.visibility</p:attrName>
                                        </p:attrNameLst>
                                      </p:cBhvr>
                                      <p:to>
                                        <p:strVal val="visible"/>
                                      </p:to>
                                    </p:set>
                                    <p:anim calcmode="lin" valueType="num">
                                      <p:cBhvr>
                                        <p:cTn id="417" dur="250" fill="hold"/>
                                        <p:tgtEl>
                                          <p:spTgt spid="263"/>
                                        </p:tgtEl>
                                        <p:attrNameLst>
                                          <p:attrName>ppt_w</p:attrName>
                                        </p:attrNameLst>
                                      </p:cBhvr>
                                      <p:tavLst>
                                        <p:tav tm="0">
                                          <p:val>
                                            <p:fltVal val="0"/>
                                          </p:val>
                                        </p:tav>
                                        <p:tav tm="100000">
                                          <p:val>
                                            <p:strVal val="#ppt_w"/>
                                          </p:val>
                                        </p:tav>
                                      </p:tavLst>
                                    </p:anim>
                                    <p:anim calcmode="lin" valueType="num">
                                      <p:cBhvr>
                                        <p:cTn id="418" dur="250" fill="hold"/>
                                        <p:tgtEl>
                                          <p:spTgt spid="263"/>
                                        </p:tgtEl>
                                        <p:attrNameLst>
                                          <p:attrName>ppt_h</p:attrName>
                                        </p:attrNameLst>
                                      </p:cBhvr>
                                      <p:tavLst>
                                        <p:tav tm="0">
                                          <p:val>
                                            <p:fltVal val="0"/>
                                          </p:val>
                                        </p:tav>
                                        <p:tav tm="100000">
                                          <p:val>
                                            <p:strVal val="#ppt_h"/>
                                          </p:val>
                                        </p:tav>
                                      </p:tavLst>
                                    </p:anim>
                                    <p:animEffect transition="in" filter="fade">
                                      <p:cBhvr>
                                        <p:cTn id="419" dur="250"/>
                                        <p:tgtEl>
                                          <p:spTgt spid="263"/>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264"/>
                                        </p:tgtEl>
                                        <p:attrNameLst>
                                          <p:attrName>style.visibility</p:attrName>
                                        </p:attrNameLst>
                                      </p:cBhvr>
                                      <p:to>
                                        <p:strVal val="visible"/>
                                      </p:to>
                                    </p:set>
                                    <p:anim calcmode="lin" valueType="num">
                                      <p:cBhvr>
                                        <p:cTn id="422" dur="250" fill="hold"/>
                                        <p:tgtEl>
                                          <p:spTgt spid="264"/>
                                        </p:tgtEl>
                                        <p:attrNameLst>
                                          <p:attrName>ppt_w</p:attrName>
                                        </p:attrNameLst>
                                      </p:cBhvr>
                                      <p:tavLst>
                                        <p:tav tm="0">
                                          <p:val>
                                            <p:fltVal val="0"/>
                                          </p:val>
                                        </p:tav>
                                        <p:tav tm="100000">
                                          <p:val>
                                            <p:strVal val="#ppt_w"/>
                                          </p:val>
                                        </p:tav>
                                      </p:tavLst>
                                    </p:anim>
                                    <p:anim calcmode="lin" valueType="num">
                                      <p:cBhvr>
                                        <p:cTn id="423" dur="250" fill="hold"/>
                                        <p:tgtEl>
                                          <p:spTgt spid="264"/>
                                        </p:tgtEl>
                                        <p:attrNameLst>
                                          <p:attrName>ppt_h</p:attrName>
                                        </p:attrNameLst>
                                      </p:cBhvr>
                                      <p:tavLst>
                                        <p:tav tm="0">
                                          <p:val>
                                            <p:fltVal val="0"/>
                                          </p:val>
                                        </p:tav>
                                        <p:tav tm="100000">
                                          <p:val>
                                            <p:strVal val="#ppt_h"/>
                                          </p:val>
                                        </p:tav>
                                      </p:tavLst>
                                    </p:anim>
                                    <p:animEffect transition="in" filter="fade">
                                      <p:cBhvr>
                                        <p:cTn id="424" dur="250"/>
                                        <p:tgtEl>
                                          <p:spTgt spid="264"/>
                                        </p:tgtEl>
                                      </p:cBhvr>
                                    </p:animEffect>
                                  </p:childTnLst>
                                </p:cTn>
                              </p:par>
                              <p:par>
                                <p:cTn id="425" presetID="53" presetClass="entr" presetSubtype="16" fill="hold" grpId="0" nodeType="withEffect">
                                  <p:stCondLst>
                                    <p:cond delay="500"/>
                                  </p:stCondLst>
                                  <p:childTnLst>
                                    <p:set>
                                      <p:cBhvr>
                                        <p:cTn id="426" dur="1" fill="hold">
                                          <p:stCondLst>
                                            <p:cond delay="0"/>
                                          </p:stCondLst>
                                        </p:cTn>
                                        <p:tgtEl>
                                          <p:spTgt spid="268"/>
                                        </p:tgtEl>
                                        <p:attrNameLst>
                                          <p:attrName>style.visibility</p:attrName>
                                        </p:attrNameLst>
                                      </p:cBhvr>
                                      <p:to>
                                        <p:strVal val="visible"/>
                                      </p:to>
                                    </p:set>
                                    <p:anim calcmode="lin" valueType="num">
                                      <p:cBhvr>
                                        <p:cTn id="427" dur="250" fill="hold"/>
                                        <p:tgtEl>
                                          <p:spTgt spid="268"/>
                                        </p:tgtEl>
                                        <p:attrNameLst>
                                          <p:attrName>ppt_w</p:attrName>
                                        </p:attrNameLst>
                                      </p:cBhvr>
                                      <p:tavLst>
                                        <p:tav tm="0">
                                          <p:val>
                                            <p:fltVal val="0"/>
                                          </p:val>
                                        </p:tav>
                                        <p:tav tm="100000">
                                          <p:val>
                                            <p:strVal val="#ppt_w"/>
                                          </p:val>
                                        </p:tav>
                                      </p:tavLst>
                                    </p:anim>
                                    <p:anim calcmode="lin" valueType="num">
                                      <p:cBhvr>
                                        <p:cTn id="428" dur="250" fill="hold"/>
                                        <p:tgtEl>
                                          <p:spTgt spid="268"/>
                                        </p:tgtEl>
                                        <p:attrNameLst>
                                          <p:attrName>ppt_h</p:attrName>
                                        </p:attrNameLst>
                                      </p:cBhvr>
                                      <p:tavLst>
                                        <p:tav tm="0">
                                          <p:val>
                                            <p:fltVal val="0"/>
                                          </p:val>
                                        </p:tav>
                                        <p:tav tm="100000">
                                          <p:val>
                                            <p:strVal val="#ppt_h"/>
                                          </p:val>
                                        </p:tav>
                                      </p:tavLst>
                                    </p:anim>
                                    <p:animEffect transition="in" filter="fade">
                                      <p:cBhvr>
                                        <p:cTn id="429" dur="250"/>
                                        <p:tgtEl>
                                          <p:spTgt spid="268"/>
                                        </p:tgtEl>
                                      </p:cBhvr>
                                    </p:animEffect>
                                  </p:childTnLst>
                                </p:cTn>
                              </p:par>
                              <p:par>
                                <p:cTn id="430" presetID="53" presetClass="entr" presetSubtype="16" fill="hold" grpId="0" nodeType="withEffect">
                                  <p:stCondLst>
                                    <p:cond delay="2000"/>
                                  </p:stCondLst>
                                  <p:childTnLst>
                                    <p:set>
                                      <p:cBhvr>
                                        <p:cTn id="431" dur="1" fill="hold">
                                          <p:stCondLst>
                                            <p:cond delay="0"/>
                                          </p:stCondLst>
                                        </p:cTn>
                                        <p:tgtEl>
                                          <p:spTgt spid="269"/>
                                        </p:tgtEl>
                                        <p:attrNameLst>
                                          <p:attrName>style.visibility</p:attrName>
                                        </p:attrNameLst>
                                      </p:cBhvr>
                                      <p:to>
                                        <p:strVal val="visible"/>
                                      </p:to>
                                    </p:set>
                                    <p:anim calcmode="lin" valueType="num">
                                      <p:cBhvr>
                                        <p:cTn id="432" dur="250" fill="hold"/>
                                        <p:tgtEl>
                                          <p:spTgt spid="269"/>
                                        </p:tgtEl>
                                        <p:attrNameLst>
                                          <p:attrName>ppt_w</p:attrName>
                                        </p:attrNameLst>
                                      </p:cBhvr>
                                      <p:tavLst>
                                        <p:tav tm="0">
                                          <p:val>
                                            <p:fltVal val="0"/>
                                          </p:val>
                                        </p:tav>
                                        <p:tav tm="100000">
                                          <p:val>
                                            <p:strVal val="#ppt_w"/>
                                          </p:val>
                                        </p:tav>
                                      </p:tavLst>
                                    </p:anim>
                                    <p:anim calcmode="lin" valueType="num">
                                      <p:cBhvr>
                                        <p:cTn id="433" dur="250" fill="hold"/>
                                        <p:tgtEl>
                                          <p:spTgt spid="269"/>
                                        </p:tgtEl>
                                        <p:attrNameLst>
                                          <p:attrName>ppt_h</p:attrName>
                                        </p:attrNameLst>
                                      </p:cBhvr>
                                      <p:tavLst>
                                        <p:tav tm="0">
                                          <p:val>
                                            <p:fltVal val="0"/>
                                          </p:val>
                                        </p:tav>
                                        <p:tav tm="100000">
                                          <p:val>
                                            <p:strVal val="#ppt_h"/>
                                          </p:val>
                                        </p:tav>
                                      </p:tavLst>
                                    </p:anim>
                                    <p:animEffect transition="in" filter="fade">
                                      <p:cBhvr>
                                        <p:cTn id="434" dur="250"/>
                                        <p:tgtEl>
                                          <p:spTgt spid="269"/>
                                        </p:tgtEl>
                                      </p:cBhvr>
                                    </p:animEffect>
                                  </p:childTnLst>
                                </p:cTn>
                              </p:par>
                              <p:par>
                                <p:cTn id="435" presetID="53" presetClass="entr" presetSubtype="16" fill="hold" grpId="0" nodeType="withEffect">
                                  <p:stCondLst>
                                    <p:cond delay="1250"/>
                                  </p:stCondLst>
                                  <p:childTnLst>
                                    <p:set>
                                      <p:cBhvr>
                                        <p:cTn id="436" dur="1" fill="hold">
                                          <p:stCondLst>
                                            <p:cond delay="0"/>
                                          </p:stCondLst>
                                        </p:cTn>
                                        <p:tgtEl>
                                          <p:spTgt spid="270"/>
                                        </p:tgtEl>
                                        <p:attrNameLst>
                                          <p:attrName>style.visibility</p:attrName>
                                        </p:attrNameLst>
                                      </p:cBhvr>
                                      <p:to>
                                        <p:strVal val="visible"/>
                                      </p:to>
                                    </p:set>
                                    <p:anim calcmode="lin" valueType="num">
                                      <p:cBhvr>
                                        <p:cTn id="437" dur="250" fill="hold"/>
                                        <p:tgtEl>
                                          <p:spTgt spid="270"/>
                                        </p:tgtEl>
                                        <p:attrNameLst>
                                          <p:attrName>ppt_w</p:attrName>
                                        </p:attrNameLst>
                                      </p:cBhvr>
                                      <p:tavLst>
                                        <p:tav tm="0">
                                          <p:val>
                                            <p:fltVal val="0"/>
                                          </p:val>
                                        </p:tav>
                                        <p:tav tm="100000">
                                          <p:val>
                                            <p:strVal val="#ppt_w"/>
                                          </p:val>
                                        </p:tav>
                                      </p:tavLst>
                                    </p:anim>
                                    <p:anim calcmode="lin" valueType="num">
                                      <p:cBhvr>
                                        <p:cTn id="438" dur="250" fill="hold"/>
                                        <p:tgtEl>
                                          <p:spTgt spid="270"/>
                                        </p:tgtEl>
                                        <p:attrNameLst>
                                          <p:attrName>ppt_h</p:attrName>
                                        </p:attrNameLst>
                                      </p:cBhvr>
                                      <p:tavLst>
                                        <p:tav tm="0">
                                          <p:val>
                                            <p:fltVal val="0"/>
                                          </p:val>
                                        </p:tav>
                                        <p:tav tm="100000">
                                          <p:val>
                                            <p:strVal val="#ppt_h"/>
                                          </p:val>
                                        </p:tav>
                                      </p:tavLst>
                                    </p:anim>
                                    <p:animEffect transition="in" filter="fade">
                                      <p:cBhvr>
                                        <p:cTn id="439" dur="250"/>
                                        <p:tgtEl>
                                          <p:spTgt spid="270"/>
                                        </p:tgtEl>
                                      </p:cBhvr>
                                    </p:animEffect>
                                  </p:childTnLst>
                                </p:cTn>
                              </p:par>
                              <p:par>
                                <p:cTn id="440" presetID="53" presetClass="entr" presetSubtype="16" fill="hold" grpId="0" nodeType="withEffect">
                                  <p:stCondLst>
                                    <p:cond delay="750"/>
                                  </p:stCondLst>
                                  <p:childTnLst>
                                    <p:set>
                                      <p:cBhvr>
                                        <p:cTn id="441" dur="1" fill="hold">
                                          <p:stCondLst>
                                            <p:cond delay="0"/>
                                          </p:stCondLst>
                                        </p:cTn>
                                        <p:tgtEl>
                                          <p:spTgt spid="271"/>
                                        </p:tgtEl>
                                        <p:attrNameLst>
                                          <p:attrName>style.visibility</p:attrName>
                                        </p:attrNameLst>
                                      </p:cBhvr>
                                      <p:to>
                                        <p:strVal val="visible"/>
                                      </p:to>
                                    </p:set>
                                    <p:anim calcmode="lin" valueType="num">
                                      <p:cBhvr>
                                        <p:cTn id="442" dur="250" fill="hold"/>
                                        <p:tgtEl>
                                          <p:spTgt spid="271"/>
                                        </p:tgtEl>
                                        <p:attrNameLst>
                                          <p:attrName>ppt_w</p:attrName>
                                        </p:attrNameLst>
                                      </p:cBhvr>
                                      <p:tavLst>
                                        <p:tav tm="0">
                                          <p:val>
                                            <p:fltVal val="0"/>
                                          </p:val>
                                        </p:tav>
                                        <p:tav tm="100000">
                                          <p:val>
                                            <p:strVal val="#ppt_w"/>
                                          </p:val>
                                        </p:tav>
                                      </p:tavLst>
                                    </p:anim>
                                    <p:anim calcmode="lin" valueType="num">
                                      <p:cBhvr>
                                        <p:cTn id="443" dur="250" fill="hold"/>
                                        <p:tgtEl>
                                          <p:spTgt spid="271"/>
                                        </p:tgtEl>
                                        <p:attrNameLst>
                                          <p:attrName>ppt_h</p:attrName>
                                        </p:attrNameLst>
                                      </p:cBhvr>
                                      <p:tavLst>
                                        <p:tav tm="0">
                                          <p:val>
                                            <p:fltVal val="0"/>
                                          </p:val>
                                        </p:tav>
                                        <p:tav tm="100000">
                                          <p:val>
                                            <p:strVal val="#ppt_h"/>
                                          </p:val>
                                        </p:tav>
                                      </p:tavLst>
                                    </p:anim>
                                    <p:animEffect transition="in" filter="fade">
                                      <p:cBhvr>
                                        <p:cTn id="444" dur="250"/>
                                        <p:tgtEl>
                                          <p:spTgt spid="271"/>
                                        </p:tgtEl>
                                      </p:cBhvr>
                                    </p:animEffect>
                                  </p:childTnLst>
                                </p:cTn>
                              </p:par>
                              <p:par>
                                <p:cTn id="445" presetID="53" presetClass="entr" presetSubtype="16" fill="hold" grpId="0" nodeType="withEffect">
                                  <p:stCondLst>
                                    <p:cond delay="1750"/>
                                  </p:stCondLst>
                                  <p:childTnLst>
                                    <p:set>
                                      <p:cBhvr>
                                        <p:cTn id="446" dur="1" fill="hold">
                                          <p:stCondLst>
                                            <p:cond delay="0"/>
                                          </p:stCondLst>
                                        </p:cTn>
                                        <p:tgtEl>
                                          <p:spTgt spid="272"/>
                                        </p:tgtEl>
                                        <p:attrNameLst>
                                          <p:attrName>style.visibility</p:attrName>
                                        </p:attrNameLst>
                                      </p:cBhvr>
                                      <p:to>
                                        <p:strVal val="visible"/>
                                      </p:to>
                                    </p:set>
                                    <p:anim calcmode="lin" valueType="num">
                                      <p:cBhvr>
                                        <p:cTn id="447" dur="250" fill="hold"/>
                                        <p:tgtEl>
                                          <p:spTgt spid="272"/>
                                        </p:tgtEl>
                                        <p:attrNameLst>
                                          <p:attrName>ppt_w</p:attrName>
                                        </p:attrNameLst>
                                      </p:cBhvr>
                                      <p:tavLst>
                                        <p:tav tm="0">
                                          <p:val>
                                            <p:fltVal val="0"/>
                                          </p:val>
                                        </p:tav>
                                        <p:tav tm="100000">
                                          <p:val>
                                            <p:strVal val="#ppt_w"/>
                                          </p:val>
                                        </p:tav>
                                      </p:tavLst>
                                    </p:anim>
                                    <p:anim calcmode="lin" valueType="num">
                                      <p:cBhvr>
                                        <p:cTn id="448" dur="250" fill="hold"/>
                                        <p:tgtEl>
                                          <p:spTgt spid="272"/>
                                        </p:tgtEl>
                                        <p:attrNameLst>
                                          <p:attrName>ppt_h</p:attrName>
                                        </p:attrNameLst>
                                      </p:cBhvr>
                                      <p:tavLst>
                                        <p:tav tm="0">
                                          <p:val>
                                            <p:fltVal val="0"/>
                                          </p:val>
                                        </p:tav>
                                        <p:tav tm="100000">
                                          <p:val>
                                            <p:strVal val="#ppt_h"/>
                                          </p:val>
                                        </p:tav>
                                      </p:tavLst>
                                    </p:anim>
                                    <p:animEffect transition="in" filter="fade">
                                      <p:cBhvr>
                                        <p:cTn id="449" dur="250"/>
                                        <p:tgtEl>
                                          <p:spTgt spid="272"/>
                                        </p:tgtEl>
                                      </p:cBhvr>
                                    </p:animEffect>
                                  </p:childTnLst>
                                </p:cTn>
                              </p:par>
                              <p:par>
                                <p:cTn id="450" presetID="53" presetClass="entr" presetSubtype="16" fill="hold" grpId="0" nodeType="withEffect">
                                  <p:stCondLst>
                                    <p:cond delay="0"/>
                                  </p:stCondLst>
                                  <p:childTnLst>
                                    <p:set>
                                      <p:cBhvr>
                                        <p:cTn id="451" dur="1" fill="hold">
                                          <p:stCondLst>
                                            <p:cond delay="0"/>
                                          </p:stCondLst>
                                        </p:cTn>
                                        <p:tgtEl>
                                          <p:spTgt spid="273"/>
                                        </p:tgtEl>
                                        <p:attrNameLst>
                                          <p:attrName>style.visibility</p:attrName>
                                        </p:attrNameLst>
                                      </p:cBhvr>
                                      <p:to>
                                        <p:strVal val="visible"/>
                                      </p:to>
                                    </p:set>
                                    <p:anim calcmode="lin" valueType="num">
                                      <p:cBhvr>
                                        <p:cTn id="452" dur="250" fill="hold"/>
                                        <p:tgtEl>
                                          <p:spTgt spid="273"/>
                                        </p:tgtEl>
                                        <p:attrNameLst>
                                          <p:attrName>ppt_w</p:attrName>
                                        </p:attrNameLst>
                                      </p:cBhvr>
                                      <p:tavLst>
                                        <p:tav tm="0">
                                          <p:val>
                                            <p:fltVal val="0"/>
                                          </p:val>
                                        </p:tav>
                                        <p:tav tm="100000">
                                          <p:val>
                                            <p:strVal val="#ppt_w"/>
                                          </p:val>
                                        </p:tav>
                                      </p:tavLst>
                                    </p:anim>
                                    <p:anim calcmode="lin" valueType="num">
                                      <p:cBhvr>
                                        <p:cTn id="453" dur="250" fill="hold"/>
                                        <p:tgtEl>
                                          <p:spTgt spid="273"/>
                                        </p:tgtEl>
                                        <p:attrNameLst>
                                          <p:attrName>ppt_h</p:attrName>
                                        </p:attrNameLst>
                                      </p:cBhvr>
                                      <p:tavLst>
                                        <p:tav tm="0">
                                          <p:val>
                                            <p:fltVal val="0"/>
                                          </p:val>
                                        </p:tav>
                                        <p:tav tm="100000">
                                          <p:val>
                                            <p:strVal val="#ppt_h"/>
                                          </p:val>
                                        </p:tav>
                                      </p:tavLst>
                                    </p:anim>
                                    <p:animEffect transition="in" filter="fade">
                                      <p:cBhvr>
                                        <p:cTn id="454" dur="250"/>
                                        <p:tgtEl>
                                          <p:spTgt spid="273"/>
                                        </p:tgtEl>
                                      </p:cBhvr>
                                    </p:animEffect>
                                  </p:childTnLst>
                                </p:cTn>
                              </p:par>
                              <p:par>
                                <p:cTn id="455" presetID="53" presetClass="entr" presetSubtype="16" fill="hold" grpId="0" nodeType="withEffect">
                                  <p:stCondLst>
                                    <p:cond delay="2250"/>
                                  </p:stCondLst>
                                  <p:childTnLst>
                                    <p:set>
                                      <p:cBhvr>
                                        <p:cTn id="456" dur="1" fill="hold">
                                          <p:stCondLst>
                                            <p:cond delay="0"/>
                                          </p:stCondLst>
                                        </p:cTn>
                                        <p:tgtEl>
                                          <p:spTgt spid="275"/>
                                        </p:tgtEl>
                                        <p:attrNameLst>
                                          <p:attrName>style.visibility</p:attrName>
                                        </p:attrNameLst>
                                      </p:cBhvr>
                                      <p:to>
                                        <p:strVal val="visible"/>
                                      </p:to>
                                    </p:set>
                                    <p:anim calcmode="lin" valueType="num">
                                      <p:cBhvr>
                                        <p:cTn id="457" dur="250" fill="hold"/>
                                        <p:tgtEl>
                                          <p:spTgt spid="275"/>
                                        </p:tgtEl>
                                        <p:attrNameLst>
                                          <p:attrName>ppt_w</p:attrName>
                                        </p:attrNameLst>
                                      </p:cBhvr>
                                      <p:tavLst>
                                        <p:tav tm="0">
                                          <p:val>
                                            <p:fltVal val="0"/>
                                          </p:val>
                                        </p:tav>
                                        <p:tav tm="100000">
                                          <p:val>
                                            <p:strVal val="#ppt_w"/>
                                          </p:val>
                                        </p:tav>
                                      </p:tavLst>
                                    </p:anim>
                                    <p:anim calcmode="lin" valueType="num">
                                      <p:cBhvr>
                                        <p:cTn id="458" dur="250" fill="hold"/>
                                        <p:tgtEl>
                                          <p:spTgt spid="275"/>
                                        </p:tgtEl>
                                        <p:attrNameLst>
                                          <p:attrName>ppt_h</p:attrName>
                                        </p:attrNameLst>
                                      </p:cBhvr>
                                      <p:tavLst>
                                        <p:tav tm="0">
                                          <p:val>
                                            <p:fltVal val="0"/>
                                          </p:val>
                                        </p:tav>
                                        <p:tav tm="100000">
                                          <p:val>
                                            <p:strVal val="#ppt_h"/>
                                          </p:val>
                                        </p:tav>
                                      </p:tavLst>
                                    </p:anim>
                                    <p:animEffect transition="in" filter="fade">
                                      <p:cBhvr>
                                        <p:cTn id="459" dur="250"/>
                                        <p:tgtEl>
                                          <p:spTgt spid="275"/>
                                        </p:tgtEl>
                                      </p:cBhvr>
                                    </p:animEffect>
                                  </p:childTnLst>
                                </p:cTn>
                              </p:par>
                              <p:par>
                                <p:cTn id="460" presetID="53" presetClass="entr" presetSubtype="16" fill="hold" grpId="0" nodeType="withEffect">
                                  <p:stCondLst>
                                    <p:cond delay="1750"/>
                                  </p:stCondLst>
                                  <p:childTnLst>
                                    <p:set>
                                      <p:cBhvr>
                                        <p:cTn id="461" dur="1" fill="hold">
                                          <p:stCondLst>
                                            <p:cond delay="0"/>
                                          </p:stCondLst>
                                        </p:cTn>
                                        <p:tgtEl>
                                          <p:spTgt spid="276"/>
                                        </p:tgtEl>
                                        <p:attrNameLst>
                                          <p:attrName>style.visibility</p:attrName>
                                        </p:attrNameLst>
                                      </p:cBhvr>
                                      <p:to>
                                        <p:strVal val="visible"/>
                                      </p:to>
                                    </p:set>
                                    <p:anim calcmode="lin" valueType="num">
                                      <p:cBhvr>
                                        <p:cTn id="462" dur="250" fill="hold"/>
                                        <p:tgtEl>
                                          <p:spTgt spid="276"/>
                                        </p:tgtEl>
                                        <p:attrNameLst>
                                          <p:attrName>ppt_w</p:attrName>
                                        </p:attrNameLst>
                                      </p:cBhvr>
                                      <p:tavLst>
                                        <p:tav tm="0">
                                          <p:val>
                                            <p:fltVal val="0"/>
                                          </p:val>
                                        </p:tav>
                                        <p:tav tm="100000">
                                          <p:val>
                                            <p:strVal val="#ppt_w"/>
                                          </p:val>
                                        </p:tav>
                                      </p:tavLst>
                                    </p:anim>
                                    <p:anim calcmode="lin" valueType="num">
                                      <p:cBhvr>
                                        <p:cTn id="463" dur="250" fill="hold"/>
                                        <p:tgtEl>
                                          <p:spTgt spid="276"/>
                                        </p:tgtEl>
                                        <p:attrNameLst>
                                          <p:attrName>ppt_h</p:attrName>
                                        </p:attrNameLst>
                                      </p:cBhvr>
                                      <p:tavLst>
                                        <p:tav tm="0">
                                          <p:val>
                                            <p:fltVal val="0"/>
                                          </p:val>
                                        </p:tav>
                                        <p:tav tm="100000">
                                          <p:val>
                                            <p:strVal val="#ppt_h"/>
                                          </p:val>
                                        </p:tav>
                                      </p:tavLst>
                                    </p:anim>
                                    <p:animEffect transition="in" filter="fade">
                                      <p:cBhvr>
                                        <p:cTn id="464" dur="250"/>
                                        <p:tgtEl>
                                          <p:spTgt spid="276"/>
                                        </p:tgtEl>
                                      </p:cBhvr>
                                    </p:animEffect>
                                  </p:childTnLst>
                                </p:cTn>
                              </p:par>
                              <p:par>
                                <p:cTn id="465" presetID="53" presetClass="entr" presetSubtype="16" fill="hold" grpId="0" nodeType="withEffect">
                                  <p:stCondLst>
                                    <p:cond delay="2500"/>
                                  </p:stCondLst>
                                  <p:childTnLst>
                                    <p:set>
                                      <p:cBhvr>
                                        <p:cTn id="466" dur="1" fill="hold">
                                          <p:stCondLst>
                                            <p:cond delay="0"/>
                                          </p:stCondLst>
                                        </p:cTn>
                                        <p:tgtEl>
                                          <p:spTgt spid="277"/>
                                        </p:tgtEl>
                                        <p:attrNameLst>
                                          <p:attrName>style.visibility</p:attrName>
                                        </p:attrNameLst>
                                      </p:cBhvr>
                                      <p:to>
                                        <p:strVal val="visible"/>
                                      </p:to>
                                    </p:set>
                                    <p:anim calcmode="lin" valueType="num">
                                      <p:cBhvr>
                                        <p:cTn id="467" dur="250" fill="hold"/>
                                        <p:tgtEl>
                                          <p:spTgt spid="277"/>
                                        </p:tgtEl>
                                        <p:attrNameLst>
                                          <p:attrName>ppt_w</p:attrName>
                                        </p:attrNameLst>
                                      </p:cBhvr>
                                      <p:tavLst>
                                        <p:tav tm="0">
                                          <p:val>
                                            <p:fltVal val="0"/>
                                          </p:val>
                                        </p:tav>
                                        <p:tav tm="100000">
                                          <p:val>
                                            <p:strVal val="#ppt_w"/>
                                          </p:val>
                                        </p:tav>
                                      </p:tavLst>
                                    </p:anim>
                                    <p:anim calcmode="lin" valueType="num">
                                      <p:cBhvr>
                                        <p:cTn id="468" dur="250" fill="hold"/>
                                        <p:tgtEl>
                                          <p:spTgt spid="277"/>
                                        </p:tgtEl>
                                        <p:attrNameLst>
                                          <p:attrName>ppt_h</p:attrName>
                                        </p:attrNameLst>
                                      </p:cBhvr>
                                      <p:tavLst>
                                        <p:tav tm="0">
                                          <p:val>
                                            <p:fltVal val="0"/>
                                          </p:val>
                                        </p:tav>
                                        <p:tav tm="100000">
                                          <p:val>
                                            <p:strVal val="#ppt_h"/>
                                          </p:val>
                                        </p:tav>
                                      </p:tavLst>
                                    </p:anim>
                                    <p:animEffect transition="in" filter="fade">
                                      <p:cBhvr>
                                        <p:cTn id="469" dur="250"/>
                                        <p:tgtEl>
                                          <p:spTgt spid="277"/>
                                        </p:tgtEl>
                                      </p:cBhvr>
                                    </p:animEffect>
                                  </p:childTnLst>
                                </p:cTn>
                              </p:par>
                              <p:par>
                                <p:cTn id="470" presetID="53" presetClass="entr" presetSubtype="16" fill="hold" grpId="0" nodeType="withEffect">
                                  <p:stCondLst>
                                    <p:cond delay="1000"/>
                                  </p:stCondLst>
                                  <p:childTnLst>
                                    <p:set>
                                      <p:cBhvr>
                                        <p:cTn id="471" dur="1" fill="hold">
                                          <p:stCondLst>
                                            <p:cond delay="0"/>
                                          </p:stCondLst>
                                        </p:cTn>
                                        <p:tgtEl>
                                          <p:spTgt spid="278"/>
                                        </p:tgtEl>
                                        <p:attrNameLst>
                                          <p:attrName>style.visibility</p:attrName>
                                        </p:attrNameLst>
                                      </p:cBhvr>
                                      <p:to>
                                        <p:strVal val="visible"/>
                                      </p:to>
                                    </p:set>
                                    <p:anim calcmode="lin" valueType="num">
                                      <p:cBhvr>
                                        <p:cTn id="472" dur="250" fill="hold"/>
                                        <p:tgtEl>
                                          <p:spTgt spid="278"/>
                                        </p:tgtEl>
                                        <p:attrNameLst>
                                          <p:attrName>ppt_w</p:attrName>
                                        </p:attrNameLst>
                                      </p:cBhvr>
                                      <p:tavLst>
                                        <p:tav tm="0">
                                          <p:val>
                                            <p:fltVal val="0"/>
                                          </p:val>
                                        </p:tav>
                                        <p:tav tm="100000">
                                          <p:val>
                                            <p:strVal val="#ppt_w"/>
                                          </p:val>
                                        </p:tav>
                                      </p:tavLst>
                                    </p:anim>
                                    <p:anim calcmode="lin" valueType="num">
                                      <p:cBhvr>
                                        <p:cTn id="473" dur="250" fill="hold"/>
                                        <p:tgtEl>
                                          <p:spTgt spid="278"/>
                                        </p:tgtEl>
                                        <p:attrNameLst>
                                          <p:attrName>ppt_h</p:attrName>
                                        </p:attrNameLst>
                                      </p:cBhvr>
                                      <p:tavLst>
                                        <p:tav tm="0">
                                          <p:val>
                                            <p:fltVal val="0"/>
                                          </p:val>
                                        </p:tav>
                                        <p:tav tm="100000">
                                          <p:val>
                                            <p:strVal val="#ppt_h"/>
                                          </p:val>
                                        </p:tav>
                                      </p:tavLst>
                                    </p:anim>
                                    <p:animEffect transition="in" filter="fade">
                                      <p:cBhvr>
                                        <p:cTn id="474" dur="250"/>
                                        <p:tgtEl>
                                          <p:spTgt spid="278"/>
                                        </p:tgtEl>
                                      </p:cBhvr>
                                    </p:animEffect>
                                  </p:childTnLst>
                                </p:cTn>
                              </p:par>
                              <p:par>
                                <p:cTn id="475" presetID="53" presetClass="entr" presetSubtype="16" fill="hold" grpId="0" nodeType="withEffect">
                                  <p:stCondLst>
                                    <p:cond delay="1250"/>
                                  </p:stCondLst>
                                  <p:childTnLst>
                                    <p:set>
                                      <p:cBhvr>
                                        <p:cTn id="476" dur="1" fill="hold">
                                          <p:stCondLst>
                                            <p:cond delay="0"/>
                                          </p:stCondLst>
                                        </p:cTn>
                                        <p:tgtEl>
                                          <p:spTgt spid="279"/>
                                        </p:tgtEl>
                                        <p:attrNameLst>
                                          <p:attrName>style.visibility</p:attrName>
                                        </p:attrNameLst>
                                      </p:cBhvr>
                                      <p:to>
                                        <p:strVal val="visible"/>
                                      </p:to>
                                    </p:set>
                                    <p:anim calcmode="lin" valueType="num">
                                      <p:cBhvr>
                                        <p:cTn id="477" dur="250" fill="hold"/>
                                        <p:tgtEl>
                                          <p:spTgt spid="279"/>
                                        </p:tgtEl>
                                        <p:attrNameLst>
                                          <p:attrName>ppt_w</p:attrName>
                                        </p:attrNameLst>
                                      </p:cBhvr>
                                      <p:tavLst>
                                        <p:tav tm="0">
                                          <p:val>
                                            <p:fltVal val="0"/>
                                          </p:val>
                                        </p:tav>
                                        <p:tav tm="100000">
                                          <p:val>
                                            <p:strVal val="#ppt_w"/>
                                          </p:val>
                                        </p:tav>
                                      </p:tavLst>
                                    </p:anim>
                                    <p:anim calcmode="lin" valueType="num">
                                      <p:cBhvr>
                                        <p:cTn id="478" dur="250" fill="hold"/>
                                        <p:tgtEl>
                                          <p:spTgt spid="279"/>
                                        </p:tgtEl>
                                        <p:attrNameLst>
                                          <p:attrName>ppt_h</p:attrName>
                                        </p:attrNameLst>
                                      </p:cBhvr>
                                      <p:tavLst>
                                        <p:tav tm="0">
                                          <p:val>
                                            <p:fltVal val="0"/>
                                          </p:val>
                                        </p:tav>
                                        <p:tav tm="100000">
                                          <p:val>
                                            <p:strVal val="#ppt_h"/>
                                          </p:val>
                                        </p:tav>
                                      </p:tavLst>
                                    </p:anim>
                                    <p:animEffect transition="in" filter="fade">
                                      <p:cBhvr>
                                        <p:cTn id="479" dur="250"/>
                                        <p:tgtEl>
                                          <p:spTgt spid="279"/>
                                        </p:tgtEl>
                                      </p:cBhvr>
                                    </p:animEffect>
                                  </p:childTnLst>
                                </p:cTn>
                              </p:par>
                              <p:par>
                                <p:cTn id="480" presetID="53" presetClass="entr" presetSubtype="16" fill="hold" grpId="0" nodeType="withEffect">
                                  <p:stCondLst>
                                    <p:cond delay="750"/>
                                  </p:stCondLst>
                                  <p:childTnLst>
                                    <p:set>
                                      <p:cBhvr>
                                        <p:cTn id="481" dur="1" fill="hold">
                                          <p:stCondLst>
                                            <p:cond delay="0"/>
                                          </p:stCondLst>
                                        </p:cTn>
                                        <p:tgtEl>
                                          <p:spTgt spid="280"/>
                                        </p:tgtEl>
                                        <p:attrNameLst>
                                          <p:attrName>style.visibility</p:attrName>
                                        </p:attrNameLst>
                                      </p:cBhvr>
                                      <p:to>
                                        <p:strVal val="visible"/>
                                      </p:to>
                                    </p:set>
                                    <p:anim calcmode="lin" valueType="num">
                                      <p:cBhvr>
                                        <p:cTn id="482" dur="250" fill="hold"/>
                                        <p:tgtEl>
                                          <p:spTgt spid="280"/>
                                        </p:tgtEl>
                                        <p:attrNameLst>
                                          <p:attrName>ppt_w</p:attrName>
                                        </p:attrNameLst>
                                      </p:cBhvr>
                                      <p:tavLst>
                                        <p:tav tm="0">
                                          <p:val>
                                            <p:fltVal val="0"/>
                                          </p:val>
                                        </p:tav>
                                        <p:tav tm="100000">
                                          <p:val>
                                            <p:strVal val="#ppt_w"/>
                                          </p:val>
                                        </p:tav>
                                      </p:tavLst>
                                    </p:anim>
                                    <p:anim calcmode="lin" valueType="num">
                                      <p:cBhvr>
                                        <p:cTn id="483" dur="250" fill="hold"/>
                                        <p:tgtEl>
                                          <p:spTgt spid="280"/>
                                        </p:tgtEl>
                                        <p:attrNameLst>
                                          <p:attrName>ppt_h</p:attrName>
                                        </p:attrNameLst>
                                      </p:cBhvr>
                                      <p:tavLst>
                                        <p:tav tm="0">
                                          <p:val>
                                            <p:fltVal val="0"/>
                                          </p:val>
                                        </p:tav>
                                        <p:tav tm="100000">
                                          <p:val>
                                            <p:strVal val="#ppt_h"/>
                                          </p:val>
                                        </p:tav>
                                      </p:tavLst>
                                    </p:anim>
                                    <p:animEffect transition="in" filter="fade">
                                      <p:cBhvr>
                                        <p:cTn id="484" dur="250"/>
                                        <p:tgtEl>
                                          <p:spTgt spid="280"/>
                                        </p:tgtEl>
                                      </p:cBhvr>
                                    </p:animEffect>
                                  </p:childTnLst>
                                </p:cTn>
                              </p:par>
                              <p:par>
                                <p:cTn id="485" presetID="53" presetClass="entr" presetSubtype="16" fill="hold" grpId="0" nodeType="withEffect">
                                  <p:stCondLst>
                                    <p:cond delay="750"/>
                                  </p:stCondLst>
                                  <p:childTnLst>
                                    <p:set>
                                      <p:cBhvr>
                                        <p:cTn id="486" dur="1" fill="hold">
                                          <p:stCondLst>
                                            <p:cond delay="0"/>
                                          </p:stCondLst>
                                        </p:cTn>
                                        <p:tgtEl>
                                          <p:spTgt spid="287"/>
                                        </p:tgtEl>
                                        <p:attrNameLst>
                                          <p:attrName>style.visibility</p:attrName>
                                        </p:attrNameLst>
                                      </p:cBhvr>
                                      <p:to>
                                        <p:strVal val="visible"/>
                                      </p:to>
                                    </p:set>
                                    <p:anim calcmode="lin" valueType="num">
                                      <p:cBhvr>
                                        <p:cTn id="487" dur="250" fill="hold"/>
                                        <p:tgtEl>
                                          <p:spTgt spid="287"/>
                                        </p:tgtEl>
                                        <p:attrNameLst>
                                          <p:attrName>ppt_w</p:attrName>
                                        </p:attrNameLst>
                                      </p:cBhvr>
                                      <p:tavLst>
                                        <p:tav tm="0">
                                          <p:val>
                                            <p:fltVal val="0"/>
                                          </p:val>
                                        </p:tav>
                                        <p:tav tm="100000">
                                          <p:val>
                                            <p:strVal val="#ppt_w"/>
                                          </p:val>
                                        </p:tav>
                                      </p:tavLst>
                                    </p:anim>
                                    <p:anim calcmode="lin" valueType="num">
                                      <p:cBhvr>
                                        <p:cTn id="488" dur="250" fill="hold"/>
                                        <p:tgtEl>
                                          <p:spTgt spid="287"/>
                                        </p:tgtEl>
                                        <p:attrNameLst>
                                          <p:attrName>ppt_h</p:attrName>
                                        </p:attrNameLst>
                                      </p:cBhvr>
                                      <p:tavLst>
                                        <p:tav tm="0">
                                          <p:val>
                                            <p:fltVal val="0"/>
                                          </p:val>
                                        </p:tav>
                                        <p:tav tm="100000">
                                          <p:val>
                                            <p:strVal val="#ppt_h"/>
                                          </p:val>
                                        </p:tav>
                                      </p:tavLst>
                                    </p:anim>
                                    <p:animEffect transition="in" filter="fade">
                                      <p:cBhvr>
                                        <p:cTn id="489" dur="250"/>
                                        <p:tgtEl>
                                          <p:spTgt spid="287"/>
                                        </p:tgtEl>
                                      </p:cBhvr>
                                    </p:animEffect>
                                  </p:childTnLst>
                                </p:cTn>
                              </p:par>
                              <p:par>
                                <p:cTn id="490" presetID="53" presetClass="entr" presetSubtype="16" fill="hold" grpId="0" nodeType="withEffect">
                                  <p:stCondLst>
                                    <p:cond delay="1750"/>
                                  </p:stCondLst>
                                  <p:childTnLst>
                                    <p:set>
                                      <p:cBhvr>
                                        <p:cTn id="491" dur="1" fill="hold">
                                          <p:stCondLst>
                                            <p:cond delay="0"/>
                                          </p:stCondLst>
                                        </p:cTn>
                                        <p:tgtEl>
                                          <p:spTgt spid="288"/>
                                        </p:tgtEl>
                                        <p:attrNameLst>
                                          <p:attrName>style.visibility</p:attrName>
                                        </p:attrNameLst>
                                      </p:cBhvr>
                                      <p:to>
                                        <p:strVal val="visible"/>
                                      </p:to>
                                    </p:set>
                                    <p:anim calcmode="lin" valueType="num">
                                      <p:cBhvr>
                                        <p:cTn id="492" dur="250" fill="hold"/>
                                        <p:tgtEl>
                                          <p:spTgt spid="288"/>
                                        </p:tgtEl>
                                        <p:attrNameLst>
                                          <p:attrName>ppt_w</p:attrName>
                                        </p:attrNameLst>
                                      </p:cBhvr>
                                      <p:tavLst>
                                        <p:tav tm="0">
                                          <p:val>
                                            <p:fltVal val="0"/>
                                          </p:val>
                                        </p:tav>
                                        <p:tav tm="100000">
                                          <p:val>
                                            <p:strVal val="#ppt_w"/>
                                          </p:val>
                                        </p:tav>
                                      </p:tavLst>
                                    </p:anim>
                                    <p:anim calcmode="lin" valueType="num">
                                      <p:cBhvr>
                                        <p:cTn id="493" dur="250" fill="hold"/>
                                        <p:tgtEl>
                                          <p:spTgt spid="288"/>
                                        </p:tgtEl>
                                        <p:attrNameLst>
                                          <p:attrName>ppt_h</p:attrName>
                                        </p:attrNameLst>
                                      </p:cBhvr>
                                      <p:tavLst>
                                        <p:tav tm="0">
                                          <p:val>
                                            <p:fltVal val="0"/>
                                          </p:val>
                                        </p:tav>
                                        <p:tav tm="100000">
                                          <p:val>
                                            <p:strVal val="#ppt_h"/>
                                          </p:val>
                                        </p:tav>
                                      </p:tavLst>
                                    </p:anim>
                                    <p:animEffect transition="in" filter="fade">
                                      <p:cBhvr>
                                        <p:cTn id="494" dur="250"/>
                                        <p:tgtEl>
                                          <p:spTgt spid="288"/>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289"/>
                                        </p:tgtEl>
                                        <p:attrNameLst>
                                          <p:attrName>style.visibility</p:attrName>
                                        </p:attrNameLst>
                                      </p:cBhvr>
                                      <p:to>
                                        <p:strVal val="visible"/>
                                      </p:to>
                                    </p:set>
                                    <p:anim calcmode="lin" valueType="num">
                                      <p:cBhvr>
                                        <p:cTn id="497" dur="250" fill="hold"/>
                                        <p:tgtEl>
                                          <p:spTgt spid="289"/>
                                        </p:tgtEl>
                                        <p:attrNameLst>
                                          <p:attrName>ppt_w</p:attrName>
                                        </p:attrNameLst>
                                      </p:cBhvr>
                                      <p:tavLst>
                                        <p:tav tm="0">
                                          <p:val>
                                            <p:fltVal val="0"/>
                                          </p:val>
                                        </p:tav>
                                        <p:tav tm="100000">
                                          <p:val>
                                            <p:strVal val="#ppt_w"/>
                                          </p:val>
                                        </p:tav>
                                      </p:tavLst>
                                    </p:anim>
                                    <p:anim calcmode="lin" valueType="num">
                                      <p:cBhvr>
                                        <p:cTn id="498" dur="250" fill="hold"/>
                                        <p:tgtEl>
                                          <p:spTgt spid="289"/>
                                        </p:tgtEl>
                                        <p:attrNameLst>
                                          <p:attrName>ppt_h</p:attrName>
                                        </p:attrNameLst>
                                      </p:cBhvr>
                                      <p:tavLst>
                                        <p:tav tm="0">
                                          <p:val>
                                            <p:fltVal val="0"/>
                                          </p:val>
                                        </p:tav>
                                        <p:tav tm="100000">
                                          <p:val>
                                            <p:strVal val="#ppt_h"/>
                                          </p:val>
                                        </p:tav>
                                      </p:tavLst>
                                    </p:anim>
                                    <p:animEffect transition="in" filter="fade">
                                      <p:cBhvr>
                                        <p:cTn id="499" dur="250"/>
                                        <p:tgtEl>
                                          <p:spTgt spid="289"/>
                                        </p:tgtEl>
                                      </p:cBhvr>
                                    </p:animEffect>
                                  </p:childTnLst>
                                </p:cTn>
                              </p:par>
                              <p:par>
                                <p:cTn id="500" presetID="53" presetClass="entr" presetSubtype="16" fill="hold" grpId="0" nodeType="withEffect">
                                  <p:stCondLst>
                                    <p:cond delay="2500"/>
                                  </p:stCondLst>
                                  <p:childTnLst>
                                    <p:set>
                                      <p:cBhvr>
                                        <p:cTn id="501" dur="1" fill="hold">
                                          <p:stCondLst>
                                            <p:cond delay="0"/>
                                          </p:stCondLst>
                                        </p:cTn>
                                        <p:tgtEl>
                                          <p:spTgt spid="293"/>
                                        </p:tgtEl>
                                        <p:attrNameLst>
                                          <p:attrName>style.visibility</p:attrName>
                                        </p:attrNameLst>
                                      </p:cBhvr>
                                      <p:to>
                                        <p:strVal val="visible"/>
                                      </p:to>
                                    </p:set>
                                    <p:anim calcmode="lin" valueType="num">
                                      <p:cBhvr>
                                        <p:cTn id="502" dur="250" fill="hold"/>
                                        <p:tgtEl>
                                          <p:spTgt spid="293"/>
                                        </p:tgtEl>
                                        <p:attrNameLst>
                                          <p:attrName>ppt_w</p:attrName>
                                        </p:attrNameLst>
                                      </p:cBhvr>
                                      <p:tavLst>
                                        <p:tav tm="0">
                                          <p:val>
                                            <p:fltVal val="0"/>
                                          </p:val>
                                        </p:tav>
                                        <p:tav tm="100000">
                                          <p:val>
                                            <p:strVal val="#ppt_w"/>
                                          </p:val>
                                        </p:tav>
                                      </p:tavLst>
                                    </p:anim>
                                    <p:anim calcmode="lin" valueType="num">
                                      <p:cBhvr>
                                        <p:cTn id="503" dur="250" fill="hold"/>
                                        <p:tgtEl>
                                          <p:spTgt spid="293"/>
                                        </p:tgtEl>
                                        <p:attrNameLst>
                                          <p:attrName>ppt_h</p:attrName>
                                        </p:attrNameLst>
                                      </p:cBhvr>
                                      <p:tavLst>
                                        <p:tav tm="0">
                                          <p:val>
                                            <p:fltVal val="0"/>
                                          </p:val>
                                        </p:tav>
                                        <p:tav tm="100000">
                                          <p:val>
                                            <p:strVal val="#ppt_h"/>
                                          </p:val>
                                        </p:tav>
                                      </p:tavLst>
                                    </p:anim>
                                    <p:animEffect transition="in" filter="fade">
                                      <p:cBhvr>
                                        <p:cTn id="504" dur="250"/>
                                        <p:tgtEl>
                                          <p:spTgt spid="293"/>
                                        </p:tgtEl>
                                      </p:cBhvr>
                                    </p:animEffect>
                                  </p:childTnLst>
                                </p:cTn>
                              </p:par>
                              <p:par>
                                <p:cTn id="505" presetID="53" presetClass="entr" presetSubtype="16" fill="hold" grpId="0" nodeType="withEffect">
                                  <p:stCondLst>
                                    <p:cond delay="1250"/>
                                  </p:stCondLst>
                                  <p:childTnLst>
                                    <p:set>
                                      <p:cBhvr>
                                        <p:cTn id="506" dur="1" fill="hold">
                                          <p:stCondLst>
                                            <p:cond delay="0"/>
                                          </p:stCondLst>
                                        </p:cTn>
                                        <p:tgtEl>
                                          <p:spTgt spid="294"/>
                                        </p:tgtEl>
                                        <p:attrNameLst>
                                          <p:attrName>style.visibility</p:attrName>
                                        </p:attrNameLst>
                                      </p:cBhvr>
                                      <p:to>
                                        <p:strVal val="visible"/>
                                      </p:to>
                                    </p:set>
                                    <p:anim calcmode="lin" valueType="num">
                                      <p:cBhvr>
                                        <p:cTn id="507" dur="250" fill="hold"/>
                                        <p:tgtEl>
                                          <p:spTgt spid="294"/>
                                        </p:tgtEl>
                                        <p:attrNameLst>
                                          <p:attrName>ppt_w</p:attrName>
                                        </p:attrNameLst>
                                      </p:cBhvr>
                                      <p:tavLst>
                                        <p:tav tm="0">
                                          <p:val>
                                            <p:fltVal val="0"/>
                                          </p:val>
                                        </p:tav>
                                        <p:tav tm="100000">
                                          <p:val>
                                            <p:strVal val="#ppt_w"/>
                                          </p:val>
                                        </p:tav>
                                      </p:tavLst>
                                    </p:anim>
                                    <p:anim calcmode="lin" valueType="num">
                                      <p:cBhvr>
                                        <p:cTn id="508" dur="250" fill="hold"/>
                                        <p:tgtEl>
                                          <p:spTgt spid="294"/>
                                        </p:tgtEl>
                                        <p:attrNameLst>
                                          <p:attrName>ppt_h</p:attrName>
                                        </p:attrNameLst>
                                      </p:cBhvr>
                                      <p:tavLst>
                                        <p:tav tm="0">
                                          <p:val>
                                            <p:fltVal val="0"/>
                                          </p:val>
                                        </p:tav>
                                        <p:tav tm="100000">
                                          <p:val>
                                            <p:strVal val="#ppt_h"/>
                                          </p:val>
                                        </p:tav>
                                      </p:tavLst>
                                    </p:anim>
                                    <p:animEffect transition="in" filter="fade">
                                      <p:cBhvr>
                                        <p:cTn id="509" dur="250"/>
                                        <p:tgtEl>
                                          <p:spTgt spid="294"/>
                                        </p:tgtEl>
                                      </p:cBhvr>
                                    </p:animEffect>
                                  </p:childTnLst>
                                </p:cTn>
                              </p:par>
                              <p:par>
                                <p:cTn id="510" presetID="53" presetClass="entr" presetSubtype="16" fill="hold" grpId="0" nodeType="withEffect">
                                  <p:stCondLst>
                                    <p:cond delay="500"/>
                                  </p:stCondLst>
                                  <p:childTnLst>
                                    <p:set>
                                      <p:cBhvr>
                                        <p:cTn id="511" dur="1" fill="hold">
                                          <p:stCondLst>
                                            <p:cond delay="0"/>
                                          </p:stCondLst>
                                        </p:cTn>
                                        <p:tgtEl>
                                          <p:spTgt spid="295"/>
                                        </p:tgtEl>
                                        <p:attrNameLst>
                                          <p:attrName>style.visibility</p:attrName>
                                        </p:attrNameLst>
                                      </p:cBhvr>
                                      <p:to>
                                        <p:strVal val="visible"/>
                                      </p:to>
                                    </p:set>
                                    <p:anim calcmode="lin" valueType="num">
                                      <p:cBhvr>
                                        <p:cTn id="512" dur="250" fill="hold"/>
                                        <p:tgtEl>
                                          <p:spTgt spid="295"/>
                                        </p:tgtEl>
                                        <p:attrNameLst>
                                          <p:attrName>ppt_w</p:attrName>
                                        </p:attrNameLst>
                                      </p:cBhvr>
                                      <p:tavLst>
                                        <p:tav tm="0">
                                          <p:val>
                                            <p:fltVal val="0"/>
                                          </p:val>
                                        </p:tav>
                                        <p:tav tm="100000">
                                          <p:val>
                                            <p:strVal val="#ppt_w"/>
                                          </p:val>
                                        </p:tav>
                                      </p:tavLst>
                                    </p:anim>
                                    <p:anim calcmode="lin" valueType="num">
                                      <p:cBhvr>
                                        <p:cTn id="513" dur="250" fill="hold"/>
                                        <p:tgtEl>
                                          <p:spTgt spid="295"/>
                                        </p:tgtEl>
                                        <p:attrNameLst>
                                          <p:attrName>ppt_h</p:attrName>
                                        </p:attrNameLst>
                                      </p:cBhvr>
                                      <p:tavLst>
                                        <p:tav tm="0">
                                          <p:val>
                                            <p:fltVal val="0"/>
                                          </p:val>
                                        </p:tav>
                                        <p:tav tm="100000">
                                          <p:val>
                                            <p:strVal val="#ppt_h"/>
                                          </p:val>
                                        </p:tav>
                                      </p:tavLst>
                                    </p:anim>
                                    <p:animEffect transition="in" filter="fade">
                                      <p:cBhvr>
                                        <p:cTn id="514" dur="250"/>
                                        <p:tgtEl>
                                          <p:spTgt spid="295"/>
                                        </p:tgtEl>
                                      </p:cBhvr>
                                    </p:animEffect>
                                  </p:childTnLst>
                                </p:cTn>
                              </p:par>
                              <p:par>
                                <p:cTn id="515" presetID="53" presetClass="entr" presetSubtype="16" fill="hold" grpId="0" nodeType="withEffect">
                                  <p:stCondLst>
                                    <p:cond delay="1250"/>
                                  </p:stCondLst>
                                  <p:childTnLst>
                                    <p:set>
                                      <p:cBhvr>
                                        <p:cTn id="516" dur="1" fill="hold">
                                          <p:stCondLst>
                                            <p:cond delay="0"/>
                                          </p:stCondLst>
                                        </p:cTn>
                                        <p:tgtEl>
                                          <p:spTgt spid="296"/>
                                        </p:tgtEl>
                                        <p:attrNameLst>
                                          <p:attrName>style.visibility</p:attrName>
                                        </p:attrNameLst>
                                      </p:cBhvr>
                                      <p:to>
                                        <p:strVal val="visible"/>
                                      </p:to>
                                    </p:set>
                                    <p:anim calcmode="lin" valueType="num">
                                      <p:cBhvr>
                                        <p:cTn id="517" dur="250" fill="hold"/>
                                        <p:tgtEl>
                                          <p:spTgt spid="296"/>
                                        </p:tgtEl>
                                        <p:attrNameLst>
                                          <p:attrName>ppt_w</p:attrName>
                                        </p:attrNameLst>
                                      </p:cBhvr>
                                      <p:tavLst>
                                        <p:tav tm="0">
                                          <p:val>
                                            <p:fltVal val="0"/>
                                          </p:val>
                                        </p:tav>
                                        <p:tav tm="100000">
                                          <p:val>
                                            <p:strVal val="#ppt_w"/>
                                          </p:val>
                                        </p:tav>
                                      </p:tavLst>
                                    </p:anim>
                                    <p:anim calcmode="lin" valueType="num">
                                      <p:cBhvr>
                                        <p:cTn id="518" dur="250" fill="hold"/>
                                        <p:tgtEl>
                                          <p:spTgt spid="296"/>
                                        </p:tgtEl>
                                        <p:attrNameLst>
                                          <p:attrName>ppt_h</p:attrName>
                                        </p:attrNameLst>
                                      </p:cBhvr>
                                      <p:tavLst>
                                        <p:tav tm="0">
                                          <p:val>
                                            <p:fltVal val="0"/>
                                          </p:val>
                                        </p:tav>
                                        <p:tav tm="100000">
                                          <p:val>
                                            <p:strVal val="#ppt_h"/>
                                          </p:val>
                                        </p:tav>
                                      </p:tavLst>
                                    </p:anim>
                                    <p:animEffect transition="in" filter="fade">
                                      <p:cBhvr>
                                        <p:cTn id="519" dur="250"/>
                                        <p:tgtEl>
                                          <p:spTgt spid="296"/>
                                        </p:tgtEl>
                                      </p:cBhvr>
                                    </p:animEffect>
                                  </p:childTnLst>
                                </p:cTn>
                              </p:par>
                              <p:par>
                                <p:cTn id="520" presetID="53" presetClass="entr" presetSubtype="16" fill="hold" grpId="0" nodeType="withEffect">
                                  <p:stCondLst>
                                    <p:cond delay="1500"/>
                                  </p:stCondLst>
                                  <p:childTnLst>
                                    <p:set>
                                      <p:cBhvr>
                                        <p:cTn id="521" dur="1" fill="hold">
                                          <p:stCondLst>
                                            <p:cond delay="0"/>
                                          </p:stCondLst>
                                        </p:cTn>
                                        <p:tgtEl>
                                          <p:spTgt spid="297"/>
                                        </p:tgtEl>
                                        <p:attrNameLst>
                                          <p:attrName>style.visibility</p:attrName>
                                        </p:attrNameLst>
                                      </p:cBhvr>
                                      <p:to>
                                        <p:strVal val="visible"/>
                                      </p:to>
                                    </p:set>
                                    <p:anim calcmode="lin" valueType="num">
                                      <p:cBhvr>
                                        <p:cTn id="522" dur="250" fill="hold"/>
                                        <p:tgtEl>
                                          <p:spTgt spid="297"/>
                                        </p:tgtEl>
                                        <p:attrNameLst>
                                          <p:attrName>ppt_w</p:attrName>
                                        </p:attrNameLst>
                                      </p:cBhvr>
                                      <p:tavLst>
                                        <p:tav tm="0">
                                          <p:val>
                                            <p:fltVal val="0"/>
                                          </p:val>
                                        </p:tav>
                                        <p:tav tm="100000">
                                          <p:val>
                                            <p:strVal val="#ppt_w"/>
                                          </p:val>
                                        </p:tav>
                                      </p:tavLst>
                                    </p:anim>
                                    <p:anim calcmode="lin" valueType="num">
                                      <p:cBhvr>
                                        <p:cTn id="523" dur="250" fill="hold"/>
                                        <p:tgtEl>
                                          <p:spTgt spid="297"/>
                                        </p:tgtEl>
                                        <p:attrNameLst>
                                          <p:attrName>ppt_h</p:attrName>
                                        </p:attrNameLst>
                                      </p:cBhvr>
                                      <p:tavLst>
                                        <p:tav tm="0">
                                          <p:val>
                                            <p:fltVal val="0"/>
                                          </p:val>
                                        </p:tav>
                                        <p:tav tm="100000">
                                          <p:val>
                                            <p:strVal val="#ppt_h"/>
                                          </p:val>
                                        </p:tav>
                                      </p:tavLst>
                                    </p:anim>
                                    <p:animEffect transition="in" filter="fade">
                                      <p:cBhvr>
                                        <p:cTn id="524" dur="250"/>
                                        <p:tgtEl>
                                          <p:spTgt spid="297"/>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298"/>
                                        </p:tgtEl>
                                        <p:attrNameLst>
                                          <p:attrName>style.visibility</p:attrName>
                                        </p:attrNameLst>
                                      </p:cBhvr>
                                      <p:to>
                                        <p:strVal val="visible"/>
                                      </p:to>
                                    </p:set>
                                    <p:anim calcmode="lin" valueType="num">
                                      <p:cBhvr>
                                        <p:cTn id="527" dur="250" fill="hold"/>
                                        <p:tgtEl>
                                          <p:spTgt spid="298"/>
                                        </p:tgtEl>
                                        <p:attrNameLst>
                                          <p:attrName>ppt_w</p:attrName>
                                        </p:attrNameLst>
                                      </p:cBhvr>
                                      <p:tavLst>
                                        <p:tav tm="0">
                                          <p:val>
                                            <p:fltVal val="0"/>
                                          </p:val>
                                        </p:tav>
                                        <p:tav tm="100000">
                                          <p:val>
                                            <p:strVal val="#ppt_w"/>
                                          </p:val>
                                        </p:tav>
                                      </p:tavLst>
                                    </p:anim>
                                    <p:anim calcmode="lin" valueType="num">
                                      <p:cBhvr>
                                        <p:cTn id="528" dur="250" fill="hold"/>
                                        <p:tgtEl>
                                          <p:spTgt spid="298"/>
                                        </p:tgtEl>
                                        <p:attrNameLst>
                                          <p:attrName>ppt_h</p:attrName>
                                        </p:attrNameLst>
                                      </p:cBhvr>
                                      <p:tavLst>
                                        <p:tav tm="0">
                                          <p:val>
                                            <p:fltVal val="0"/>
                                          </p:val>
                                        </p:tav>
                                        <p:tav tm="100000">
                                          <p:val>
                                            <p:strVal val="#ppt_h"/>
                                          </p:val>
                                        </p:tav>
                                      </p:tavLst>
                                    </p:anim>
                                    <p:animEffect transition="in" filter="fade">
                                      <p:cBhvr>
                                        <p:cTn id="529" dur="250"/>
                                        <p:tgtEl>
                                          <p:spTgt spid="298"/>
                                        </p:tgtEl>
                                      </p:cBhvr>
                                    </p:animEffect>
                                  </p:childTnLst>
                                </p:cTn>
                              </p:par>
                              <p:par>
                                <p:cTn id="530" presetID="53" presetClass="entr" presetSubtype="16" fill="hold" grpId="0" nodeType="withEffect">
                                  <p:stCondLst>
                                    <p:cond delay="2000"/>
                                  </p:stCondLst>
                                  <p:childTnLst>
                                    <p:set>
                                      <p:cBhvr>
                                        <p:cTn id="531" dur="1" fill="hold">
                                          <p:stCondLst>
                                            <p:cond delay="0"/>
                                          </p:stCondLst>
                                        </p:cTn>
                                        <p:tgtEl>
                                          <p:spTgt spid="300"/>
                                        </p:tgtEl>
                                        <p:attrNameLst>
                                          <p:attrName>style.visibility</p:attrName>
                                        </p:attrNameLst>
                                      </p:cBhvr>
                                      <p:to>
                                        <p:strVal val="visible"/>
                                      </p:to>
                                    </p:set>
                                    <p:anim calcmode="lin" valueType="num">
                                      <p:cBhvr>
                                        <p:cTn id="532" dur="250" fill="hold"/>
                                        <p:tgtEl>
                                          <p:spTgt spid="300"/>
                                        </p:tgtEl>
                                        <p:attrNameLst>
                                          <p:attrName>ppt_w</p:attrName>
                                        </p:attrNameLst>
                                      </p:cBhvr>
                                      <p:tavLst>
                                        <p:tav tm="0">
                                          <p:val>
                                            <p:fltVal val="0"/>
                                          </p:val>
                                        </p:tav>
                                        <p:tav tm="100000">
                                          <p:val>
                                            <p:strVal val="#ppt_w"/>
                                          </p:val>
                                        </p:tav>
                                      </p:tavLst>
                                    </p:anim>
                                    <p:anim calcmode="lin" valueType="num">
                                      <p:cBhvr>
                                        <p:cTn id="533" dur="250" fill="hold"/>
                                        <p:tgtEl>
                                          <p:spTgt spid="300"/>
                                        </p:tgtEl>
                                        <p:attrNameLst>
                                          <p:attrName>ppt_h</p:attrName>
                                        </p:attrNameLst>
                                      </p:cBhvr>
                                      <p:tavLst>
                                        <p:tav tm="0">
                                          <p:val>
                                            <p:fltVal val="0"/>
                                          </p:val>
                                        </p:tav>
                                        <p:tav tm="100000">
                                          <p:val>
                                            <p:strVal val="#ppt_h"/>
                                          </p:val>
                                        </p:tav>
                                      </p:tavLst>
                                    </p:anim>
                                    <p:animEffect transition="in" filter="fade">
                                      <p:cBhvr>
                                        <p:cTn id="534" dur="250"/>
                                        <p:tgtEl>
                                          <p:spTgt spid="300"/>
                                        </p:tgtEl>
                                      </p:cBhvr>
                                    </p:animEffect>
                                  </p:childTnLst>
                                </p:cTn>
                              </p:par>
                              <p:par>
                                <p:cTn id="535" presetID="53" presetClass="entr" presetSubtype="16" fill="hold" grpId="0" nodeType="withEffect">
                                  <p:stCondLst>
                                    <p:cond delay="1750"/>
                                  </p:stCondLst>
                                  <p:childTnLst>
                                    <p:set>
                                      <p:cBhvr>
                                        <p:cTn id="536" dur="1" fill="hold">
                                          <p:stCondLst>
                                            <p:cond delay="0"/>
                                          </p:stCondLst>
                                        </p:cTn>
                                        <p:tgtEl>
                                          <p:spTgt spid="301"/>
                                        </p:tgtEl>
                                        <p:attrNameLst>
                                          <p:attrName>style.visibility</p:attrName>
                                        </p:attrNameLst>
                                      </p:cBhvr>
                                      <p:to>
                                        <p:strVal val="visible"/>
                                      </p:to>
                                    </p:set>
                                    <p:anim calcmode="lin" valueType="num">
                                      <p:cBhvr>
                                        <p:cTn id="537" dur="250" fill="hold"/>
                                        <p:tgtEl>
                                          <p:spTgt spid="301"/>
                                        </p:tgtEl>
                                        <p:attrNameLst>
                                          <p:attrName>ppt_w</p:attrName>
                                        </p:attrNameLst>
                                      </p:cBhvr>
                                      <p:tavLst>
                                        <p:tav tm="0">
                                          <p:val>
                                            <p:fltVal val="0"/>
                                          </p:val>
                                        </p:tav>
                                        <p:tav tm="100000">
                                          <p:val>
                                            <p:strVal val="#ppt_w"/>
                                          </p:val>
                                        </p:tav>
                                      </p:tavLst>
                                    </p:anim>
                                    <p:anim calcmode="lin" valueType="num">
                                      <p:cBhvr>
                                        <p:cTn id="538" dur="250" fill="hold"/>
                                        <p:tgtEl>
                                          <p:spTgt spid="301"/>
                                        </p:tgtEl>
                                        <p:attrNameLst>
                                          <p:attrName>ppt_h</p:attrName>
                                        </p:attrNameLst>
                                      </p:cBhvr>
                                      <p:tavLst>
                                        <p:tav tm="0">
                                          <p:val>
                                            <p:fltVal val="0"/>
                                          </p:val>
                                        </p:tav>
                                        <p:tav tm="100000">
                                          <p:val>
                                            <p:strVal val="#ppt_h"/>
                                          </p:val>
                                        </p:tav>
                                      </p:tavLst>
                                    </p:anim>
                                    <p:animEffect transition="in" filter="fade">
                                      <p:cBhvr>
                                        <p:cTn id="539" dur="250"/>
                                        <p:tgtEl>
                                          <p:spTgt spid="301"/>
                                        </p:tgtEl>
                                      </p:cBhvr>
                                    </p:animEffect>
                                  </p:childTnLst>
                                </p:cTn>
                              </p:par>
                              <p:par>
                                <p:cTn id="540" presetID="53" presetClass="entr" presetSubtype="16" fill="hold" grpId="0" nodeType="withEffect">
                                  <p:stCondLst>
                                    <p:cond delay="500"/>
                                  </p:stCondLst>
                                  <p:childTnLst>
                                    <p:set>
                                      <p:cBhvr>
                                        <p:cTn id="541" dur="1" fill="hold">
                                          <p:stCondLst>
                                            <p:cond delay="0"/>
                                          </p:stCondLst>
                                        </p:cTn>
                                        <p:tgtEl>
                                          <p:spTgt spid="302"/>
                                        </p:tgtEl>
                                        <p:attrNameLst>
                                          <p:attrName>style.visibility</p:attrName>
                                        </p:attrNameLst>
                                      </p:cBhvr>
                                      <p:to>
                                        <p:strVal val="visible"/>
                                      </p:to>
                                    </p:set>
                                    <p:anim calcmode="lin" valueType="num">
                                      <p:cBhvr>
                                        <p:cTn id="542" dur="250" fill="hold"/>
                                        <p:tgtEl>
                                          <p:spTgt spid="302"/>
                                        </p:tgtEl>
                                        <p:attrNameLst>
                                          <p:attrName>ppt_w</p:attrName>
                                        </p:attrNameLst>
                                      </p:cBhvr>
                                      <p:tavLst>
                                        <p:tav tm="0">
                                          <p:val>
                                            <p:fltVal val="0"/>
                                          </p:val>
                                        </p:tav>
                                        <p:tav tm="100000">
                                          <p:val>
                                            <p:strVal val="#ppt_w"/>
                                          </p:val>
                                        </p:tav>
                                      </p:tavLst>
                                    </p:anim>
                                    <p:anim calcmode="lin" valueType="num">
                                      <p:cBhvr>
                                        <p:cTn id="543" dur="250" fill="hold"/>
                                        <p:tgtEl>
                                          <p:spTgt spid="302"/>
                                        </p:tgtEl>
                                        <p:attrNameLst>
                                          <p:attrName>ppt_h</p:attrName>
                                        </p:attrNameLst>
                                      </p:cBhvr>
                                      <p:tavLst>
                                        <p:tav tm="0">
                                          <p:val>
                                            <p:fltVal val="0"/>
                                          </p:val>
                                        </p:tav>
                                        <p:tav tm="100000">
                                          <p:val>
                                            <p:strVal val="#ppt_h"/>
                                          </p:val>
                                        </p:tav>
                                      </p:tavLst>
                                    </p:anim>
                                    <p:animEffect transition="in" filter="fade">
                                      <p:cBhvr>
                                        <p:cTn id="544" dur="250"/>
                                        <p:tgtEl>
                                          <p:spTgt spid="302"/>
                                        </p:tgtEl>
                                      </p:cBhvr>
                                    </p:animEffect>
                                  </p:childTnLst>
                                </p:cTn>
                              </p:par>
                              <p:par>
                                <p:cTn id="545" presetID="53" presetClass="entr" presetSubtype="16" fill="hold" grpId="0" nodeType="withEffect">
                                  <p:stCondLst>
                                    <p:cond delay="2500"/>
                                  </p:stCondLst>
                                  <p:childTnLst>
                                    <p:set>
                                      <p:cBhvr>
                                        <p:cTn id="546" dur="1" fill="hold">
                                          <p:stCondLst>
                                            <p:cond delay="0"/>
                                          </p:stCondLst>
                                        </p:cTn>
                                        <p:tgtEl>
                                          <p:spTgt spid="303"/>
                                        </p:tgtEl>
                                        <p:attrNameLst>
                                          <p:attrName>style.visibility</p:attrName>
                                        </p:attrNameLst>
                                      </p:cBhvr>
                                      <p:to>
                                        <p:strVal val="visible"/>
                                      </p:to>
                                    </p:set>
                                    <p:anim calcmode="lin" valueType="num">
                                      <p:cBhvr>
                                        <p:cTn id="547" dur="250" fill="hold"/>
                                        <p:tgtEl>
                                          <p:spTgt spid="303"/>
                                        </p:tgtEl>
                                        <p:attrNameLst>
                                          <p:attrName>ppt_w</p:attrName>
                                        </p:attrNameLst>
                                      </p:cBhvr>
                                      <p:tavLst>
                                        <p:tav tm="0">
                                          <p:val>
                                            <p:fltVal val="0"/>
                                          </p:val>
                                        </p:tav>
                                        <p:tav tm="100000">
                                          <p:val>
                                            <p:strVal val="#ppt_w"/>
                                          </p:val>
                                        </p:tav>
                                      </p:tavLst>
                                    </p:anim>
                                    <p:anim calcmode="lin" valueType="num">
                                      <p:cBhvr>
                                        <p:cTn id="548" dur="250" fill="hold"/>
                                        <p:tgtEl>
                                          <p:spTgt spid="303"/>
                                        </p:tgtEl>
                                        <p:attrNameLst>
                                          <p:attrName>ppt_h</p:attrName>
                                        </p:attrNameLst>
                                      </p:cBhvr>
                                      <p:tavLst>
                                        <p:tav tm="0">
                                          <p:val>
                                            <p:fltVal val="0"/>
                                          </p:val>
                                        </p:tav>
                                        <p:tav tm="100000">
                                          <p:val>
                                            <p:strVal val="#ppt_h"/>
                                          </p:val>
                                        </p:tav>
                                      </p:tavLst>
                                    </p:anim>
                                    <p:animEffect transition="in" filter="fade">
                                      <p:cBhvr>
                                        <p:cTn id="549" dur="250"/>
                                        <p:tgtEl>
                                          <p:spTgt spid="303"/>
                                        </p:tgtEl>
                                      </p:cBhvr>
                                    </p:animEffect>
                                  </p:childTnLst>
                                </p:cTn>
                              </p:par>
                              <p:par>
                                <p:cTn id="550" presetID="53" presetClass="entr" presetSubtype="16" fill="hold" grpId="0" nodeType="withEffect">
                                  <p:stCondLst>
                                    <p:cond delay="2250"/>
                                  </p:stCondLst>
                                  <p:childTnLst>
                                    <p:set>
                                      <p:cBhvr>
                                        <p:cTn id="551" dur="1" fill="hold">
                                          <p:stCondLst>
                                            <p:cond delay="0"/>
                                          </p:stCondLst>
                                        </p:cTn>
                                        <p:tgtEl>
                                          <p:spTgt spid="304"/>
                                        </p:tgtEl>
                                        <p:attrNameLst>
                                          <p:attrName>style.visibility</p:attrName>
                                        </p:attrNameLst>
                                      </p:cBhvr>
                                      <p:to>
                                        <p:strVal val="visible"/>
                                      </p:to>
                                    </p:set>
                                    <p:anim calcmode="lin" valueType="num">
                                      <p:cBhvr>
                                        <p:cTn id="552" dur="250" fill="hold"/>
                                        <p:tgtEl>
                                          <p:spTgt spid="304"/>
                                        </p:tgtEl>
                                        <p:attrNameLst>
                                          <p:attrName>ppt_w</p:attrName>
                                        </p:attrNameLst>
                                      </p:cBhvr>
                                      <p:tavLst>
                                        <p:tav tm="0">
                                          <p:val>
                                            <p:fltVal val="0"/>
                                          </p:val>
                                        </p:tav>
                                        <p:tav tm="100000">
                                          <p:val>
                                            <p:strVal val="#ppt_w"/>
                                          </p:val>
                                        </p:tav>
                                      </p:tavLst>
                                    </p:anim>
                                    <p:anim calcmode="lin" valueType="num">
                                      <p:cBhvr>
                                        <p:cTn id="553" dur="250" fill="hold"/>
                                        <p:tgtEl>
                                          <p:spTgt spid="304"/>
                                        </p:tgtEl>
                                        <p:attrNameLst>
                                          <p:attrName>ppt_h</p:attrName>
                                        </p:attrNameLst>
                                      </p:cBhvr>
                                      <p:tavLst>
                                        <p:tav tm="0">
                                          <p:val>
                                            <p:fltVal val="0"/>
                                          </p:val>
                                        </p:tav>
                                        <p:tav tm="100000">
                                          <p:val>
                                            <p:strVal val="#ppt_h"/>
                                          </p:val>
                                        </p:tav>
                                      </p:tavLst>
                                    </p:anim>
                                    <p:animEffect transition="in" filter="fade">
                                      <p:cBhvr>
                                        <p:cTn id="554" dur="250"/>
                                        <p:tgtEl>
                                          <p:spTgt spid="304"/>
                                        </p:tgtEl>
                                      </p:cBhvr>
                                    </p:animEffect>
                                  </p:childTnLst>
                                </p:cTn>
                              </p:par>
                              <p:par>
                                <p:cTn id="555" presetID="53" presetClass="entr" presetSubtype="16" fill="hold" grpId="0" nodeType="withEffect">
                                  <p:stCondLst>
                                    <p:cond delay="400"/>
                                  </p:stCondLst>
                                  <p:childTnLst>
                                    <p:set>
                                      <p:cBhvr>
                                        <p:cTn id="556" dur="1" fill="hold">
                                          <p:stCondLst>
                                            <p:cond delay="0"/>
                                          </p:stCondLst>
                                        </p:cTn>
                                        <p:tgtEl>
                                          <p:spTgt spid="305"/>
                                        </p:tgtEl>
                                        <p:attrNameLst>
                                          <p:attrName>style.visibility</p:attrName>
                                        </p:attrNameLst>
                                      </p:cBhvr>
                                      <p:to>
                                        <p:strVal val="visible"/>
                                      </p:to>
                                    </p:set>
                                    <p:anim calcmode="lin" valueType="num">
                                      <p:cBhvr>
                                        <p:cTn id="557" dur="250" fill="hold"/>
                                        <p:tgtEl>
                                          <p:spTgt spid="305"/>
                                        </p:tgtEl>
                                        <p:attrNameLst>
                                          <p:attrName>ppt_w</p:attrName>
                                        </p:attrNameLst>
                                      </p:cBhvr>
                                      <p:tavLst>
                                        <p:tav tm="0">
                                          <p:val>
                                            <p:fltVal val="0"/>
                                          </p:val>
                                        </p:tav>
                                        <p:tav tm="100000">
                                          <p:val>
                                            <p:strVal val="#ppt_w"/>
                                          </p:val>
                                        </p:tav>
                                      </p:tavLst>
                                    </p:anim>
                                    <p:anim calcmode="lin" valueType="num">
                                      <p:cBhvr>
                                        <p:cTn id="558" dur="250" fill="hold"/>
                                        <p:tgtEl>
                                          <p:spTgt spid="305"/>
                                        </p:tgtEl>
                                        <p:attrNameLst>
                                          <p:attrName>ppt_h</p:attrName>
                                        </p:attrNameLst>
                                      </p:cBhvr>
                                      <p:tavLst>
                                        <p:tav tm="0">
                                          <p:val>
                                            <p:fltVal val="0"/>
                                          </p:val>
                                        </p:tav>
                                        <p:tav tm="100000">
                                          <p:val>
                                            <p:strVal val="#ppt_h"/>
                                          </p:val>
                                        </p:tav>
                                      </p:tavLst>
                                    </p:anim>
                                    <p:animEffect transition="in" filter="fade">
                                      <p:cBhvr>
                                        <p:cTn id="559" dur="250"/>
                                        <p:tgtEl>
                                          <p:spTgt spid="305"/>
                                        </p:tgtEl>
                                      </p:cBhvr>
                                    </p:animEffect>
                                  </p:childTnLst>
                                </p:cTn>
                              </p:par>
                              <p:par>
                                <p:cTn id="560" presetID="53" presetClass="entr" presetSubtype="16" fill="hold" grpId="0" nodeType="withEffect">
                                  <p:stCondLst>
                                    <p:cond delay="500"/>
                                  </p:stCondLst>
                                  <p:childTnLst>
                                    <p:set>
                                      <p:cBhvr>
                                        <p:cTn id="561" dur="1" fill="hold">
                                          <p:stCondLst>
                                            <p:cond delay="0"/>
                                          </p:stCondLst>
                                        </p:cTn>
                                        <p:tgtEl>
                                          <p:spTgt spid="311"/>
                                        </p:tgtEl>
                                        <p:attrNameLst>
                                          <p:attrName>style.visibility</p:attrName>
                                        </p:attrNameLst>
                                      </p:cBhvr>
                                      <p:to>
                                        <p:strVal val="visible"/>
                                      </p:to>
                                    </p:set>
                                    <p:anim calcmode="lin" valueType="num">
                                      <p:cBhvr>
                                        <p:cTn id="562" dur="250" fill="hold"/>
                                        <p:tgtEl>
                                          <p:spTgt spid="311"/>
                                        </p:tgtEl>
                                        <p:attrNameLst>
                                          <p:attrName>ppt_w</p:attrName>
                                        </p:attrNameLst>
                                      </p:cBhvr>
                                      <p:tavLst>
                                        <p:tav tm="0">
                                          <p:val>
                                            <p:fltVal val="0"/>
                                          </p:val>
                                        </p:tav>
                                        <p:tav tm="100000">
                                          <p:val>
                                            <p:strVal val="#ppt_w"/>
                                          </p:val>
                                        </p:tav>
                                      </p:tavLst>
                                    </p:anim>
                                    <p:anim calcmode="lin" valueType="num">
                                      <p:cBhvr>
                                        <p:cTn id="563" dur="250" fill="hold"/>
                                        <p:tgtEl>
                                          <p:spTgt spid="311"/>
                                        </p:tgtEl>
                                        <p:attrNameLst>
                                          <p:attrName>ppt_h</p:attrName>
                                        </p:attrNameLst>
                                      </p:cBhvr>
                                      <p:tavLst>
                                        <p:tav tm="0">
                                          <p:val>
                                            <p:fltVal val="0"/>
                                          </p:val>
                                        </p:tav>
                                        <p:tav tm="100000">
                                          <p:val>
                                            <p:strVal val="#ppt_h"/>
                                          </p:val>
                                        </p:tav>
                                      </p:tavLst>
                                    </p:anim>
                                    <p:animEffect transition="in" filter="fade">
                                      <p:cBhvr>
                                        <p:cTn id="564" dur="250"/>
                                        <p:tgtEl>
                                          <p:spTgt spid="311"/>
                                        </p:tgtEl>
                                      </p:cBhvr>
                                    </p:animEffect>
                                  </p:childTnLst>
                                </p:cTn>
                              </p:par>
                              <p:par>
                                <p:cTn id="565" presetID="53" presetClass="entr" presetSubtype="16" fill="hold" grpId="0" nodeType="withEffect">
                                  <p:stCondLst>
                                    <p:cond delay="1750"/>
                                  </p:stCondLst>
                                  <p:childTnLst>
                                    <p:set>
                                      <p:cBhvr>
                                        <p:cTn id="566" dur="1" fill="hold">
                                          <p:stCondLst>
                                            <p:cond delay="0"/>
                                          </p:stCondLst>
                                        </p:cTn>
                                        <p:tgtEl>
                                          <p:spTgt spid="312"/>
                                        </p:tgtEl>
                                        <p:attrNameLst>
                                          <p:attrName>style.visibility</p:attrName>
                                        </p:attrNameLst>
                                      </p:cBhvr>
                                      <p:to>
                                        <p:strVal val="visible"/>
                                      </p:to>
                                    </p:set>
                                    <p:anim calcmode="lin" valueType="num">
                                      <p:cBhvr>
                                        <p:cTn id="567" dur="250" fill="hold"/>
                                        <p:tgtEl>
                                          <p:spTgt spid="312"/>
                                        </p:tgtEl>
                                        <p:attrNameLst>
                                          <p:attrName>ppt_w</p:attrName>
                                        </p:attrNameLst>
                                      </p:cBhvr>
                                      <p:tavLst>
                                        <p:tav tm="0">
                                          <p:val>
                                            <p:fltVal val="0"/>
                                          </p:val>
                                        </p:tav>
                                        <p:tav tm="100000">
                                          <p:val>
                                            <p:strVal val="#ppt_w"/>
                                          </p:val>
                                        </p:tav>
                                      </p:tavLst>
                                    </p:anim>
                                    <p:anim calcmode="lin" valueType="num">
                                      <p:cBhvr>
                                        <p:cTn id="568" dur="250" fill="hold"/>
                                        <p:tgtEl>
                                          <p:spTgt spid="312"/>
                                        </p:tgtEl>
                                        <p:attrNameLst>
                                          <p:attrName>ppt_h</p:attrName>
                                        </p:attrNameLst>
                                      </p:cBhvr>
                                      <p:tavLst>
                                        <p:tav tm="0">
                                          <p:val>
                                            <p:fltVal val="0"/>
                                          </p:val>
                                        </p:tav>
                                        <p:tav tm="100000">
                                          <p:val>
                                            <p:strVal val="#ppt_h"/>
                                          </p:val>
                                        </p:tav>
                                      </p:tavLst>
                                    </p:anim>
                                    <p:animEffect transition="in" filter="fade">
                                      <p:cBhvr>
                                        <p:cTn id="569" dur="250"/>
                                        <p:tgtEl>
                                          <p:spTgt spid="312"/>
                                        </p:tgtEl>
                                      </p:cBhvr>
                                    </p:animEffect>
                                  </p:childTnLst>
                                </p:cTn>
                              </p:par>
                              <p:par>
                                <p:cTn id="570" presetID="53" presetClass="entr" presetSubtype="16" fill="hold" grpId="0" nodeType="withEffect">
                                  <p:stCondLst>
                                    <p:cond delay="0"/>
                                  </p:stCondLst>
                                  <p:childTnLst>
                                    <p:set>
                                      <p:cBhvr>
                                        <p:cTn id="571" dur="1" fill="hold">
                                          <p:stCondLst>
                                            <p:cond delay="0"/>
                                          </p:stCondLst>
                                        </p:cTn>
                                        <p:tgtEl>
                                          <p:spTgt spid="313"/>
                                        </p:tgtEl>
                                        <p:attrNameLst>
                                          <p:attrName>style.visibility</p:attrName>
                                        </p:attrNameLst>
                                      </p:cBhvr>
                                      <p:to>
                                        <p:strVal val="visible"/>
                                      </p:to>
                                    </p:set>
                                    <p:anim calcmode="lin" valueType="num">
                                      <p:cBhvr>
                                        <p:cTn id="572" dur="250" fill="hold"/>
                                        <p:tgtEl>
                                          <p:spTgt spid="313"/>
                                        </p:tgtEl>
                                        <p:attrNameLst>
                                          <p:attrName>ppt_w</p:attrName>
                                        </p:attrNameLst>
                                      </p:cBhvr>
                                      <p:tavLst>
                                        <p:tav tm="0">
                                          <p:val>
                                            <p:fltVal val="0"/>
                                          </p:val>
                                        </p:tav>
                                        <p:tav tm="100000">
                                          <p:val>
                                            <p:strVal val="#ppt_w"/>
                                          </p:val>
                                        </p:tav>
                                      </p:tavLst>
                                    </p:anim>
                                    <p:anim calcmode="lin" valueType="num">
                                      <p:cBhvr>
                                        <p:cTn id="573" dur="250" fill="hold"/>
                                        <p:tgtEl>
                                          <p:spTgt spid="313"/>
                                        </p:tgtEl>
                                        <p:attrNameLst>
                                          <p:attrName>ppt_h</p:attrName>
                                        </p:attrNameLst>
                                      </p:cBhvr>
                                      <p:tavLst>
                                        <p:tav tm="0">
                                          <p:val>
                                            <p:fltVal val="0"/>
                                          </p:val>
                                        </p:tav>
                                        <p:tav tm="100000">
                                          <p:val>
                                            <p:strVal val="#ppt_h"/>
                                          </p:val>
                                        </p:tav>
                                      </p:tavLst>
                                    </p:anim>
                                    <p:animEffect transition="in" filter="fade">
                                      <p:cBhvr>
                                        <p:cTn id="574" dur="250"/>
                                        <p:tgtEl>
                                          <p:spTgt spid="313"/>
                                        </p:tgtEl>
                                      </p:cBhvr>
                                    </p:animEffect>
                                  </p:childTnLst>
                                </p:cTn>
                              </p:par>
                              <p:par>
                                <p:cTn id="575" presetID="53" presetClass="entr" presetSubtype="16" fill="hold" grpId="0" nodeType="withEffect">
                                  <p:stCondLst>
                                    <p:cond delay="750"/>
                                  </p:stCondLst>
                                  <p:childTnLst>
                                    <p:set>
                                      <p:cBhvr>
                                        <p:cTn id="576" dur="1" fill="hold">
                                          <p:stCondLst>
                                            <p:cond delay="0"/>
                                          </p:stCondLst>
                                        </p:cTn>
                                        <p:tgtEl>
                                          <p:spTgt spid="314"/>
                                        </p:tgtEl>
                                        <p:attrNameLst>
                                          <p:attrName>style.visibility</p:attrName>
                                        </p:attrNameLst>
                                      </p:cBhvr>
                                      <p:to>
                                        <p:strVal val="visible"/>
                                      </p:to>
                                    </p:set>
                                    <p:anim calcmode="lin" valueType="num">
                                      <p:cBhvr>
                                        <p:cTn id="577" dur="250" fill="hold"/>
                                        <p:tgtEl>
                                          <p:spTgt spid="314"/>
                                        </p:tgtEl>
                                        <p:attrNameLst>
                                          <p:attrName>ppt_w</p:attrName>
                                        </p:attrNameLst>
                                      </p:cBhvr>
                                      <p:tavLst>
                                        <p:tav tm="0">
                                          <p:val>
                                            <p:fltVal val="0"/>
                                          </p:val>
                                        </p:tav>
                                        <p:tav tm="100000">
                                          <p:val>
                                            <p:strVal val="#ppt_w"/>
                                          </p:val>
                                        </p:tav>
                                      </p:tavLst>
                                    </p:anim>
                                    <p:anim calcmode="lin" valueType="num">
                                      <p:cBhvr>
                                        <p:cTn id="578" dur="250" fill="hold"/>
                                        <p:tgtEl>
                                          <p:spTgt spid="314"/>
                                        </p:tgtEl>
                                        <p:attrNameLst>
                                          <p:attrName>ppt_h</p:attrName>
                                        </p:attrNameLst>
                                      </p:cBhvr>
                                      <p:tavLst>
                                        <p:tav tm="0">
                                          <p:val>
                                            <p:fltVal val="0"/>
                                          </p:val>
                                        </p:tav>
                                        <p:tav tm="100000">
                                          <p:val>
                                            <p:strVal val="#ppt_h"/>
                                          </p:val>
                                        </p:tav>
                                      </p:tavLst>
                                    </p:anim>
                                    <p:animEffect transition="in" filter="fade">
                                      <p:cBhvr>
                                        <p:cTn id="579" dur="250"/>
                                        <p:tgtEl>
                                          <p:spTgt spid="314"/>
                                        </p:tgtEl>
                                      </p:cBhvr>
                                    </p:animEffect>
                                  </p:childTnLst>
                                </p:cTn>
                              </p:par>
                              <p:par>
                                <p:cTn id="580" presetID="53" presetClass="entr" presetSubtype="16" fill="hold" grpId="0" nodeType="withEffect">
                                  <p:stCondLst>
                                    <p:cond delay="1250"/>
                                  </p:stCondLst>
                                  <p:childTnLst>
                                    <p:set>
                                      <p:cBhvr>
                                        <p:cTn id="581" dur="1" fill="hold">
                                          <p:stCondLst>
                                            <p:cond delay="0"/>
                                          </p:stCondLst>
                                        </p:cTn>
                                        <p:tgtEl>
                                          <p:spTgt spid="318"/>
                                        </p:tgtEl>
                                        <p:attrNameLst>
                                          <p:attrName>style.visibility</p:attrName>
                                        </p:attrNameLst>
                                      </p:cBhvr>
                                      <p:to>
                                        <p:strVal val="visible"/>
                                      </p:to>
                                    </p:set>
                                    <p:anim calcmode="lin" valueType="num">
                                      <p:cBhvr>
                                        <p:cTn id="582" dur="250" fill="hold"/>
                                        <p:tgtEl>
                                          <p:spTgt spid="318"/>
                                        </p:tgtEl>
                                        <p:attrNameLst>
                                          <p:attrName>ppt_w</p:attrName>
                                        </p:attrNameLst>
                                      </p:cBhvr>
                                      <p:tavLst>
                                        <p:tav tm="0">
                                          <p:val>
                                            <p:fltVal val="0"/>
                                          </p:val>
                                        </p:tav>
                                        <p:tav tm="100000">
                                          <p:val>
                                            <p:strVal val="#ppt_w"/>
                                          </p:val>
                                        </p:tav>
                                      </p:tavLst>
                                    </p:anim>
                                    <p:anim calcmode="lin" valueType="num">
                                      <p:cBhvr>
                                        <p:cTn id="583" dur="250" fill="hold"/>
                                        <p:tgtEl>
                                          <p:spTgt spid="318"/>
                                        </p:tgtEl>
                                        <p:attrNameLst>
                                          <p:attrName>ppt_h</p:attrName>
                                        </p:attrNameLst>
                                      </p:cBhvr>
                                      <p:tavLst>
                                        <p:tav tm="0">
                                          <p:val>
                                            <p:fltVal val="0"/>
                                          </p:val>
                                        </p:tav>
                                        <p:tav tm="100000">
                                          <p:val>
                                            <p:strVal val="#ppt_h"/>
                                          </p:val>
                                        </p:tav>
                                      </p:tavLst>
                                    </p:anim>
                                    <p:animEffect transition="in" filter="fade">
                                      <p:cBhvr>
                                        <p:cTn id="584" dur="250"/>
                                        <p:tgtEl>
                                          <p:spTgt spid="318"/>
                                        </p:tgtEl>
                                      </p:cBhvr>
                                    </p:animEffect>
                                  </p:childTnLst>
                                </p:cTn>
                              </p:par>
                              <p:par>
                                <p:cTn id="585" presetID="53" presetClass="entr" presetSubtype="16" fill="hold" grpId="0" nodeType="withEffect">
                                  <p:stCondLst>
                                    <p:cond delay="0"/>
                                  </p:stCondLst>
                                  <p:childTnLst>
                                    <p:set>
                                      <p:cBhvr>
                                        <p:cTn id="586" dur="1" fill="hold">
                                          <p:stCondLst>
                                            <p:cond delay="0"/>
                                          </p:stCondLst>
                                        </p:cTn>
                                        <p:tgtEl>
                                          <p:spTgt spid="319"/>
                                        </p:tgtEl>
                                        <p:attrNameLst>
                                          <p:attrName>style.visibility</p:attrName>
                                        </p:attrNameLst>
                                      </p:cBhvr>
                                      <p:to>
                                        <p:strVal val="visible"/>
                                      </p:to>
                                    </p:set>
                                    <p:anim calcmode="lin" valueType="num">
                                      <p:cBhvr>
                                        <p:cTn id="587" dur="250" fill="hold"/>
                                        <p:tgtEl>
                                          <p:spTgt spid="319"/>
                                        </p:tgtEl>
                                        <p:attrNameLst>
                                          <p:attrName>ppt_w</p:attrName>
                                        </p:attrNameLst>
                                      </p:cBhvr>
                                      <p:tavLst>
                                        <p:tav tm="0">
                                          <p:val>
                                            <p:fltVal val="0"/>
                                          </p:val>
                                        </p:tav>
                                        <p:tav tm="100000">
                                          <p:val>
                                            <p:strVal val="#ppt_w"/>
                                          </p:val>
                                        </p:tav>
                                      </p:tavLst>
                                    </p:anim>
                                    <p:anim calcmode="lin" valueType="num">
                                      <p:cBhvr>
                                        <p:cTn id="588" dur="250" fill="hold"/>
                                        <p:tgtEl>
                                          <p:spTgt spid="319"/>
                                        </p:tgtEl>
                                        <p:attrNameLst>
                                          <p:attrName>ppt_h</p:attrName>
                                        </p:attrNameLst>
                                      </p:cBhvr>
                                      <p:tavLst>
                                        <p:tav tm="0">
                                          <p:val>
                                            <p:fltVal val="0"/>
                                          </p:val>
                                        </p:tav>
                                        <p:tav tm="100000">
                                          <p:val>
                                            <p:strVal val="#ppt_h"/>
                                          </p:val>
                                        </p:tav>
                                      </p:tavLst>
                                    </p:anim>
                                    <p:animEffect transition="in" filter="fade">
                                      <p:cBhvr>
                                        <p:cTn id="589" dur="250"/>
                                        <p:tgtEl>
                                          <p:spTgt spid="319"/>
                                        </p:tgtEl>
                                      </p:cBhvr>
                                    </p:animEffect>
                                  </p:childTnLst>
                                </p:cTn>
                              </p:par>
                              <p:par>
                                <p:cTn id="590" presetID="53" presetClass="entr" presetSubtype="16" fill="hold" grpId="0" nodeType="withEffect">
                                  <p:stCondLst>
                                    <p:cond delay="250"/>
                                  </p:stCondLst>
                                  <p:childTnLst>
                                    <p:set>
                                      <p:cBhvr>
                                        <p:cTn id="591" dur="1" fill="hold">
                                          <p:stCondLst>
                                            <p:cond delay="0"/>
                                          </p:stCondLst>
                                        </p:cTn>
                                        <p:tgtEl>
                                          <p:spTgt spid="320"/>
                                        </p:tgtEl>
                                        <p:attrNameLst>
                                          <p:attrName>style.visibility</p:attrName>
                                        </p:attrNameLst>
                                      </p:cBhvr>
                                      <p:to>
                                        <p:strVal val="visible"/>
                                      </p:to>
                                    </p:set>
                                    <p:anim calcmode="lin" valueType="num">
                                      <p:cBhvr>
                                        <p:cTn id="592" dur="250" fill="hold"/>
                                        <p:tgtEl>
                                          <p:spTgt spid="320"/>
                                        </p:tgtEl>
                                        <p:attrNameLst>
                                          <p:attrName>ppt_w</p:attrName>
                                        </p:attrNameLst>
                                      </p:cBhvr>
                                      <p:tavLst>
                                        <p:tav tm="0">
                                          <p:val>
                                            <p:fltVal val="0"/>
                                          </p:val>
                                        </p:tav>
                                        <p:tav tm="100000">
                                          <p:val>
                                            <p:strVal val="#ppt_w"/>
                                          </p:val>
                                        </p:tav>
                                      </p:tavLst>
                                    </p:anim>
                                    <p:anim calcmode="lin" valueType="num">
                                      <p:cBhvr>
                                        <p:cTn id="593" dur="250" fill="hold"/>
                                        <p:tgtEl>
                                          <p:spTgt spid="320"/>
                                        </p:tgtEl>
                                        <p:attrNameLst>
                                          <p:attrName>ppt_h</p:attrName>
                                        </p:attrNameLst>
                                      </p:cBhvr>
                                      <p:tavLst>
                                        <p:tav tm="0">
                                          <p:val>
                                            <p:fltVal val="0"/>
                                          </p:val>
                                        </p:tav>
                                        <p:tav tm="100000">
                                          <p:val>
                                            <p:strVal val="#ppt_h"/>
                                          </p:val>
                                        </p:tav>
                                      </p:tavLst>
                                    </p:anim>
                                    <p:animEffect transition="in" filter="fade">
                                      <p:cBhvr>
                                        <p:cTn id="594" dur="250"/>
                                        <p:tgtEl>
                                          <p:spTgt spid="320"/>
                                        </p:tgtEl>
                                      </p:cBhvr>
                                    </p:animEffect>
                                  </p:childTnLst>
                                </p:cTn>
                              </p:par>
                              <p:par>
                                <p:cTn id="595" presetID="53" presetClass="entr" presetSubtype="16" fill="hold" grpId="0" nodeType="withEffect">
                                  <p:stCondLst>
                                    <p:cond delay="1750"/>
                                  </p:stCondLst>
                                  <p:childTnLst>
                                    <p:set>
                                      <p:cBhvr>
                                        <p:cTn id="596" dur="1" fill="hold">
                                          <p:stCondLst>
                                            <p:cond delay="0"/>
                                          </p:stCondLst>
                                        </p:cTn>
                                        <p:tgtEl>
                                          <p:spTgt spid="321"/>
                                        </p:tgtEl>
                                        <p:attrNameLst>
                                          <p:attrName>style.visibility</p:attrName>
                                        </p:attrNameLst>
                                      </p:cBhvr>
                                      <p:to>
                                        <p:strVal val="visible"/>
                                      </p:to>
                                    </p:set>
                                    <p:anim calcmode="lin" valueType="num">
                                      <p:cBhvr>
                                        <p:cTn id="597" dur="250" fill="hold"/>
                                        <p:tgtEl>
                                          <p:spTgt spid="321"/>
                                        </p:tgtEl>
                                        <p:attrNameLst>
                                          <p:attrName>ppt_w</p:attrName>
                                        </p:attrNameLst>
                                      </p:cBhvr>
                                      <p:tavLst>
                                        <p:tav tm="0">
                                          <p:val>
                                            <p:fltVal val="0"/>
                                          </p:val>
                                        </p:tav>
                                        <p:tav tm="100000">
                                          <p:val>
                                            <p:strVal val="#ppt_w"/>
                                          </p:val>
                                        </p:tav>
                                      </p:tavLst>
                                    </p:anim>
                                    <p:anim calcmode="lin" valueType="num">
                                      <p:cBhvr>
                                        <p:cTn id="598" dur="250" fill="hold"/>
                                        <p:tgtEl>
                                          <p:spTgt spid="321"/>
                                        </p:tgtEl>
                                        <p:attrNameLst>
                                          <p:attrName>ppt_h</p:attrName>
                                        </p:attrNameLst>
                                      </p:cBhvr>
                                      <p:tavLst>
                                        <p:tav tm="0">
                                          <p:val>
                                            <p:fltVal val="0"/>
                                          </p:val>
                                        </p:tav>
                                        <p:tav tm="100000">
                                          <p:val>
                                            <p:strVal val="#ppt_h"/>
                                          </p:val>
                                        </p:tav>
                                      </p:tavLst>
                                    </p:anim>
                                    <p:animEffect transition="in" filter="fade">
                                      <p:cBhvr>
                                        <p:cTn id="599" dur="250"/>
                                        <p:tgtEl>
                                          <p:spTgt spid="321"/>
                                        </p:tgtEl>
                                      </p:cBhvr>
                                    </p:animEffect>
                                  </p:childTnLst>
                                </p:cTn>
                              </p:par>
                              <p:par>
                                <p:cTn id="600" presetID="53" presetClass="entr" presetSubtype="16" fill="hold" grpId="0" nodeType="withEffect">
                                  <p:stCondLst>
                                    <p:cond delay="500"/>
                                  </p:stCondLst>
                                  <p:childTnLst>
                                    <p:set>
                                      <p:cBhvr>
                                        <p:cTn id="601" dur="1" fill="hold">
                                          <p:stCondLst>
                                            <p:cond delay="0"/>
                                          </p:stCondLst>
                                        </p:cTn>
                                        <p:tgtEl>
                                          <p:spTgt spid="322"/>
                                        </p:tgtEl>
                                        <p:attrNameLst>
                                          <p:attrName>style.visibility</p:attrName>
                                        </p:attrNameLst>
                                      </p:cBhvr>
                                      <p:to>
                                        <p:strVal val="visible"/>
                                      </p:to>
                                    </p:set>
                                    <p:anim calcmode="lin" valueType="num">
                                      <p:cBhvr>
                                        <p:cTn id="602" dur="250" fill="hold"/>
                                        <p:tgtEl>
                                          <p:spTgt spid="322"/>
                                        </p:tgtEl>
                                        <p:attrNameLst>
                                          <p:attrName>ppt_w</p:attrName>
                                        </p:attrNameLst>
                                      </p:cBhvr>
                                      <p:tavLst>
                                        <p:tav tm="0">
                                          <p:val>
                                            <p:fltVal val="0"/>
                                          </p:val>
                                        </p:tav>
                                        <p:tav tm="100000">
                                          <p:val>
                                            <p:strVal val="#ppt_w"/>
                                          </p:val>
                                        </p:tav>
                                      </p:tavLst>
                                    </p:anim>
                                    <p:anim calcmode="lin" valueType="num">
                                      <p:cBhvr>
                                        <p:cTn id="603" dur="250" fill="hold"/>
                                        <p:tgtEl>
                                          <p:spTgt spid="322"/>
                                        </p:tgtEl>
                                        <p:attrNameLst>
                                          <p:attrName>ppt_h</p:attrName>
                                        </p:attrNameLst>
                                      </p:cBhvr>
                                      <p:tavLst>
                                        <p:tav tm="0">
                                          <p:val>
                                            <p:fltVal val="0"/>
                                          </p:val>
                                        </p:tav>
                                        <p:tav tm="100000">
                                          <p:val>
                                            <p:strVal val="#ppt_h"/>
                                          </p:val>
                                        </p:tav>
                                      </p:tavLst>
                                    </p:anim>
                                    <p:animEffect transition="in" filter="fade">
                                      <p:cBhvr>
                                        <p:cTn id="604" dur="250"/>
                                        <p:tgtEl>
                                          <p:spTgt spid="322"/>
                                        </p:tgtEl>
                                      </p:cBhvr>
                                    </p:animEffect>
                                  </p:childTnLst>
                                </p:cTn>
                              </p:par>
                              <p:par>
                                <p:cTn id="605" presetID="53" presetClass="entr" presetSubtype="16" fill="hold" grpId="0" nodeType="withEffect">
                                  <p:stCondLst>
                                    <p:cond delay="750"/>
                                  </p:stCondLst>
                                  <p:childTnLst>
                                    <p:set>
                                      <p:cBhvr>
                                        <p:cTn id="606" dur="1" fill="hold">
                                          <p:stCondLst>
                                            <p:cond delay="0"/>
                                          </p:stCondLst>
                                        </p:cTn>
                                        <p:tgtEl>
                                          <p:spTgt spid="323"/>
                                        </p:tgtEl>
                                        <p:attrNameLst>
                                          <p:attrName>style.visibility</p:attrName>
                                        </p:attrNameLst>
                                      </p:cBhvr>
                                      <p:to>
                                        <p:strVal val="visible"/>
                                      </p:to>
                                    </p:set>
                                    <p:anim calcmode="lin" valueType="num">
                                      <p:cBhvr>
                                        <p:cTn id="607" dur="250" fill="hold"/>
                                        <p:tgtEl>
                                          <p:spTgt spid="323"/>
                                        </p:tgtEl>
                                        <p:attrNameLst>
                                          <p:attrName>ppt_w</p:attrName>
                                        </p:attrNameLst>
                                      </p:cBhvr>
                                      <p:tavLst>
                                        <p:tav tm="0">
                                          <p:val>
                                            <p:fltVal val="0"/>
                                          </p:val>
                                        </p:tav>
                                        <p:tav tm="100000">
                                          <p:val>
                                            <p:strVal val="#ppt_w"/>
                                          </p:val>
                                        </p:tav>
                                      </p:tavLst>
                                    </p:anim>
                                    <p:anim calcmode="lin" valueType="num">
                                      <p:cBhvr>
                                        <p:cTn id="608" dur="250" fill="hold"/>
                                        <p:tgtEl>
                                          <p:spTgt spid="323"/>
                                        </p:tgtEl>
                                        <p:attrNameLst>
                                          <p:attrName>ppt_h</p:attrName>
                                        </p:attrNameLst>
                                      </p:cBhvr>
                                      <p:tavLst>
                                        <p:tav tm="0">
                                          <p:val>
                                            <p:fltVal val="0"/>
                                          </p:val>
                                        </p:tav>
                                        <p:tav tm="100000">
                                          <p:val>
                                            <p:strVal val="#ppt_h"/>
                                          </p:val>
                                        </p:tav>
                                      </p:tavLst>
                                    </p:anim>
                                    <p:animEffect transition="in" filter="fade">
                                      <p:cBhvr>
                                        <p:cTn id="609" dur="250"/>
                                        <p:tgtEl>
                                          <p:spTgt spid="323"/>
                                        </p:tgtEl>
                                      </p:cBhvr>
                                    </p:animEffect>
                                  </p:childTnLst>
                                </p:cTn>
                              </p:par>
                              <p:par>
                                <p:cTn id="610" presetID="53" presetClass="entr" presetSubtype="16" fill="hold" grpId="0" nodeType="withEffect">
                                  <p:stCondLst>
                                    <p:cond delay="500"/>
                                  </p:stCondLst>
                                  <p:childTnLst>
                                    <p:set>
                                      <p:cBhvr>
                                        <p:cTn id="611" dur="1" fill="hold">
                                          <p:stCondLst>
                                            <p:cond delay="0"/>
                                          </p:stCondLst>
                                        </p:cTn>
                                        <p:tgtEl>
                                          <p:spTgt spid="325"/>
                                        </p:tgtEl>
                                        <p:attrNameLst>
                                          <p:attrName>style.visibility</p:attrName>
                                        </p:attrNameLst>
                                      </p:cBhvr>
                                      <p:to>
                                        <p:strVal val="visible"/>
                                      </p:to>
                                    </p:set>
                                    <p:anim calcmode="lin" valueType="num">
                                      <p:cBhvr>
                                        <p:cTn id="612" dur="250" fill="hold"/>
                                        <p:tgtEl>
                                          <p:spTgt spid="325"/>
                                        </p:tgtEl>
                                        <p:attrNameLst>
                                          <p:attrName>ppt_w</p:attrName>
                                        </p:attrNameLst>
                                      </p:cBhvr>
                                      <p:tavLst>
                                        <p:tav tm="0">
                                          <p:val>
                                            <p:fltVal val="0"/>
                                          </p:val>
                                        </p:tav>
                                        <p:tav tm="100000">
                                          <p:val>
                                            <p:strVal val="#ppt_w"/>
                                          </p:val>
                                        </p:tav>
                                      </p:tavLst>
                                    </p:anim>
                                    <p:anim calcmode="lin" valueType="num">
                                      <p:cBhvr>
                                        <p:cTn id="613" dur="250" fill="hold"/>
                                        <p:tgtEl>
                                          <p:spTgt spid="325"/>
                                        </p:tgtEl>
                                        <p:attrNameLst>
                                          <p:attrName>ppt_h</p:attrName>
                                        </p:attrNameLst>
                                      </p:cBhvr>
                                      <p:tavLst>
                                        <p:tav tm="0">
                                          <p:val>
                                            <p:fltVal val="0"/>
                                          </p:val>
                                        </p:tav>
                                        <p:tav tm="100000">
                                          <p:val>
                                            <p:strVal val="#ppt_h"/>
                                          </p:val>
                                        </p:tav>
                                      </p:tavLst>
                                    </p:anim>
                                    <p:animEffect transition="in" filter="fade">
                                      <p:cBhvr>
                                        <p:cTn id="614" dur="250"/>
                                        <p:tgtEl>
                                          <p:spTgt spid="325"/>
                                        </p:tgtEl>
                                      </p:cBhvr>
                                    </p:animEffect>
                                  </p:childTnLst>
                                </p:cTn>
                              </p:par>
                              <p:par>
                                <p:cTn id="615" presetID="53" presetClass="entr" presetSubtype="16" fill="hold" grpId="0" nodeType="withEffect">
                                  <p:stCondLst>
                                    <p:cond delay="2500"/>
                                  </p:stCondLst>
                                  <p:childTnLst>
                                    <p:set>
                                      <p:cBhvr>
                                        <p:cTn id="616" dur="1" fill="hold">
                                          <p:stCondLst>
                                            <p:cond delay="0"/>
                                          </p:stCondLst>
                                        </p:cTn>
                                        <p:tgtEl>
                                          <p:spTgt spid="326"/>
                                        </p:tgtEl>
                                        <p:attrNameLst>
                                          <p:attrName>style.visibility</p:attrName>
                                        </p:attrNameLst>
                                      </p:cBhvr>
                                      <p:to>
                                        <p:strVal val="visible"/>
                                      </p:to>
                                    </p:set>
                                    <p:anim calcmode="lin" valueType="num">
                                      <p:cBhvr>
                                        <p:cTn id="617" dur="250" fill="hold"/>
                                        <p:tgtEl>
                                          <p:spTgt spid="326"/>
                                        </p:tgtEl>
                                        <p:attrNameLst>
                                          <p:attrName>ppt_w</p:attrName>
                                        </p:attrNameLst>
                                      </p:cBhvr>
                                      <p:tavLst>
                                        <p:tav tm="0">
                                          <p:val>
                                            <p:fltVal val="0"/>
                                          </p:val>
                                        </p:tav>
                                        <p:tav tm="100000">
                                          <p:val>
                                            <p:strVal val="#ppt_w"/>
                                          </p:val>
                                        </p:tav>
                                      </p:tavLst>
                                    </p:anim>
                                    <p:anim calcmode="lin" valueType="num">
                                      <p:cBhvr>
                                        <p:cTn id="618" dur="250" fill="hold"/>
                                        <p:tgtEl>
                                          <p:spTgt spid="326"/>
                                        </p:tgtEl>
                                        <p:attrNameLst>
                                          <p:attrName>ppt_h</p:attrName>
                                        </p:attrNameLst>
                                      </p:cBhvr>
                                      <p:tavLst>
                                        <p:tav tm="0">
                                          <p:val>
                                            <p:fltVal val="0"/>
                                          </p:val>
                                        </p:tav>
                                        <p:tav tm="100000">
                                          <p:val>
                                            <p:strVal val="#ppt_h"/>
                                          </p:val>
                                        </p:tav>
                                      </p:tavLst>
                                    </p:anim>
                                    <p:animEffect transition="in" filter="fade">
                                      <p:cBhvr>
                                        <p:cTn id="619" dur="250"/>
                                        <p:tgtEl>
                                          <p:spTgt spid="326"/>
                                        </p:tgtEl>
                                      </p:cBhvr>
                                    </p:animEffect>
                                  </p:childTnLst>
                                </p:cTn>
                              </p:par>
                              <p:par>
                                <p:cTn id="620" presetID="53" presetClass="entr" presetSubtype="16" fill="hold" grpId="0" nodeType="withEffect">
                                  <p:stCondLst>
                                    <p:cond delay="2000"/>
                                  </p:stCondLst>
                                  <p:childTnLst>
                                    <p:set>
                                      <p:cBhvr>
                                        <p:cTn id="621" dur="1" fill="hold">
                                          <p:stCondLst>
                                            <p:cond delay="0"/>
                                          </p:stCondLst>
                                        </p:cTn>
                                        <p:tgtEl>
                                          <p:spTgt spid="327"/>
                                        </p:tgtEl>
                                        <p:attrNameLst>
                                          <p:attrName>style.visibility</p:attrName>
                                        </p:attrNameLst>
                                      </p:cBhvr>
                                      <p:to>
                                        <p:strVal val="visible"/>
                                      </p:to>
                                    </p:set>
                                    <p:anim calcmode="lin" valueType="num">
                                      <p:cBhvr>
                                        <p:cTn id="622" dur="250" fill="hold"/>
                                        <p:tgtEl>
                                          <p:spTgt spid="327"/>
                                        </p:tgtEl>
                                        <p:attrNameLst>
                                          <p:attrName>ppt_w</p:attrName>
                                        </p:attrNameLst>
                                      </p:cBhvr>
                                      <p:tavLst>
                                        <p:tav tm="0">
                                          <p:val>
                                            <p:fltVal val="0"/>
                                          </p:val>
                                        </p:tav>
                                        <p:tav tm="100000">
                                          <p:val>
                                            <p:strVal val="#ppt_w"/>
                                          </p:val>
                                        </p:tav>
                                      </p:tavLst>
                                    </p:anim>
                                    <p:anim calcmode="lin" valueType="num">
                                      <p:cBhvr>
                                        <p:cTn id="623" dur="250" fill="hold"/>
                                        <p:tgtEl>
                                          <p:spTgt spid="327"/>
                                        </p:tgtEl>
                                        <p:attrNameLst>
                                          <p:attrName>ppt_h</p:attrName>
                                        </p:attrNameLst>
                                      </p:cBhvr>
                                      <p:tavLst>
                                        <p:tav tm="0">
                                          <p:val>
                                            <p:fltVal val="0"/>
                                          </p:val>
                                        </p:tav>
                                        <p:tav tm="100000">
                                          <p:val>
                                            <p:strVal val="#ppt_h"/>
                                          </p:val>
                                        </p:tav>
                                      </p:tavLst>
                                    </p:anim>
                                    <p:animEffect transition="in" filter="fade">
                                      <p:cBhvr>
                                        <p:cTn id="624" dur="250"/>
                                        <p:tgtEl>
                                          <p:spTgt spid="327"/>
                                        </p:tgtEl>
                                      </p:cBhvr>
                                    </p:animEffect>
                                  </p:childTnLst>
                                </p:cTn>
                              </p:par>
                              <p:par>
                                <p:cTn id="625" presetID="53" presetClass="entr" presetSubtype="16" fill="hold" grpId="0" nodeType="withEffect">
                                  <p:stCondLst>
                                    <p:cond delay="1000"/>
                                  </p:stCondLst>
                                  <p:childTnLst>
                                    <p:set>
                                      <p:cBhvr>
                                        <p:cTn id="626" dur="1" fill="hold">
                                          <p:stCondLst>
                                            <p:cond delay="0"/>
                                          </p:stCondLst>
                                        </p:cTn>
                                        <p:tgtEl>
                                          <p:spTgt spid="328"/>
                                        </p:tgtEl>
                                        <p:attrNameLst>
                                          <p:attrName>style.visibility</p:attrName>
                                        </p:attrNameLst>
                                      </p:cBhvr>
                                      <p:to>
                                        <p:strVal val="visible"/>
                                      </p:to>
                                    </p:set>
                                    <p:anim calcmode="lin" valueType="num">
                                      <p:cBhvr>
                                        <p:cTn id="627" dur="250" fill="hold"/>
                                        <p:tgtEl>
                                          <p:spTgt spid="328"/>
                                        </p:tgtEl>
                                        <p:attrNameLst>
                                          <p:attrName>ppt_w</p:attrName>
                                        </p:attrNameLst>
                                      </p:cBhvr>
                                      <p:tavLst>
                                        <p:tav tm="0">
                                          <p:val>
                                            <p:fltVal val="0"/>
                                          </p:val>
                                        </p:tav>
                                        <p:tav tm="100000">
                                          <p:val>
                                            <p:strVal val="#ppt_w"/>
                                          </p:val>
                                        </p:tav>
                                      </p:tavLst>
                                    </p:anim>
                                    <p:anim calcmode="lin" valueType="num">
                                      <p:cBhvr>
                                        <p:cTn id="628" dur="250" fill="hold"/>
                                        <p:tgtEl>
                                          <p:spTgt spid="328"/>
                                        </p:tgtEl>
                                        <p:attrNameLst>
                                          <p:attrName>ppt_h</p:attrName>
                                        </p:attrNameLst>
                                      </p:cBhvr>
                                      <p:tavLst>
                                        <p:tav tm="0">
                                          <p:val>
                                            <p:fltVal val="0"/>
                                          </p:val>
                                        </p:tav>
                                        <p:tav tm="100000">
                                          <p:val>
                                            <p:strVal val="#ppt_h"/>
                                          </p:val>
                                        </p:tav>
                                      </p:tavLst>
                                    </p:anim>
                                    <p:animEffect transition="in" filter="fade">
                                      <p:cBhvr>
                                        <p:cTn id="629" dur="250"/>
                                        <p:tgtEl>
                                          <p:spTgt spid="328"/>
                                        </p:tgtEl>
                                      </p:cBhvr>
                                    </p:animEffect>
                                  </p:childTnLst>
                                </p:cTn>
                              </p:par>
                              <p:par>
                                <p:cTn id="630" presetID="53" presetClass="entr" presetSubtype="16" fill="hold" grpId="0" nodeType="withEffect">
                                  <p:stCondLst>
                                    <p:cond delay="1750"/>
                                  </p:stCondLst>
                                  <p:childTnLst>
                                    <p:set>
                                      <p:cBhvr>
                                        <p:cTn id="631" dur="1" fill="hold">
                                          <p:stCondLst>
                                            <p:cond delay="0"/>
                                          </p:stCondLst>
                                        </p:cTn>
                                        <p:tgtEl>
                                          <p:spTgt spid="329"/>
                                        </p:tgtEl>
                                        <p:attrNameLst>
                                          <p:attrName>style.visibility</p:attrName>
                                        </p:attrNameLst>
                                      </p:cBhvr>
                                      <p:to>
                                        <p:strVal val="visible"/>
                                      </p:to>
                                    </p:set>
                                    <p:anim calcmode="lin" valueType="num">
                                      <p:cBhvr>
                                        <p:cTn id="632" dur="250" fill="hold"/>
                                        <p:tgtEl>
                                          <p:spTgt spid="329"/>
                                        </p:tgtEl>
                                        <p:attrNameLst>
                                          <p:attrName>ppt_w</p:attrName>
                                        </p:attrNameLst>
                                      </p:cBhvr>
                                      <p:tavLst>
                                        <p:tav tm="0">
                                          <p:val>
                                            <p:fltVal val="0"/>
                                          </p:val>
                                        </p:tav>
                                        <p:tav tm="100000">
                                          <p:val>
                                            <p:strVal val="#ppt_w"/>
                                          </p:val>
                                        </p:tav>
                                      </p:tavLst>
                                    </p:anim>
                                    <p:anim calcmode="lin" valueType="num">
                                      <p:cBhvr>
                                        <p:cTn id="633" dur="250" fill="hold"/>
                                        <p:tgtEl>
                                          <p:spTgt spid="329"/>
                                        </p:tgtEl>
                                        <p:attrNameLst>
                                          <p:attrName>ppt_h</p:attrName>
                                        </p:attrNameLst>
                                      </p:cBhvr>
                                      <p:tavLst>
                                        <p:tav tm="0">
                                          <p:val>
                                            <p:fltVal val="0"/>
                                          </p:val>
                                        </p:tav>
                                        <p:tav tm="100000">
                                          <p:val>
                                            <p:strVal val="#ppt_h"/>
                                          </p:val>
                                        </p:tav>
                                      </p:tavLst>
                                    </p:anim>
                                    <p:animEffect transition="in" filter="fade">
                                      <p:cBhvr>
                                        <p:cTn id="634" dur="250"/>
                                        <p:tgtEl>
                                          <p:spTgt spid="329"/>
                                        </p:tgtEl>
                                      </p:cBhvr>
                                    </p:animEffect>
                                  </p:childTnLst>
                                </p:cTn>
                              </p:par>
                              <p:par>
                                <p:cTn id="635" presetID="53" presetClass="entr" presetSubtype="16" fill="hold" grpId="0" nodeType="withEffect">
                                  <p:stCondLst>
                                    <p:cond delay="2250"/>
                                  </p:stCondLst>
                                  <p:childTnLst>
                                    <p:set>
                                      <p:cBhvr>
                                        <p:cTn id="636" dur="1" fill="hold">
                                          <p:stCondLst>
                                            <p:cond delay="0"/>
                                          </p:stCondLst>
                                        </p:cTn>
                                        <p:tgtEl>
                                          <p:spTgt spid="330"/>
                                        </p:tgtEl>
                                        <p:attrNameLst>
                                          <p:attrName>style.visibility</p:attrName>
                                        </p:attrNameLst>
                                      </p:cBhvr>
                                      <p:to>
                                        <p:strVal val="visible"/>
                                      </p:to>
                                    </p:set>
                                    <p:anim calcmode="lin" valueType="num">
                                      <p:cBhvr>
                                        <p:cTn id="637" dur="250" fill="hold"/>
                                        <p:tgtEl>
                                          <p:spTgt spid="330"/>
                                        </p:tgtEl>
                                        <p:attrNameLst>
                                          <p:attrName>ppt_w</p:attrName>
                                        </p:attrNameLst>
                                      </p:cBhvr>
                                      <p:tavLst>
                                        <p:tav tm="0">
                                          <p:val>
                                            <p:fltVal val="0"/>
                                          </p:val>
                                        </p:tav>
                                        <p:tav tm="100000">
                                          <p:val>
                                            <p:strVal val="#ppt_w"/>
                                          </p:val>
                                        </p:tav>
                                      </p:tavLst>
                                    </p:anim>
                                    <p:anim calcmode="lin" valueType="num">
                                      <p:cBhvr>
                                        <p:cTn id="638" dur="250" fill="hold"/>
                                        <p:tgtEl>
                                          <p:spTgt spid="330"/>
                                        </p:tgtEl>
                                        <p:attrNameLst>
                                          <p:attrName>ppt_h</p:attrName>
                                        </p:attrNameLst>
                                      </p:cBhvr>
                                      <p:tavLst>
                                        <p:tav tm="0">
                                          <p:val>
                                            <p:fltVal val="0"/>
                                          </p:val>
                                        </p:tav>
                                        <p:tav tm="100000">
                                          <p:val>
                                            <p:strVal val="#ppt_h"/>
                                          </p:val>
                                        </p:tav>
                                      </p:tavLst>
                                    </p:anim>
                                    <p:animEffect transition="in" filter="fade">
                                      <p:cBhvr>
                                        <p:cTn id="639" dur="250"/>
                                        <p:tgtEl>
                                          <p:spTgt spid="330"/>
                                        </p:tgtEl>
                                      </p:cBhvr>
                                    </p:animEffect>
                                  </p:childTnLst>
                                </p:cTn>
                              </p:par>
                              <p:par>
                                <p:cTn id="640" presetID="53" presetClass="entr" presetSubtype="16" fill="hold" grpId="0" nodeType="withEffect">
                                  <p:stCondLst>
                                    <p:cond delay="1500"/>
                                  </p:stCondLst>
                                  <p:childTnLst>
                                    <p:set>
                                      <p:cBhvr>
                                        <p:cTn id="641" dur="1" fill="hold">
                                          <p:stCondLst>
                                            <p:cond delay="0"/>
                                          </p:stCondLst>
                                        </p:cTn>
                                        <p:tgtEl>
                                          <p:spTgt spid="335"/>
                                        </p:tgtEl>
                                        <p:attrNameLst>
                                          <p:attrName>style.visibility</p:attrName>
                                        </p:attrNameLst>
                                      </p:cBhvr>
                                      <p:to>
                                        <p:strVal val="visible"/>
                                      </p:to>
                                    </p:set>
                                    <p:anim calcmode="lin" valueType="num">
                                      <p:cBhvr>
                                        <p:cTn id="642" dur="250" fill="hold"/>
                                        <p:tgtEl>
                                          <p:spTgt spid="335"/>
                                        </p:tgtEl>
                                        <p:attrNameLst>
                                          <p:attrName>ppt_w</p:attrName>
                                        </p:attrNameLst>
                                      </p:cBhvr>
                                      <p:tavLst>
                                        <p:tav tm="0">
                                          <p:val>
                                            <p:fltVal val="0"/>
                                          </p:val>
                                        </p:tav>
                                        <p:tav tm="100000">
                                          <p:val>
                                            <p:strVal val="#ppt_w"/>
                                          </p:val>
                                        </p:tav>
                                      </p:tavLst>
                                    </p:anim>
                                    <p:anim calcmode="lin" valueType="num">
                                      <p:cBhvr>
                                        <p:cTn id="643" dur="250" fill="hold"/>
                                        <p:tgtEl>
                                          <p:spTgt spid="335"/>
                                        </p:tgtEl>
                                        <p:attrNameLst>
                                          <p:attrName>ppt_h</p:attrName>
                                        </p:attrNameLst>
                                      </p:cBhvr>
                                      <p:tavLst>
                                        <p:tav tm="0">
                                          <p:val>
                                            <p:fltVal val="0"/>
                                          </p:val>
                                        </p:tav>
                                        <p:tav tm="100000">
                                          <p:val>
                                            <p:strVal val="#ppt_h"/>
                                          </p:val>
                                        </p:tav>
                                      </p:tavLst>
                                    </p:anim>
                                    <p:animEffect transition="in" filter="fade">
                                      <p:cBhvr>
                                        <p:cTn id="644" dur="250"/>
                                        <p:tgtEl>
                                          <p:spTgt spid="335"/>
                                        </p:tgtEl>
                                      </p:cBhvr>
                                    </p:animEffect>
                                  </p:childTnLst>
                                </p:cTn>
                              </p:par>
                              <p:par>
                                <p:cTn id="645" presetID="53" presetClass="entr" presetSubtype="16" fill="hold" grpId="0" nodeType="withEffect">
                                  <p:stCondLst>
                                    <p:cond delay="1000"/>
                                  </p:stCondLst>
                                  <p:childTnLst>
                                    <p:set>
                                      <p:cBhvr>
                                        <p:cTn id="646" dur="1" fill="hold">
                                          <p:stCondLst>
                                            <p:cond delay="0"/>
                                          </p:stCondLst>
                                        </p:cTn>
                                        <p:tgtEl>
                                          <p:spTgt spid="336"/>
                                        </p:tgtEl>
                                        <p:attrNameLst>
                                          <p:attrName>style.visibility</p:attrName>
                                        </p:attrNameLst>
                                      </p:cBhvr>
                                      <p:to>
                                        <p:strVal val="visible"/>
                                      </p:to>
                                    </p:set>
                                    <p:anim calcmode="lin" valueType="num">
                                      <p:cBhvr>
                                        <p:cTn id="647" dur="250" fill="hold"/>
                                        <p:tgtEl>
                                          <p:spTgt spid="336"/>
                                        </p:tgtEl>
                                        <p:attrNameLst>
                                          <p:attrName>ppt_w</p:attrName>
                                        </p:attrNameLst>
                                      </p:cBhvr>
                                      <p:tavLst>
                                        <p:tav tm="0">
                                          <p:val>
                                            <p:fltVal val="0"/>
                                          </p:val>
                                        </p:tav>
                                        <p:tav tm="100000">
                                          <p:val>
                                            <p:strVal val="#ppt_w"/>
                                          </p:val>
                                        </p:tav>
                                      </p:tavLst>
                                    </p:anim>
                                    <p:anim calcmode="lin" valueType="num">
                                      <p:cBhvr>
                                        <p:cTn id="648" dur="250" fill="hold"/>
                                        <p:tgtEl>
                                          <p:spTgt spid="336"/>
                                        </p:tgtEl>
                                        <p:attrNameLst>
                                          <p:attrName>ppt_h</p:attrName>
                                        </p:attrNameLst>
                                      </p:cBhvr>
                                      <p:tavLst>
                                        <p:tav tm="0">
                                          <p:val>
                                            <p:fltVal val="0"/>
                                          </p:val>
                                        </p:tav>
                                        <p:tav tm="100000">
                                          <p:val>
                                            <p:strVal val="#ppt_h"/>
                                          </p:val>
                                        </p:tav>
                                      </p:tavLst>
                                    </p:anim>
                                    <p:animEffect transition="in" filter="fade">
                                      <p:cBhvr>
                                        <p:cTn id="649" dur="250"/>
                                        <p:tgtEl>
                                          <p:spTgt spid="336"/>
                                        </p:tgtEl>
                                      </p:cBhvr>
                                    </p:animEffect>
                                  </p:childTnLst>
                                </p:cTn>
                              </p:par>
                              <p:par>
                                <p:cTn id="650" presetID="53" presetClass="entr" presetSubtype="16" fill="hold" grpId="0" nodeType="withEffect">
                                  <p:stCondLst>
                                    <p:cond delay="500"/>
                                  </p:stCondLst>
                                  <p:childTnLst>
                                    <p:set>
                                      <p:cBhvr>
                                        <p:cTn id="651" dur="1" fill="hold">
                                          <p:stCondLst>
                                            <p:cond delay="0"/>
                                          </p:stCondLst>
                                        </p:cTn>
                                        <p:tgtEl>
                                          <p:spTgt spid="337"/>
                                        </p:tgtEl>
                                        <p:attrNameLst>
                                          <p:attrName>style.visibility</p:attrName>
                                        </p:attrNameLst>
                                      </p:cBhvr>
                                      <p:to>
                                        <p:strVal val="visible"/>
                                      </p:to>
                                    </p:set>
                                    <p:anim calcmode="lin" valueType="num">
                                      <p:cBhvr>
                                        <p:cTn id="652" dur="250" fill="hold"/>
                                        <p:tgtEl>
                                          <p:spTgt spid="337"/>
                                        </p:tgtEl>
                                        <p:attrNameLst>
                                          <p:attrName>ppt_w</p:attrName>
                                        </p:attrNameLst>
                                      </p:cBhvr>
                                      <p:tavLst>
                                        <p:tav tm="0">
                                          <p:val>
                                            <p:fltVal val="0"/>
                                          </p:val>
                                        </p:tav>
                                        <p:tav tm="100000">
                                          <p:val>
                                            <p:strVal val="#ppt_w"/>
                                          </p:val>
                                        </p:tav>
                                      </p:tavLst>
                                    </p:anim>
                                    <p:anim calcmode="lin" valueType="num">
                                      <p:cBhvr>
                                        <p:cTn id="653" dur="250" fill="hold"/>
                                        <p:tgtEl>
                                          <p:spTgt spid="337"/>
                                        </p:tgtEl>
                                        <p:attrNameLst>
                                          <p:attrName>ppt_h</p:attrName>
                                        </p:attrNameLst>
                                      </p:cBhvr>
                                      <p:tavLst>
                                        <p:tav tm="0">
                                          <p:val>
                                            <p:fltVal val="0"/>
                                          </p:val>
                                        </p:tav>
                                        <p:tav tm="100000">
                                          <p:val>
                                            <p:strVal val="#ppt_h"/>
                                          </p:val>
                                        </p:tav>
                                      </p:tavLst>
                                    </p:anim>
                                    <p:animEffect transition="in" filter="fade">
                                      <p:cBhvr>
                                        <p:cTn id="654" dur="250"/>
                                        <p:tgtEl>
                                          <p:spTgt spid="337"/>
                                        </p:tgtEl>
                                      </p:cBhvr>
                                    </p:animEffect>
                                  </p:childTnLst>
                                </p:cTn>
                              </p:par>
                              <p:par>
                                <p:cTn id="655" presetID="53" presetClass="entr" presetSubtype="16" fill="hold" grpId="0" nodeType="withEffect">
                                  <p:stCondLst>
                                    <p:cond delay="1500"/>
                                  </p:stCondLst>
                                  <p:childTnLst>
                                    <p:set>
                                      <p:cBhvr>
                                        <p:cTn id="656" dur="1" fill="hold">
                                          <p:stCondLst>
                                            <p:cond delay="0"/>
                                          </p:stCondLst>
                                        </p:cTn>
                                        <p:tgtEl>
                                          <p:spTgt spid="338"/>
                                        </p:tgtEl>
                                        <p:attrNameLst>
                                          <p:attrName>style.visibility</p:attrName>
                                        </p:attrNameLst>
                                      </p:cBhvr>
                                      <p:to>
                                        <p:strVal val="visible"/>
                                      </p:to>
                                    </p:set>
                                    <p:anim calcmode="lin" valueType="num">
                                      <p:cBhvr>
                                        <p:cTn id="657" dur="250" fill="hold"/>
                                        <p:tgtEl>
                                          <p:spTgt spid="338"/>
                                        </p:tgtEl>
                                        <p:attrNameLst>
                                          <p:attrName>ppt_w</p:attrName>
                                        </p:attrNameLst>
                                      </p:cBhvr>
                                      <p:tavLst>
                                        <p:tav tm="0">
                                          <p:val>
                                            <p:fltVal val="0"/>
                                          </p:val>
                                        </p:tav>
                                        <p:tav tm="100000">
                                          <p:val>
                                            <p:strVal val="#ppt_w"/>
                                          </p:val>
                                        </p:tav>
                                      </p:tavLst>
                                    </p:anim>
                                    <p:anim calcmode="lin" valueType="num">
                                      <p:cBhvr>
                                        <p:cTn id="658" dur="250" fill="hold"/>
                                        <p:tgtEl>
                                          <p:spTgt spid="338"/>
                                        </p:tgtEl>
                                        <p:attrNameLst>
                                          <p:attrName>ppt_h</p:attrName>
                                        </p:attrNameLst>
                                      </p:cBhvr>
                                      <p:tavLst>
                                        <p:tav tm="0">
                                          <p:val>
                                            <p:fltVal val="0"/>
                                          </p:val>
                                        </p:tav>
                                        <p:tav tm="100000">
                                          <p:val>
                                            <p:strVal val="#ppt_h"/>
                                          </p:val>
                                        </p:tav>
                                      </p:tavLst>
                                    </p:anim>
                                    <p:animEffect transition="in" filter="fade">
                                      <p:cBhvr>
                                        <p:cTn id="659" dur="250"/>
                                        <p:tgtEl>
                                          <p:spTgt spid="338"/>
                                        </p:tgtEl>
                                      </p:cBhvr>
                                    </p:animEffect>
                                  </p:childTnLst>
                                </p:cTn>
                              </p:par>
                              <p:par>
                                <p:cTn id="660" presetID="53" presetClass="entr" presetSubtype="16" fill="hold" grpId="0" nodeType="withEffect">
                                  <p:stCondLst>
                                    <p:cond delay="1500"/>
                                  </p:stCondLst>
                                  <p:childTnLst>
                                    <p:set>
                                      <p:cBhvr>
                                        <p:cTn id="661" dur="1" fill="hold">
                                          <p:stCondLst>
                                            <p:cond delay="0"/>
                                          </p:stCondLst>
                                        </p:cTn>
                                        <p:tgtEl>
                                          <p:spTgt spid="339"/>
                                        </p:tgtEl>
                                        <p:attrNameLst>
                                          <p:attrName>style.visibility</p:attrName>
                                        </p:attrNameLst>
                                      </p:cBhvr>
                                      <p:to>
                                        <p:strVal val="visible"/>
                                      </p:to>
                                    </p:set>
                                    <p:anim calcmode="lin" valueType="num">
                                      <p:cBhvr>
                                        <p:cTn id="662" dur="250" fill="hold"/>
                                        <p:tgtEl>
                                          <p:spTgt spid="339"/>
                                        </p:tgtEl>
                                        <p:attrNameLst>
                                          <p:attrName>ppt_w</p:attrName>
                                        </p:attrNameLst>
                                      </p:cBhvr>
                                      <p:tavLst>
                                        <p:tav tm="0">
                                          <p:val>
                                            <p:fltVal val="0"/>
                                          </p:val>
                                        </p:tav>
                                        <p:tav tm="100000">
                                          <p:val>
                                            <p:strVal val="#ppt_w"/>
                                          </p:val>
                                        </p:tav>
                                      </p:tavLst>
                                    </p:anim>
                                    <p:anim calcmode="lin" valueType="num">
                                      <p:cBhvr>
                                        <p:cTn id="663" dur="250" fill="hold"/>
                                        <p:tgtEl>
                                          <p:spTgt spid="339"/>
                                        </p:tgtEl>
                                        <p:attrNameLst>
                                          <p:attrName>ppt_h</p:attrName>
                                        </p:attrNameLst>
                                      </p:cBhvr>
                                      <p:tavLst>
                                        <p:tav tm="0">
                                          <p:val>
                                            <p:fltVal val="0"/>
                                          </p:val>
                                        </p:tav>
                                        <p:tav tm="100000">
                                          <p:val>
                                            <p:strVal val="#ppt_h"/>
                                          </p:val>
                                        </p:tav>
                                      </p:tavLst>
                                    </p:anim>
                                    <p:animEffect transition="in" filter="fade">
                                      <p:cBhvr>
                                        <p:cTn id="664" dur="250"/>
                                        <p:tgtEl>
                                          <p:spTgt spid="339"/>
                                        </p:tgtEl>
                                      </p:cBhvr>
                                    </p:animEffect>
                                  </p:childTnLst>
                                </p:cTn>
                              </p:par>
                              <p:par>
                                <p:cTn id="665" presetID="53" presetClass="entr" presetSubtype="16" fill="hold" grpId="0" nodeType="withEffect">
                                  <p:stCondLst>
                                    <p:cond delay="1250"/>
                                  </p:stCondLst>
                                  <p:childTnLst>
                                    <p:set>
                                      <p:cBhvr>
                                        <p:cTn id="666" dur="1" fill="hold">
                                          <p:stCondLst>
                                            <p:cond delay="0"/>
                                          </p:stCondLst>
                                        </p:cTn>
                                        <p:tgtEl>
                                          <p:spTgt spid="343"/>
                                        </p:tgtEl>
                                        <p:attrNameLst>
                                          <p:attrName>style.visibility</p:attrName>
                                        </p:attrNameLst>
                                      </p:cBhvr>
                                      <p:to>
                                        <p:strVal val="visible"/>
                                      </p:to>
                                    </p:set>
                                    <p:anim calcmode="lin" valueType="num">
                                      <p:cBhvr>
                                        <p:cTn id="667" dur="250" fill="hold"/>
                                        <p:tgtEl>
                                          <p:spTgt spid="343"/>
                                        </p:tgtEl>
                                        <p:attrNameLst>
                                          <p:attrName>ppt_w</p:attrName>
                                        </p:attrNameLst>
                                      </p:cBhvr>
                                      <p:tavLst>
                                        <p:tav tm="0">
                                          <p:val>
                                            <p:fltVal val="0"/>
                                          </p:val>
                                        </p:tav>
                                        <p:tav tm="100000">
                                          <p:val>
                                            <p:strVal val="#ppt_w"/>
                                          </p:val>
                                        </p:tav>
                                      </p:tavLst>
                                    </p:anim>
                                    <p:anim calcmode="lin" valueType="num">
                                      <p:cBhvr>
                                        <p:cTn id="668" dur="250" fill="hold"/>
                                        <p:tgtEl>
                                          <p:spTgt spid="343"/>
                                        </p:tgtEl>
                                        <p:attrNameLst>
                                          <p:attrName>ppt_h</p:attrName>
                                        </p:attrNameLst>
                                      </p:cBhvr>
                                      <p:tavLst>
                                        <p:tav tm="0">
                                          <p:val>
                                            <p:fltVal val="0"/>
                                          </p:val>
                                        </p:tav>
                                        <p:tav tm="100000">
                                          <p:val>
                                            <p:strVal val="#ppt_h"/>
                                          </p:val>
                                        </p:tav>
                                      </p:tavLst>
                                    </p:anim>
                                    <p:animEffect transition="in" filter="fade">
                                      <p:cBhvr>
                                        <p:cTn id="669" dur="250"/>
                                        <p:tgtEl>
                                          <p:spTgt spid="343"/>
                                        </p:tgtEl>
                                      </p:cBhvr>
                                    </p:animEffect>
                                  </p:childTnLst>
                                </p:cTn>
                              </p:par>
                              <p:par>
                                <p:cTn id="670" presetID="53" presetClass="entr" presetSubtype="16" fill="hold" grpId="0" nodeType="withEffect">
                                  <p:stCondLst>
                                    <p:cond delay="700"/>
                                  </p:stCondLst>
                                  <p:childTnLst>
                                    <p:set>
                                      <p:cBhvr>
                                        <p:cTn id="671" dur="1" fill="hold">
                                          <p:stCondLst>
                                            <p:cond delay="0"/>
                                          </p:stCondLst>
                                        </p:cTn>
                                        <p:tgtEl>
                                          <p:spTgt spid="344"/>
                                        </p:tgtEl>
                                        <p:attrNameLst>
                                          <p:attrName>style.visibility</p:attrName>
                                        </p:attrNameLst>
                                      </p:cBhvr>
                                      <p:to>
                                        <p:strVal val="visible"/>
                                      </p:to>
                                    </p:set>
                                    <p:anim calcmode="lin" valueType="num">
                                      <p:cBhvr>
                                        <p:cTn id="672" dur="250" fill="hold"/>
                                        <p:tgtEl>
                                          <p:spTgt spid="344"/>
                                        </p:tgtEl>
                                        <p:attrNameLst>
                                          <p:attrName>ppt_w</p:attrName>
                                        </p:attrNameLst>
                                      </p:cBhvr>
                                      <p:tavLst>
                                        <p:tav tm="0">
                                          <p:val>
                                            <p:fltVal val="0"/>
                                          </p:val>
                                        </p:tav>
                                        <p:tav tm="100000">
                                          <p:val>
                                            <p:strVal val="#ppt_w"/>
                                          </p:val>
                                        </p:tav>
                                      </p:tavLst>
                                    </p:anim>
                                    <p:anim calcmode="lin" valueType="num">
                                      <p:cBhvr>
                                        <p:cTn id="673" dur="250" fill="hold"/>
                                        <p:tgtEl>
                                          <p:spTgt spid="344"/>
                                        </p:tgtEl>
                                        <p:attrNameLst>
                                          <p:attrName>ppt_h</p:attrName>
                                        </p:attrNameLst>
                                      </p:cBhvr>
                                      <p:tavLst>
                                        <p:tav tm="0">
                                          <p:val>
                                            <p:fltVal val="0"/>
                                          </p:val>
                                        </p:tav>
                                        <p:tav tm="100000">
                                          <p:val>
                                            <p:strVal val="#ppt_h"/>
                                          </p:val>
                                        </p:tav>
                                      </p:tavLst>
                                    </p:anim>
                                    <p:animEffect transition="in" filter="fade">
                                      <p:cBhvr>
                                        <p:cTn id="674" dur="250"/>
                                        <p:tgtEl>
                                          <p:spTgt spid="344"/>
                                        </p:tgtEl>
                                      </p:cBhvr>
                                    </p:animEffect>
                                  </p:childTnLst>
                                </p:cTn>
                              </p:par>
                              <p:par>
                                <p:cTn id="675" presetID="53" presetClass="entr" presetSubtype="16" fill="hold" grpId="0" nodeType="withEffect">
                                  <p:stCondLst>
                                    <p:cond delay="0"/>
                                  </p:stCondLst>
                                  <p:childTnLst>
                                    <p:set>
                                      <p:cBhvr>
                                        <p:cTn id="676" dur="1" fill="hold">
                                          <p:stCondLst>
                                            <p:cond delay="0"/>
                                          </p:stCondLst>
                                        </p:cTn>
                                        <p:tgtEl>
                                          <p:spTgt spid="345"/>
                                        </p:tgtEl>
                                        <p:attrNameLst>
                                          <p:attrName>style.visibility</p:attrName>
                                        </p:attrNameLst>
                                      </p:cBhvr>
                                      <p:to>
                                        <p:strVal val="visible"/>
                                      </p:to>
                                    </p:set>
                                    <p:anim calcmode="lin" valueType="num">
                                      <p:cBhvr>
                                        <p:cTn id="677" dur="250" fill="hold"/>
                                        <p:tgtEl>
                                          <p:spTgt spid="345"/>
                                        </p:tgtEl>
                                        <p:attrNameLst>
                                          <p:attrName>ppt_w</p:attrName>
                                        </p:attrNameLst>
                                      </p:cBhvr>
                                      <p:tavLst>
                                        <p:tav tm="0">
                                          <p:val>
                                            <p:fltVal val="0"/>
                                          </p:val>
                                        </p:tav>
                                        <p:tav tm="100000">
                                          <p:val>
                                            <p:strVal val="#ppt_w"/>
                                          </p:val>
                                        </p:tav>
                                      </p:tavLst>
                                    </p:anim>
                                    <p:anim calcmode="lin" valueType="num">
                                      <p:cBhvr>
                                        <p:cTn id="678" dur="250" fill="hold"/>
                                        <p:tgtEl>
                                          <p:spTgt spid="345"/>
                                        </p:tgtEl>
                                        <p:attrNameLst>
                                          <p:attrName>ppt_h</p:attrName>
                                        </p:attrNameLst>
                                      </p:cBhvr>
                                      <p:tavLst>
                                        <p:tav tm="0">
                                          <p:val>
                                            <p:fltVal val="0"/>
                                          </p:val>
                                        </p:tav>
                                        <p:tav tm="100000">
                                          <p:val>
                                            <p:strVal val="#ppt_h"/>
                                          </p:val>
                                        </p:tav>
                                      </p:tavLst>
                                    </p:anim>
                                    <p:animEffect transition="in" filter="fade">
                                      <p:cBhvr>
                                        <p:cTn id="679" dur="250"/>
                                        <p:tgtEl>
                                          <p:spTgt spid="345"/>
                                        </p:tgtEl>
                                      </p:cBhvr>
                                    </p:animEffect>
                                  </p:childTnLst>
                                </p:cTn>
                              </p:par>
                              <p:par>
                                <p:cTn id="680" presetID="53" presetClass="entr" presetSubtype="16" fill="hold" grpId="0" nodeType="withEffect">
                                  <p:stCondLst>
                                    <p:cond delay="750"/>
                                  </p:stCondLst>
                                  <p:childTnLst>
                                    <p:set>
                                      <p:cBhvr>
                                        <p:cTn id="681" dur="1" fill="hold">
                                          <p:stCondLst>
                                            <p:cond delay="0"/>
                                          </p:stCondLst>
                                        </p:cTn>
                                        <p:tgtEl>
                                          <p:spTgt spid="346"/>
                                        </p:tgtEl>
                                        <p:attrNameLst>
                                          <p:attrName>style.visibility</p:attrName>
                                        </p:attrNameLst>
                                      </p:cBhvr>
                                      <p:to>
                                        <p:strVal val="visible"/>
                                      </p:to>
                                    </p:set>
                                    <p:anim calcmode="lin" valueType="num">
                                      <p:cBhvr>
                                        <p:cTn id="682" dur="250" fill="hold"/>
                                        <p:tgtEl>
                                          <p:spTgt spid="346"/>
                                        </p:tgtEl>
                                        <p:attrNameLst>
                                          <p:attrName>ppt_w</p:attrName>
                                        </p:attrNameLst>
                                      </p:cBhvr>
                                      <p:tavLst>
                                        <p:tav tm="0">
                                          <p:val>
                                            <p:fltVal val="0"/>
                                          </p:val>
                                        </p:tav>
                                        <p:tav tm="100000">
                                          <p:val>
                                            <p:strVal val="#ppt_w"/>
                                          </p:val>
                                        </p:tav>
                                      </p:tavLst>
                                    </p:anim>
                                    <p:anim calcmode="lin" valueType="num">
                                      <p:cBhvr>
                                        <p:cTn id="683" dur="250" fill="hold"/>
                                        <p:tgtEl>
                                          <p:spTgt spid="346"/>
                                        </p:tgtEl>
                                        <p:attrNameLst>
                                          <p:attrName>ppt_h</p:attrName>
                                        </p:attrNameLst>
                                      </p:cBhvr>
                                      <p:tavLst>
                                        <p:tav tm="0">
                                          <p:val>
                                            <p:fltVal val="0"/>
                                          </p:val>
                                        </p:tav>
                                        <p:tav tm="100000">
                                          <p:val>
                                            <p:strVal val="#ppt_h"/>
                                          </p:val>
                                        </p:tav>
                                      </p:tavLst>
                                    </p:anim>
                                    <p:animEffect transition="in" filter="fade">
                                      <p:cBhvr>
                                        <p:cTn id="684" dur="250"/>
                                        <p:tgtEl>
                                          <p:spTgt spid="346"/>
                                        </p:tgtEl>
                                      </p:cBhvr>
                                    </p:animEffect>
                                  </p:childTnLst>
                                </p:cTn>
                              </p:par>
                              <p:par>
                                <p:cTn id="685" presetID="53" presetClass="entr" presetSubtype="16" fill="hold" grpId="0" nodeType="withEffect">
                                  <p:stCondLst>
                                    <p:cond delay="250"/>
                                  </p:stCondLst>
                                  <p:childTnLst>
                                    <p:set>
                                      <p:cBhvr>
                                        <p:cTn id="686" dur="1" fill="hold">
                                          <p:stCondLst>
                                            <p:cond delay="0"/>
                                          </p:stCondLst>
                                        </p:cTn>
                                        <p:tgtEl>
                                          <p:spTgt spid="347"/>
                                        </p:tgtEl>
                                        <p:attrNameLst>
                                          <p:attrName>style.visibility</p:attrName>
                                        </p:attrNameLst>
                                      </p:cBhvr>
                                      <p:to>
                                        <p:strVal val="visible"/>
                                      </p:to>
                                    </p:set>
                                    <p:anim calcmode="lin" valueType="num">
                                      <p:cBhvr>
                                        <p:cTn id="687" dur="250" fill="hold"/>
                                        <p:tgtEl>
                                          <p:spTgt spid="347"/>
                                        </p:tgtEl>
                                        <p:attrNameLst>
                                          <p:attrName>ppt_w</p:attrName>
                                        </p:attrNameLst>
                                      </p:cBhvr>
                                      <p:tavLst>
                                        <p:tav tm="0">
                                          <p:val>
                                            <p:fltVal val="0"/>
                                          </p:val>
                                        </p:tav>
                                        <p:tav tm="100000">
                                          <p:val>
                                            <p:strVal val="#ppt_w"/>
                                          </p:val>
                                        </p:tav>
                                      </p:tavLst>
                                    </p:anim>
                                    <p:anim calcmode="lin" valueType="num">
                                      <p:cBhvr>
                                        <p:cTn id="688" dur="250" fill="hold"/>
                                        <p:tgtEl>
                                          <p:spTgt spid="347"/>
                                        </p:tgtEl>
                                        <p:attrNameLst>
                                          <p:attrName>ppt_h</p:attrName>
                                        </p:attrNameLst>
                                      </p:cBhvr>
                                      <p:tavLst>
                                        <p:tav tm="0">
                                          <p:val>
                                            <p:fltVal val="0"/>
                                          </p:val>
                                        </p:tav>
                                        <p:tav tm="100000">
                                          <p:val>
                                            <p:strVal val="#ppt_h"/>
                                          </p:val>
                                        </p:tav>
                                      </p:tavLst>
                                    </p:anim>
                                    <p:animEffect transition="in" filter="fade">
                                      <p:cBhvr>
                                        <p:cTn id="689" dur="250"/>
                                        <p:tgtEl>
                                          <p:spTgt spid="347"/>
                                        </p:tgtEl>
                                      </p:cBhvr>
                                    </p:animEffect>
                                  </p:childTnLst>
                                </p:cTn>
                              </p:par>
                              <p:par>
                                <p:cTn id="690" presetID="53" presetClass="entr" presetSubtype="16" fill="hold" grpId="0" nodeType="withEffect">
                                  <p:stCondLst>
                                    <p:cond delay="1250"/>
                                  </p:stCondLst>
                                  <p:childTnLst>
                                    <p:set>
                                      <p:cBhvr>
                                        <p:cTn id="691" dur="1" fill="hold">
                                          <p:stCondLst>
                                            <p:cond delay="0"/>
                                          </p:stCondLst>
                                        </p:cTn>
                                        <p:tgtEl>
                                          <p:spTgt spid="348"/>
                                        </p:tgtEl>
                                        <p:attrNameLst>
                                          <p:attrName>style.visibility</p:attrName>
                                        </p:attrNameLst>
                                      </p:cBhvr>
                                      <p:to>
                                        <p:strVal val="visible"/>
                                      </p:to>
                                    </p:set>
                                    <p:anim calcmode="lin" valueType="num">
                                      <p:cBhvr>
                                        <p:cTn id="692" dur="250" fill="hold"/>
                                        <p:tgtEl>
                                          <p:spTgt spid="348"/>
                                        </p:tgtEl>
                                        <p:attrNameLst>
                                          <p:attrName>ppt_w</p:attrName>
                                        </p:attrNameLst>
                                      </p:cBhvr>
                                      <p:tavLst>
                                        <p:tav tm="0">
                                          <p:val>
                                            <p:fltVal val="0"/>
                                          </p:val>
                                        </p:tav>
                                        <p:tav tm="100000">
                                          <p:val>
                                            <p:strVal val="#ppt_w"/>
                                          </p:val>
                                        </p:tav>
                                      </p:tavLst>
                                    </p:anim>
                                    <p:anim calcmode="lin" valueType="num">
                                      <p:cBhvr>
                                        <p:cTn id="693" dur="250" fill="hold"/>
                                        <p:tgtEl>
                                          <p:spTgt spid="348"/>
                                        </p:tgtEl>
                                        <p:attrNameLst>
                                          <p:attrName>ppt_h</p:attrName>
                                        </p:attrNameLst>
                                      </p:cBhvr>
                                      <p:tavLst>
                                        <p:tav tm="0">
                                          <p:val>
                                            <p:fltVal val="0"/>
                                          </p:val>
                                        </p:tav>
                                        <p:tav tm="100000">
                                          <p:val>
                                            <p:strVal val="#ppt_h"/>
                                          </p:val>
                                        </p:tav>
                                      </p:tavLst>
                                    </p:anim>
                                    <p:animEffect transition="in" filter="fade">
                                      <p:cBhvr>
                                        <p:cTn id="694" dur="250"/>
                                        <p:tgtEl>
                                          <p:spTgt spid="348"/>
                                        </p:tgtEl>
                                      </p:cBhvr>
                                    </p:animEffect>
                                  </p:childTnLst>
                                </p:cTn>
                              </p:par>
                              <p:par>
                                <p:cTn id="695" presetID="53" presetClass="entr" presetSubtype="16" fill="hold" grpId="0" nodeType="withEffect">
                                  <p:stCondLst>
                                    <p:cond delay="800"/>
                                  </p:stCondLst>
                                  <p:childTnLst>
                                    <p:set>
                                      <p:cBhvr>
                                        <p:cTn id="696" dur="1" fill="hold">
                                          <p:stCondLst>
                                            <p:cond delay="0"/>
                                          </p:stCondLst>
                                        </p:cTn>
                                        <p:tgtEl>
                                          <p:spTgt spid="350"/>
                                        </p:tgtEl>
                                        <p:attrNameLst>
                                          <p:attrName>style.visibility</p:attrName>
                                        </p:attrNameLst>
                                      </p:cBhvr>
                                      <p:to>
                                        <p:strVal val="visible"/>
                                      </p:to>
                                    </p:set>
                                    <p:anim calcmode="lin" valueType="num">
                                      <p:cBhvr>
                                        <p:cTn id="697" dur="250" fill="hold"/>
                                        <p:tgtEl>
                                          <p:spTgt spid="350"/>
                                        </p:tgtEl>
                                        <p:attrNameLst>
                                          <p:attrName>ppt_w</p:attrName>
                                        </p:attrNameLst>
                                      </p:cBhvr>
                                      <p:tavLst>
                                        <p:tav tm="0">
                                          <p:val>
                                            <p:fltVal val="0"/>
                                          </p:val>
                                        </p:tav>
                                        <p:tav tm="100000">
                                          <p:val>
                                            <p:strVal val="#ppt_w"/>
                                          </p:val>
                                        </p:tav>
                                      </p:tavLst>
                                    </p:anim>
                                    <p:anim calcmode="lin" valueType="num">
                                      <p:cBhvr>
                                        <p:cTn id="698" dur="250" fill="hold"/>
                                        <p:tgtEl>
                                          <p:spTgt spid="350"/>
                                        </p:tgtEl>
                                        <p:attrNameLst>
                                          <p:attrName>ppt_h</p:attrName>
                                        </p:attrNameLst>
                                      </p:cBhvr>
                                      <p:tavLst>
                                        <p:tav tm="0">
                                          <p:val>
                                            <p:fltVal val="0"/>
                                          </p:val>
                                        </p:tav>
                                        <p:tav tm="100000">
                                          <p:val>
                                            <p:strVal val="#ppt_h"/>
                                          </p:val>
                                        </p:tav>
                                      </p:tavLst>
                                    </p:anim>
                                    <p:animEffect transition="in" filter="fade">
                                      <p:cBhvr>
                                        <p:cTn id="699" dur="250"/>
                                        <p:tgtEl>
                                          <p:spTgt spid="350"/>
                                        </p:tgtEl>
                                      </p:cBhvr>
                                    </p:animEffect>
                                  </p:childTnLst>
                                </p:cTn>
                              </p:par>
                              <p:par>
                                <p:cTn id="700" presetID="53" presetClass="entr" presetSubtype="16" fill="hold" grpId="0" nodeType="withEffect">
                                  <p:stCondLst>
                                    <p:cond delay="1500"/>
                                  </p:stCondLst>
                                  <p:childTnLst>
                                    <p:set>
                                      <p:cBhvr>
                                        <p:cTn id="701" dur="1" fill="hold">
                                          <p:stCondLst>
                                            <p:cond delay="0"/>
                                          </p:stCondLst>
                                        </p:cTn>
                                        <p:tgtEl>
                                          <p:spTgt spid="351"/>
                                        </p:tgtEl>
                                        <p:attrNameLst>
                                          <p:attrName>style.visibility</p:attrName>
                                        </p:attrNameLst>
                                      </p:cBhvr>
                                      <p:to>
                                        <p:strVal val="visible"/>
                                      </p:to>
                                    </p:set>
                                    <p:anim calcmode="lin" valueType="num">
                                      <p:cBhvr>
                                        <p:cTn id="702" dur="250" fill="hold"/>
                                        <p:tgtEl>
                                          <p:spTgt spid="351"/>
                                        </p:tgtEl>
                                        <p:attrNameLst>
                                          <p:attrName>ppt_w</p:attrName>
                                        </p:attrNameLst>
                                      </p:cBhvr>
                                      <p:tavLst>
                                        <p:tav tm="0">
                                          <p:val>
                                            <p:fltVal val="0"/>
                                          </p:val>
                                        </p:tav>
                                        <p:tav tm="100000">
                                          <p:val>
                                            <p:strVal val="#ppt_w"/>
                                          </p:val>
                                        </p:tav>
                                      </p:tavLst>
                                    </p:anim>
                                    <p:anim calcmode="lin" valueType="num">
                                      <p:cBhvr>
                                        <p:cTn id="703" dur="250" fill="hold"/>
                                        <p:tgtEl>
                                          <p:spTgt spid="351"/>
                                        </p:tgtEl>
                                        <p:attrNameLst>
                                          <p:attrName>ppt_h</p:attrName>
                                        </p:attrNameLst>
                                      </p:cBhvr>
                                      <p:tavLst>
                                        <p:tav tm="0">
                                          <p:val>
                                            <p:fltVal val="0"/>
                                          </p:val>
                                        </p:tav>
                                        <p:tav tm="100000">
                                          <p:val>
                                            <p:strVal val="#ppt_h"/>
                                          </p:val>
                                        </p:tav>
                                      </p:tavLst>
                                    </p:anim>
                                    <p:animEffect transition="in" filter="fade">
                                      <p:cBhvr>
                                        <p:cTn id="704" dur="250"/>
                                        <p:tgtEl>
                                          <p:spTgt spid="351"/>
                                        </p:tgtEl>
                                      </p:cBhvr>
                                    </p:animEffect>
                                  </p:childTnLst>
                                </p:cTn>
                              </p:par>
                              <p:par>
                                <p:cTn id="705" presetID="53" presetClass="entr" presetSubtype="16" fill="hold" grpId="0" nodeType="withEffect">
                                  <p:stCondLst>
                                    <p:cond delay="2000"/>
                                  </p:stCondLst>
                                  <p:childTnLst>
                                    <p:set>
                                      <p:cBhvr>
                                        <p:cTn id="706" dur="1" fill="hold">
                                          <p:stCondLst>
                                            <p:cond delay="0"/>
                                          </p:stCondLst>
                                        </p:cTn>
                                        <p:tgtEl>
                                          <p:spTgt spid="352"/>
                                        </p:tgtEl>
                                        <p:attrNameLst>
                                          <p:attrName>style.visibility</p:attrName>
                                        </p:attrNameLst>
                                      </p:cBhvr>
                                      <p:to>
                                        <p:strVal val="visible"/>
                                      </p:to>
                                    </p:set>
                                    <p:anim calcmode="lin" valueType="num">
                                      <p:cBhvr>
                                        <p:cTn id="707" dur="250" fill="hold"/>
                                        <p:tgtEl>
                                          <p:spTgt spid="352"/>
                                        </p:tgtEl>
                                        <p:attrNameLst>
                                          <p:attrName>ppt_w</p:attrName>
                                        </p:attrNameLst>
                                      </p:cBhvr>
                                      <p:tavLst>
                                        <p:tav tm="0">
                                          <p:val>
                                            <p:fltVal val="0"/>
                                          </p:val>
                                        </p:tav>
                                        <p:tav tm="100000">
                                          <p:val>
                                            <p:strVal val="#ppt_w"/>
                                          </p:val>
                                        </p:tav>
                                      </p:tavLst>
                                    </p:anim>
                                    <p:anim calcmode="lin" valueType="num">
                                      <p:cBhvr>
                                        <p:cTn id="708" dur="250" fill="hold"/>
                                        <p:tgtEl>
                                          <p:spTgt spid="352"/>
                                        </p:tgtEl>
                                        <p:attrNameLst>
                                          <p:attrName>ppt_h</p:attrName>
                                        </p:attrNameLst>
                                      </p:cBhvr>
                                      <p:tavLst>
                                        <p:tav tm="0">
                                          <p:val>
                                            <p:fltVal val="0"/>
                                          </p:val>
                                        </p:tav>
                                        <p:tav tm="100000">
                                          <p:val>
                                            <p:strVal val="#ppt_h"/>
                                          </p:val>
                                        </p:tav>
                                      </p:tavLst>
                                    </p:anim>
                                    <p:animEffect transition="in" filter="fade">
                                      <p:cBhvr>
                                        <p:cTn id="709" dur="250"/>
                                        <p:tgtEl>
                                          <p:spTgt spid="352"/>
                                        </p:tgtEl>
                                      </p:cBhvr>
                                    </p:animEffect>
                                  </p:childTnLst>
                                </p:cTn>
                              </p:par>
                              <p:par>
                                <p:cTn id="710" presetID="53" presetClass="entr" presetSubtype="16" fill="hold" grpId="0" nodeType="withEffect">
                                  <p:stCondLst>
                                    <p:cond delay="1500"/>
                                  </p:stCondLst>
                                  <p:childTnLst>
                                    <p:set>
                                      <p:cBhvr>
                                        <p:cTn id="711" dur="1" fill="hold">
                                          <p:stCondLst>
                                            <p:cond delay="0"/>
                                          </p:stCondLst>
                                        </p:cTn>
                                        <p:tgtEl>
                                          <p:spTgt spid="353"/>
                                        </p:tgtEl>
                                        <p:attrNameLst>
                                          <p:attrName>style.visibility</p:attrName>
                                        </p:attrNameLst>
                                      </p:cBhvr>
                                      <p:to>
                                        <p:strVal val="visible"/>
                                      </p:to>
                                    </p:set>
                                    <p:anim calcmode="lin" valueType="num">
                                      <p:cBhvr>
                                        <p:cTn id="712" dur="250" fill="hold"/>
                                        <p:tgtEl>
                                          <p:spTgt spid="353"/>
                                        </p:tgtEl>
                                        <p:attrNameLst>
                                          <p:attrName>ppt_w</p:attrName>
                                        </p:attrNameLst>
                                      </p:cBhvr>
                                      <p:tavLst>
                                        <p:tav tm="0">
                                          <p:val>
                                            <p:fltVal val="0"/>
                                          </p:val>
                                        </p:tav>
                                        <p:tav tm="100000">
                                          <p:val>
                                            <p:strVal val="#ppt_w"/>
                                          </p:val>
                                        </p:tav>
                                      </p:tavLst>
                                    </p:anim>
                                    <p:anim calcmode="lin" valueType="num">
                                      <p:cBhvr>
                                        <p:cTn id="713" dur="250" fill="hold"/>
                                        <p:tgtEl>
                                          <p:spTgt spid="353"/>
                                        </p:tgtEl>
                                        <p:attrNameLst>
                                          <p:attrName>ppt_h</p:attrName>
                                        </p:attrNameLst>
                                      </p:cBhvr>
                                      <p:tavLst>
                                        <p:tav tm="0">
                                          <p:val>
                                            <p:fltVal val="0"/>
                                          </p:val>
                                        </p:tav>
                                        <p:tav tm="100000">
                                          <p:val>
                                            <p:strVal val="#ppt_h"/>
                                          </p:val>
                                        </p:tav>
                                      </p:tavLst>
                                    </p:anim>
                                    <p:animEffect transition="in" filter="fade">
                                      <p:cBhvr>
                                        <p:cTn id="714" dur="250"/>
                                        <p:tgtEl>
                                          <p:spTgt spid="353"/>
                                        </p:tgtEl>
                                      </p:cBhvr>
                                    </p:animEffect>
                                  </p:childTnLst>
                                </p:cTn>
                              </p:par>
                              <p:par>
                                <p:cTn id="715" presetID="53" presetClass="entr" presetSubtype="16" fill="hold" grpId="0" nodeType="withEffect">
                                  <p:stCondLst>
                                    <p:cond delay="2500"/>
                                  </p:stCondLst>
                                  <p:childTnLst>
                                    <p:set>
                                      <p:cBhvr>
                                        <p:cTn id="716" dur="1" fill="hold">
                                          <p:stCondLst>
                                            <p:cond delay="0"/>
                                          </p:stCondLst>
                                        </p:cTn>
                                        <p:tgtEl>
                                          <p:spTgt spid="354"/>
                                        </p:tgtEl>
                                        <p:attrNameLst>
                                          <p:attrName>style.visibility</p:attrName>
                                        </p:attrNameLst>
                                      </p:cBhvr>
                                      <p:to>
                                        <p:strVal val="visible"/>
                                      </p:to>
                                    </p:set>
                                    <p:anim calcmode="lin" valueType="num">
                                      <p:cBhvr>
                                        <p:cTn id="717" dur="250" fill="hold"/>
                                        <p:tgtEl>
                                          <p:spTgt spid="354"/>
                                        </p:tgtEl>
                                        <p:attrNameLst>
                                          <p:attrName>ppt_w</p:attrName>
                                        </p:attrNameLst>
                                      </p:cBhvr>
                                      <p:tavLst>
                                        <p:tav tm="0">
                                          <p:val>
                                            <p:fltVal val="0"/>
                                          </p:val>
                                        </p:tav>
                                        <p:tav tm="100000">
                                          <p:val>
                                            <p:strVal val="#ppt_w"/>
                                          </p:val>
                                        </p:tav>
                                      </p:tavLst>
                                    </p:anim>
                                    <p:anim calcmode="lin" valueType="num">
                                      <p:cBhvr>
                                        <p:cTn id="718" dur="250" fill="hold"/>
                                        <p:tgtEl>
                                          <p:spTgt spid="354"/>
                                        </p:tgtEl>
                                        <p:attrNameLst>
                                          <p:attrName>ppt_h</p:attrName>
                                        </p:attrNameLst>
                                      </p:cBhvr>
                                      <p:tavLst>
                                        <p:tav tm="0">
                                          <p:val>
                                            <p:fltVal val="0"/>
                                          </p:val>
                                        </p:tav>
                                        <p:tav tm="100000">
                                          <p:val>
                                            <p:strVal val="#ppt_h"/>
                                          </p:val>
                                        </p:tav>
                                      </p:tavLst>
                                    </p:anim>
                                    <p:animEffect transition="in" filter="fade">
                                      <p:cBhvr>
                                        <p:cTn id="719" dur="250"/>
                                        <p:tgtEl>
                                          <p:spTgt spid="354"/>
                                        </p:tgtEl>
                                      </p:cBhvr>
                                    </p:animEffect>
                                  </p:childTnLst>
                                </p:cTn>
                              </p:par>
                              <p:par>
                                <p:cTn id="720" presetID="53" presetClass="entr" presetSubtype="16" fill="hold" grpId="0" nodeType="withEffect">
                                  <p:stCondLst>
                                    <p:cond delay="500"/>
                                  </p:stCondLst>
                                  <p:childTnLst>
                                    <p:set>
                                      <p:cBhvr>
                                        <p:cTn id="721" dur="1" fill="hold">
                                          <p:stCondLst>
                                            <p:cond delay="0"/>
                                          </p:stCondLst>
                                        </p:cTn>
                                        <p:tgtEl>
                                          <p:spTgt spid="355"/>
                                        </p:tgtEl>
                                        <p:attrNameLst>
                                          <p:attrName>style.visibility</p:attrName>
                                        </p:attrNameLst>
                                      </p:cBhvr>
                                      <p:to>
                                        <p:strVal val="visible"/>
                                      </p:to>
                                    </p:set>
                                    <p:anim calcmode="lin" valueType="num">
                                      <p:cBhvr>
                                        <p:cTn id="722" dur="250" fill="hold"/>
                                        <p:tgtEl>
                                          <p:spTgt spid="355"/>
                                        </p:tgtEl>
                                        <p:attrNameLst>
                                          <p:attrName>ppt_w</p:attrName>
                                        </p:attrNameLst>
                                      </p:cBhvr>
                                      <p:tavLst>
                                        <p:tav tm="0">
                                          <p:val>
                                            <p:fltVal val="0"/>
                                          </p:val>
                                        </p:tav>
                                        <p:tav tm="100000">
                                          <p:val>
                                            <p:strVal val="#ppt_w"/>
                                          </p:val>
                                        </p:tav>
                                      </p:tavLst>
                                    </p:anim>
                                    <p:anim calcmode="lin" valueType="num">
                                      <p:cBhvr>
                                        <p:cTn id="723" dur="250" fill="hold"/>
                                        <p:tgtEl>
                                          <p:spTgt spid="355"/>
                                        </p:tgtEl>
                                        <p:attrNameLst>
                                          <p:attrName>ppt_h</p:attrName>
                                        </p:attrNameLst>
                                      </p:cBhvr>
                                      <p:tavLst>
                                        <p:tav tm="0">
                                          <p:val>
                                            <p:fltVal val="0"/>
                                          </p:val>
                                        </p:tav>
                                        <p:tav tm="100000">
                                          <p:val>
                                            <p:strVal val="#ppt_h"/>
                                          </p:val>
                                        </p:tav>
                                      </p:tavLst>
                                    </p:anim>
                                    <p:animEffect transition="in" filter="fade">
                                      <p:cBhvr>
                                        <p:cTn id="724" dur="250"/>
                                        <p:tgtEl>
                                          <p:spTgt spid="355"/>
                                        </p:tgtEl>
                                      </p:cBhvr>
                                    </p:animEffect>
                                  </p:childTnLst>
                                </p:cTn>
                              </p:par>
                              <p:par>
                                <p:cTn id="725" presetID="53" presetClass="entr" presetSubtype="16" fill="hold" grpId="0" nodeType="withEffect">
                                  <p:stCondLst>
                                    <p:cond delay="1750"/>
                                  </p:stCondLst>
                                  <p:childTnLst>
                                    <p:set>
                                      <p:cBhvr>
                                        <p:cTn id="726" dur="1" fill="hold">
                                          <p:stCondLst>
                                            <p:cond delay="0"/>
                                          </p:stCondLst>
                                        </p:cTn>
                                        <p:tgtEl>
                                          <p:spTgt spid="359"/>
                                        </p:tgtEl>
                                        <p:attrNameLst>
                                          <p:attrName>style.visibility</p:attrName>
                                        </p:attrNameLst>
                                      </p:cBhvr>
                                      <p:to>
                                        <p:strVal val="visible"/>
                                      </p:to>
                                    </p:set>
                                    <p:anim calcmode="lin" valueType="num">
                                      <p:cBhvr>
                                        <p:cTn id="727" dur="250" fill="hold"/>
                                        <p:tgtEl>
                                          <p:spTgt spid="359"/>
                                        </p:tgtEl>
                                        <p:attrNameLst>
                                          <p:attrName>ppt_w</p:attrName>
                                        </p:attrNameLst>
                                      </p:cBhvr>
                                      <p:tavLst>
                                        <p:tav tm="0">
                                          <p:val>
                                            <p:fltVal val="0"/>
                                          </p:val>
                                        </p:tav>
                                        <p:tav tm="100000">
                                          <p:val>
                                            <p:strVal val="#ppt_w"/>
                                          </p:val>
                                        </p:tav>
                                      </p:tavLst>
                                    </p:anim>
                                    <p:anim calcmode="lin" valueType="num">
                                      <p:cBhvr>
                                        <p:cTn id="728" dur="250" fill="hold"/>
                                        <p:tgtEl>
                                          <p:spTgt spid="359"/>
                                        </p:tgtEl>
                                        <p:attrNameLst>
                                          <p:attrName>ppt_h</p:attrName>
                                        </p:attrNameLst>
                                      </p:cBhvr>
                                      <p:tavLst>
                                        <p:tav tm="0">
                                          <p:val>
                                            <p:fltVal val="0"/>
                                          </p:val>
                                        </p:tav>
                                        <p:tav tm="100000">
                                          <p:val>
                                            <p:strVal val="#ppt_h"/>
                                          </p:val>
                                        </p:tav>
                                      </p:tavLst>
                                    </p:anim>
                                    <p:animEffect transition="in" filter="fade">
                                      <p:cBhvr>
                                        <p:cTn id="729" dur="250"/>
                                        <p:tgtEl>
                                          <p:spTgt spid="359"/>
                                        </p:tgtEl>
                                      </p:cBhvr>
                                    </p:animEffect>
                                  </p:childTnLst>
                                </p:cTn>
                              </p:par>
                              <p:par>
                                <p:cTn id="730" presetID="53" presetClass="entr" presetSubtype="16" fill="hold" grpId="0" nodeType="withEffect">
                                  <p:stCondLst>
                                    <p:cond delay="600"/>
                                  </p:stCondLst>
                                  <p:childTnLst>
                                    <p:set>
                                      <p:cBhvr>
                                        <p:cTn id="731" dur="1" fill="hold">
                                          <p:stCondLst>
                                            <p:cond delay="0"/>
                                          </p:stCondLst>
                                        </p:cTn>
                                        <p:tgtEl>
                                          <p:spTgt spid="360"/>
                                        </p:tgtEl>
                                        <p:attrNameLst>
                                          <p:attrName>style.visibility</p:attrName>
                                        </p:attrNameLst>
                                      </p:cBhvr>
                                      <p:to>
                                        <p:strVal val="visible"/>
                                      </p:to>
                                    </p:set>
                                    <p:anim calcmode="lin" valueType="num">
                                      <p:cBhvr>
                                        <p:cTn id="732" dur="250" fill="hold"/>
                                        <p:tgtEl>
                                          <p:spTgt spid="360"/>
                                        </p:tgtEl>
                                        <p:attrNameLst>
                                          <p:attrName>ppt_w</p:attrName>
                                        </p:attrNameLst>
                                      </p:cBhvr>
                                      <p:tavLst>
                                        <p:tav tm="0">
                                          <p:val>
                                            <p:fltVal val="0"/>
                                          </p:val>
                                        </p:tav>
                                        <p:tav tm="100000">
                                          <p:val>
                                            <p:strVal val="#ppt_w"/>
                                          </p:val>
                                        </p:tav>
                                      </p:tavLst>
                                    </p:anim>
                                    <p:anim calcmode="lin" valueType="num">
                                      <p:cBhvr>
                                        <p:cTn id="733" dur="250" fill="hold"/>
                                        <p:tgtEl>
                                          <p:spTgt spid="360"/>
                                        </p:tgtEl>
                                        <p:attrNameLst>
                                          <p:attrName>ppt_h</p:attrName>
                                        </p:attrNameLst>
                                      </p:cBhvr>
                                      <p:tavLst>
                                        <p:tav tm="0">
                                          <p:val>
                                            <p:fltVal val="0"/>
                                          </p:val>
                                        </p:tav>
                                        <p:tav tm="100000">
                                          <p:val>
                                            <p:strVal val="#ppt_h"/>
                                          </p:val>
                                        </p:tav>
                                      </p:tavLst>
                                    </p:anim>
                                    <p:animEffect transition="in" filter="fade">
                                      <p:cBhvr>
                                        <p:cTn id="734" dur="250"/>
                                        <p:tgtEl>
                                          <p:spTgt spid="360"/>
                                        </p:tgtEl>
                                      </p:cBhvr>
                                    </p:animEffect>
                                  </p:childTnLst>
                                </p:cTn>
                              </p:par>
                              <p:par>
                                <p:cTn id="735" presetID="53" presetClass="entr" presetSubtype="16" fill="hold" grpId="0" nodeType="withEffect">
                                  <p:stCondLst>
                                    <p:cond delay="800"/>
                                  </p:stCondLst>
                                  <p:childTnLst>
                                    <p:set>
                                      <p:cBhvr>
                                        <p:cTn id="736" dur="1" fill="hold">
                                          <p:stCondLst>
                                            <p:cond delay="0"/>
                                          </p:stCondLst>
                                        </p:cTn>
                                        <p:tgtEl>
                                          <p:spTgt spid="361"/>
                                        </p:tgtEl>
                                        <p:attrNameLst>
                                          <p:attrName>style.visibility</p:attrName>
                                        </p:attrNameLst>
                                      </p:cBhvr>
                                      <p:to>
                                        <p:strVal val="visible"/>
                                      </p:to>
                                    </p:set>
                                    <p:anim calcmode="lin" valueType="num">
                                      <p:cBhvr>
                                        <p:cTn id="737" dur="250" fill="hold"/>
                                        <p:tgtEl>
                                          <p:spTgt spid="361"/>
                                        </p:tgtEl>
                                        <p:attrNameLst>
                                          <p:attrName>ppt_w</p:attrName>
                                        </p:attrNameLst>
                                      </p:cBhvr>
                                      <p:tavLst>
                                        <p:tav tm="0">
                                          <p:val>
                                            <p:fltVal val="0"/>
                                          </p:val>
                                        </p:tav>
                                        <p:tav tm="100000">
                                          <p:val>
                                            <p:strVal val="#ppt_w"/>
                                          </p:val>
                                        </p:tav>
                                      </p:tavLst>
                                    </p:anim>
                                    <p:anim calcmode="lin" valueType="num">
                                      <p:cBhvr>
                                        <p:cTn id="738" dur="250" fill="hold"/>
                                        <p:tgtEl>
                                          <p:spTgt spid="361"/>
                                        </p:tgtEl>
                                        <p:attrNameLst>
                                          <p:attrName>ppt_h</p:attrName>
                                        </p:attrNameLst>
                                      </p:cBhvr>
                                      <p:tavLst>
                                        <p:tav tm="0">
                                          <p:val>
                                            <p:fltVal val="0"/>
                                          </p:val>
                                        </p:tav>
                                        <p:tav tm="100000">
                                          <p:val>
                                            <p:strVal val="#ppt_h"/>
                                          </p:val>
                                        </p:tav>
                                      </p:tavLst>
                                    </p:anim>
                                    <p:animEffect transition="in" filter="fade">
                                      <p:cBhvr>
                                        <p:cTn id="739" dur="250"/>
                                        <p:tgtEl>
                                          <p:spTgt spid="361"/>
                                        </p:tgtEl>
                                      </p:cBhvr>
                                    </p:animEffect>
                                  </p:childTnLst>
                                </p:cTn>
                              </p:par>
                              <p:par>
                                <p:cTn id="740" presetID="53" presetClass="entr" presetSubtype="16" fill="hold" grpId="0" nodeType="withEffect">
                                  <p:stCondLst>
                                    <p:cond delay="2250"/>
                                  </p:stCondLst>
                                  <p:childTnLst>
                                    <p:set>
                                      <p:cBhvr>
                                        <p:cTn id="741" dur="1" fill="hold">
                                          <p:stCondLst>
                                            <p:cond delay="0"/>
                                          </p:stCondLst>
                                        </p:cTn>
                                        <p:tgtEl>
                                          <p:spTgt spid="362"/>
                                        </p:tgtEl>
                                        <p:attrNameLst>
                                          <p:attrName>style.visibility</p:attrName>
                                        </p:attrNameLst>
                                      </p:cBhvr>
                                      <p:to>
                                        <p:strVal val="visible"/>
                                      </p:to>
                                    </p:set>
                                    <p:anim calcmode="lin" valueType="num">
                                      <p:cBhvr>
                                        <p:cTn id="742" dur="250" fill="hold"/>
                                        <p:tgtEl>
                                          <p:spTgt spid="362"/>
                                        </p:tgtEl>
                                        <p:attrNameLst>
                                          <p:attrName>ppt_w</p:attrName>
                                        </p:attrNameLst>
                                      </p:cBhvr>
                                      <p:tavLst>
                                        <p:tav tm="0">
                                          <p:val>
                                            <p:fltVal val="0"/>
                                          </p:val>
                                        </p:tav>
                                        <p:tav tm="100000">
                                          <p:val>
                                            <p:strVal val="#ppt_w"/>
                                          </p:val>
                                        </p:tav>
                                      </p:tavLst>
                                    </p:anim>
                                    <p:anim calcmode="lin" valueType="num">
                                      <p:cBhvr>
                                        <p:cTn id="743" dur="250" fill="hold"/>
                                        <p:tgtEl>
                                          <p:spTgt spid="362"/>
                                        </p:tgtEl>
                                        <p:attrNameLst>
                                          <p:attrName>ppt_h</p:attrName>
                                        </p:attrNameLst>
                                      </p:cBhvr>
                                      <p:tavLst>
                                        <p:tav tm="0">
                                          <p:val>
                                            <p:fltVal val="0"/>
                                          </p:val>
                                        </p:tav>
                                        <p:tav tm="100000">
                                          <p:val>
                                            <p:strVal val="#ppt_h"/>
                                          </p:val>
                                        </p:tav>
                                      </p:tavLst>
                                    </p:anim>
                                    <p:animEffect transition="in" filter="fade">
                                      <p:cBhvr>
                                        <p:cTn id="744" dur="250"/>
                                        <p:tgtEl>
                                          <p:spTgt spid="362"/>
                                        </p:tgtEl>
                                      </p:cBhvr>
                                    </p:animEffect>
                                  </p:childTnLst>
                                </p:cTn>
                              </p:par>
                              <p:par>
                                <p:cTn id="745" presetID="53" presetClass="entr" presetSubtype="16" fill="hold" grpId="0" nodeType="withEffect">
                                  <p:stCondLst>
                                    <p:cond delay="1000"/>
                                  </p:stCondLst>
                                  <p:childTnLst>
                                    <p:set>
                                      <p:cBhvr>
                                        <p:cTn id="746" dur="1" fill="hold">
                                          <p:stCondLst>
                                            <p:cond delay="0"/>
                                          </p:stCondLst>
                                        </p:cTn>
                                        <p:tgtEl>
                                          <p:spTgt spid="363"/>
                                        </p:tgtEl>
                                        <p:attrNameLst>
                                          <p:attrName>style.visibility</p:attrName>
                                        </p:attrNameLst>
                                      </p:cBhvr>
                                      <p:to>
                                        <p:strVal val="visible"/>
                                      </p:to>
                                    </p:set>
                                    <p:anim calcmode="lin" valueType="num">
                                      <p:cBhvr>
                                        <p:cTn id="747" dur="250" fill="hold"/>
                                        <p:tgtEl>
                                          <p:spTgt spid="363"/>
                                        </p:tgtEl>
                                        <p:attrNameLst>
                                          <p:attrName>ppt_w</p:attrName>
                                        </p:attrNameLst>
                                      </p:cBhvr>
                                      <p:tavLst>
                                        <p:tav tm="0">
                                          <p:val>
                                            <p:fltVal val="0"/>
                                          </p:val>
                                        </p:tav>
                                        <p:tav tm="100000">
                                          <p:val>
                                            <p:strVal val="#ppt_w"/>
                                          </p:val>
                                        </p:tav>
                                      </p:tavLst>
                                    </p:anim>
                                    <p:anim calcmode="lin" valueType="num">
                                      <p:cBhvr>
                                        <p:cTn id="748" dur="250" fill="hold"/>
                                        <p:tgtEl>
                                          <p:spTgt spid="363"/>
                                        </p:tgtEl>
                                        <p:attrNameLst>
                                          <p:attrName>ppt_h</p:attrName>
                                        </p:attrNameLst>
                                      </p:cBhvr>
                                      <p:tavLst>
                                        <p:tav tm="0">
                                          <p:val>
                                            <p:fltVal val="0"/>
                                          </p:val>
                                        </p:tav>
                                        <p:tav tm="100000">
                                          <p:val>
                                            <p:strVal val="#ppt_h"/>
                                          </p:val>
                                        </p:tav>
                                      </p:tavLst>
                                    </p:anim>
                                    <p:animEffect transition="in" filter="fade">
                                      <p:cBhvr>
                                        <p:cTn id="749" dur="250"/>
                                        <p:tgtEl>
                                          <p:spTgt spid="363"/>
                                        </p:tgtEl>
                                      </p:cBhvr>
                                    </p:animEffect>
                                  </p:childTnLst>
                                </p:cTn>
                              </p:par>
                              <p:par>
                                <p:cTn id="750" presetID="53" presetClass="entr" presetSubtype="16" fill="hold" grpId="0" nodeType="withEffect">
                                  <p:stCondLst>
                                    <p:cond delay="1500"/>
                                  </p:stCondLst>
                                  <p:childTnLst>
                                    <p:set>
                                      <p:cBhvr>
                                        <p:cTn id="751" dur="1" fill="hold">
                                          <p:stCondLst>
                                            <p:cond delay="0"/>
                                          </p:stCondLst>
                                        </p:cTn>
                                        <p:tgtEl>
                                          <p:spTgt spid="364"/>
                                        </p:tgtEl>
                                        <p:attrNameLst>
                                          <p:attrName>style.visibility</p:attrName>
                                        </p:attrNameLst>
                                      </p:cBhvr>
                                      <p:to>
                                        <p:strVal val="visible"/>
                                      </p:to>
                                    </p:set>
                                    <p:anim calcmode="lin" valueType="num">
                                      <p:cBhvr>
                                        <p:cTn id="752" dur="250" fill="hold"/>
                                        <p:tgtEl>
                                          <p:spTgt spid="364"/>
                                        </p:tgtEl>
                                        <p:attrNameLst>
                                          <p:attrName>ppt_w</p:attrName>
                                        </p:attrNameLst>
                                      </p:cBhvr>
                                      <p:tavLst>
                                        <p:tav tm="0">
                                          <p:val>
                                            <p:fltVal val="0"/>
                                          </p:val>
                                        </p:tav>
                                        <p:tav tm="100000">
                                          <p:val>
                                            <p:strVal val="#ppt_w"/>
                                          </p:val>
                                        </p:tav>
                                      </p:tavLst>
                                    </p:anim>
                                    <p:anim calcmode="lin" valueType="num">
                                      <p:cBhvr>
                                        <p:cTn id="753" dur="250" fill="hold"/>
                                        <p:tgtEl>
                                          <p:spTgt spid="364"/>
                                        </p:tgtEl>
                                        <p:attrNameLst>
                                          <p:attrName>ppt_h</p:attrName>
                                        </p:attrNameLst>
                                      </p:cBhvr>
                                      <p:tavLst>
                                        <p:tav tm="0">
                                          <p:val>
                                            <p:fltVal val="0"/>
                                          </p:val>
                                        </p:tav>
                                        <p:tav tm="100000">
                                          <p:val>
                                            <p:strVal val="#ppt_h"/>
                                          </p:val>
                                        </p:tav>
                                      </p:tavLst>
                                    </p:anim>
                                    <p:animEffect transition="in" filter="fade">
                                      <p:cBhvr>
                                        <p:cTn id="754" dur="250"/>
                                        <p:tgtEl>
                                          <p:spTgt spid="364"/>
                                        </p:tgtEl>
                                      </p:cBhvr>
                                    </p:animEffect>
                                  </p:childTnLst>
                                </p:cTn>
                              </p:par>
                              <p:par>
                                <p:cTn id="755" presetID="53" presetClass="entr" presetSubtype="16" fill="hold" grpId="0" nodeType="withEffect">
                                  <p:stCondLst>
                                    <p:cond delay="800"/>
                                  </p:stCondLst>
                                  <p:childTnLst>
                                    <p:set>
                                      <p:cBhvr>
                                        <p:cTn id="756" dur="1" fill="hold">
                                          <p:stCondLst>
                                            <p:cond delay="0"/>
                                          </p:stCondLst>
                                        </p:cTn>
                                        <p:tgtEl>
                                          <p:spTgt spid="368"/>
                                        </p:tgtEl>
                                        <p:attrNameLst>
                                          <p:attrName>style.visibility</p:attrName>
                                        </p:attrNameLst>
                                      </p:cBhvr>
                                      <p:to>
                                        <p:strVal val="visible"/>
                                      </p:to>
                                    </p:set>
                                    <p:anim calcmode="lin" valueType="num">
                                      <p:cBhvr>
                                        <p:cTn id="757" dur="250" fill="hold"/>
                                        <p:tgtEl>
                                          <p:spTgt spid="368"/>
                                        </p:tgtEl>
                                        <p:attrNameLst>
                                          <p:attrName>ppt_w</p:attrName>
                                        </p:attrNameLst>
                                      </p:cBhvr>
                                      <p:tavLst>
                                        <p:tav tm="0">
                                          <p:val>
                                            <p:fltVal val="0"/>
                                          </p:val>
                                        </p:tav>
                                        <p:tav tm="100000">
                                          <p:val>
                                            <p:strVal val="#ppt_w"/>
                                          </p:val>
                                        </p:tav>
                                      </p:tavLst>
                                    </p:anim>
                                    <p:anim calcmode="lin" valueType="num">
                                      <p:cBhvr>
                                        <p:cTn id="758" dur="250" fill="hold"/>
                                        <p:tgtEl>
                                          <p:spTgt spid="368"/>
                                        </p:tgtEl>
                                        <p:attrNameLst>
                                          <p:attrName>ppt_h</p:attrName>
                                        </p:attrNameLst>
                                      </p:cBhvr>
                                      <p:tavLst>
                                        <p:tav tm="0">
                                          <p:val>
                                            <p:fltVal val="0"/>
                                          </p:val>
                                        </p:tav>
                                        <p:tav tm="100000">
                                          <p:val>
                                            <p:strVal val="#ppt_h"/>
                                          </p:val>
                                        </p:tav>
                                      </p:tavLst>
                                    </p:anim>
                                    <p:animEffect transition="in" filter="fade">
                                      <p:cBhvr>
                                        <p:cTn id="759" dur="250"/>
                                        <p:tgtEl>
                                          <p:spTgt spid="368"/>
                                        </p:tgtEl>
                                      </p:cBhvr>
                                    </p:animEffect>
                                  </p:childTnLst>
                                </p:cTn>
                              </p:par>
                              <p:par>
                                <p:cTn id="760" presetID="53" presetClass="entr" presetSubtype="16" fill="hold" grpId="0" nodeType="withEffect">
                                  <p:stCondLst>
                                    <p:cond delay="1500"/>
                                  </p:stCondLst>
                                  <p:childTnLst>
                                    <p:set>
                                      <p:cBhvr>
                                        <p:cTn id="761" dur="1" fill="hold">
                                          <p:stCondLst>
                                            <p:cond delay="0"/>
                                          </p:stCondLst>
                                        </p:cTn>
                                        <p:tgtEl>
                                          <p:spTgt spid="369"/>
                                        </p:tgtEl>
                                        <p:attrNameLst>
                                          <p:attrName>style.visibility</p:attrName>
                                        </p:attrNameLst>
                                      </p:cBhvr>
                                      <p:to>
                                        <p:strVal val="visible"/>
                                      </p:to>
                                    </p:set>
                                    <p:anim calcmode="lin" valueType="num">
                                      <p:cBhvr>
                                        <p:cTn id="762" dur="250" fill="hold"/>
                                        <p:tgtEl>
                                          <p:spTgt spid="369"/>
                                        </p:tgtEl>
                                        <p:attrNameLst>
                                          <p:attrName>ppt_w</p:attrName>
                                        </p:attrNameLst>
                                      </p:cBhvr>
                                      <p:tavLst>
                                        <p:tav tm="0">
                                          <p:val>
                                            <p:fltVal val="0"/>
                                          </p:val>
                                        </p:tav>
                                        <p:tav tm="100000">
                                          <p:val>
                                            <p:strVal val="#ppt_w"/>
                                          </p:val>
                                        </p:tav>
                                      </p:tavLst>
                                    </p:anim>
                                    <p:anim calcmode="lin" valueType="num">
                                      <p:cBhvr>
                                        <p:cTn id="763" dur="250" fill="hold"/>
                                        <p:tgtEl>
                                          <p:spTgt spid="369"/>
                                        </p:tgtEl>
                                        <p:attrNameLst>
                                          <p:attrName>ppt_h</p:attrName>
                                        </p:attrNameLst>
                                      </p:cBhvr>
                                      <p:tavLst>
                                        <p:tav tm="0">
                                          <p:val>
                                            <p:fltVal val="0"/>
                                          </p:val>
                                        </p:tav>
                                        <p:tav tm="100000">
                                          <p:val>
                                            <p:strVal val="#ppt_h"/>
                                          </p:val>
                                        </p:tav>
                                      </p:tavLst>
                                    </p:anim>
                                    <p:animEffect transition="in" filter="fade">
                                      <p:cBhvr>
                                        <p:cTn id="764" dur="250"/>
                                        <p:tgtEl>
                                          <p:spTgt spid="369"/>
                                        </p:tgtEl>
                                      </p:cBhvr>
                                    </p:animEffect>
                                  </p:childTnLst>
                                </p:cTn>
                              </p:par>
                              <p:par>
                                <p:cTn id="765" presetID="53" presetClass="entr" presetSubtype="16" fill="hold" grpId="0" nodeType="withEffect">
                                  <p:stCondLst>
                                    <p:cond delay="750"/>
                                  </p:stCondLst>
                                  <p:childTnLst>
                                    <p:set>
                                      <p:cBhvr>
                                        <p:cTn id="766" dur="1" fill="hold">
                                          <p:stCondLst>
                                            <p:cond delay="0"/>
                                          </p:stCondLst>
                                        </p:cTn>
                                        <p:tgtEl>
                                          <p:spTgt spid="370"/>
                                        </p:tgtEl>
                                        <p:attrNameLst>
                                          <p:attrName>style.visibility</p:attrName>
                                        </p:attrNameLst>
                                      </p:cBhvr>
                                      <p:to>
                                        <p:strVal val="visible"/>
                                      </p:to>
                                    </p:set>
                                    <p:anim calcmode="lin" valueType="num">
                                      <p:cBhvr>
                                        <p:cTn id="767" dur="250" fill="hold"/>
                                        <p:tgtEl>
                                          <p:spTgt spid="370"/>
                                        </p:tgtEl>
                                        <p:attrNameLst>
                                          <p:attrName>ppt_w</p:attrName>
                                        </p:attrNameLst>
                                      </p:cBhvr>
                                      <p:tavLst>
                                        <p:tav tm="0">
                                          <p:val>
                                            <p:fltVal val="0"/>
                                          </p:val>
                                        </p:tav>
                                        <p:tav tm="100000">
                                          <p:val>
                                            <p:strVal val="#ppt_w"/>
                                          </p:val>
                                        </p:tav>
                                      </p:tavLst>
                                    </p:anim>
                                    <p:anim calcmode="lin" valueType="num">
                                      <p:cBhvr>
                                        <p:cTn id="768" dur="250" fill="hold"/>
                                        <p:tgtEl>
                                          <p:spTgt spid="370"/>
                                        </p:tgtEl>
                                        <p:attrNameLst>
                                          <p:attrName>ppt_h</p:attrName>
                                        </p:attrNameLst>
                                      </p:cBhvr>
                                      <p:tavLst>
                                        <p:tav tm="0">
                                          <p:val>
                                            <p:fltVal val="0"/>
                                          </p:val>
                                        </p:tav>
                                        <p:tav tm="100000">
                                          <p:val>
                                            <p:strVal val="#ppt_h"/>
                                          </p:val>
                                        </p:tav>
                                      </p:tavLst>
                                    </p:anim>
                                    <p:animEffect transition="in" filter="fade">
                                      <p:cBhvr>
                                        <p:cTn id="769" dur="250"/>
                                        <p:tgtEl>
                                          <p:spTgt spid="370"/>
                                        </p:tgtEl>
                                      </p:cBhvr>
                                    </p:animEffect>
                                  </p:childTnLst>
                                </p:cTn>
                              </p:par>
                              <p:par>
                                <p:cTn id="770" presetID="53" presetClass="entr" presetSubtype="16" fill="hold" grpId="0" nodeType="withEffect">
                                  <p:stCondLst>
                                    <p:cond delay="1500"/>
                                  </p:stCondLst>
                                  <p:childTnLst>
                                    <p:set>
                                      <p:cBhvr>
                                        <p:cTn id="771" dur="1" fill="hold">
                                          <p:stCondLst>
                                            <p:cond delay="0"/>
                                          </p:stCondLst>
                                        </p:cTn>
                                        <p:tgtEl>
                                          <p:spTgt spid="371"/>
                                        </p:tgtEl>
                                        <p:attrNameLst>
                                          <p:attrName>style.visibility</p:attrName>
                                        </p:attrNameLst>
                                      </p:cBhvr>
                                      <p:to>
                                        <p:strVal val="visible"/>
                                      </p:to>
                                    </p:set>
                                    <p:anim calcmode="lin" valueType="num">
                                      <p:cBhvr>
                                        <p:cTn id="772" dur="250" fill="hold"/>
                                        <p:tgtEl>
                                          <p:spTgt spid="371"/>
                                        </p:tgtEl>
                                        <p:attrNameLst>
                                          <p:attrName>ppt_w</p:attrName>
                                        </p:attrNameLst>
                                      </p:cBhvr>
                                      <p:tavLst>
                                        <p:tav tm="0">
                                          <p:val>
                                            <p:fltVal val="0"/>
                                          </p:val>
                                        </p:tav>
                                        <p:tav tm="100000">
                                          <p:val>
                                            <p:strVal val="#ppt_w"/>
                                          </p:val>
                                        </p:tav>
                                      </p:tavLst>
                                    </p:anim>
                                    <p:anim calcmode="lin" valueType="num">
                                      <p:cBhvr>
                                        <p:cTn id="773" dur="250" fill="hold"/>
                                        <p:tgtEl>
                                          <p:spTgt spid="371"/>
                                        </p:tgtEl>
                                        <p:attrNameLst>
                                          <p:attrName>ppt_h</p:attrName>
                                        </p:attrNameLst>
                                      </p:cBhvr>
                                      <p:tavLst>
                                        <p:tav tm="0">
                                          <p:val>
                                            <p:fltVal val="0"/>
                                          </p:val>
                                        </p:tav>
                                        <p:tav tm="100000">
                                          <p:val>
                                            <p:strVal val="#ppt_h"/>
                                          </p:val>
                                        </p:tav>
                                      </p:tavLst>
                                    </p:anim>
                                    <p:animEffect transition="in" filter="fade">
                                      <p:cBhvr>
                                        <p:cTn id="774" dur="250"/>
                                        <p:tgtEl>
                                          <p:spTgt spid="371"/>
                                        </p:tgtEl>
                                      </p:cBhvr>
                                    </p:animEffect>
                                  </p:childTnLst>
                                </p:cTn>
                              </p:par>
                              <p:par>
                                <p:cTn id="775" presetID="53" presetClass="entr" presetSubtype="16" fill="hold" grpId="0" nodeType="withEffect">
                                  <p:stCondLst>
                                    <p:cond delay="1750"/>
                                  </p:stCondLst>
                                  <p:childTnLst>
                                    <p:set>
                                      <p:cBhvr>
                                        <p:cTn id="776" dur="1" fill="hold">
                                          <p:stCondLst>
                                            <p:cond delay="0"/>
                                          </p:stCondLst>
                                        </p:cTn>
                                        <p:tgtEl>
                                          <p:spTgt spid="372"/>
                                        </p:tgtEl>
                                        <p:attrNameLst>
                                          <p:attrName>style.visibility</p:attrName>
                                        </p:attrNameLst>
                                      </p:cBhvr>
                                      <p:to>
                                        <p:strVal val="visible"/>
                                      </p:to>
                                    </p:set>
                                    <p:anim calcmode="lin" valueType="num">
                                      <p:cBhvr>
                                        <p:cTn id="777" dur="250" fill="hold"/>
                                        <p:tgtEl>
                                          <p:spTgt spid="372"/>
                                        </p:tgtEl>
                                        <p:attrNameLst>
                                          <p:attrName>ppt_w</p:attrName>
                                        </p:attrNameLst>
                                      </p:cBhvr>
                                      <p:tavLst>
                                        <p:tav tm="0">
                                          <p:val>
                                            <p:fltVal val="0"/>
                                          </p:val>
                                        </p:tav>
                                        <p:tav tm="100000">
                                          <p:val>
                                            <p:strVal val="#ppt_w"/>
                                          </p:val>
                                        </p:tav>
                                      </p:tavLst>
                                    </p:anim>
                                    <p:anim calcmode="lin" valueType="num">
                                      <p:cBhvr>
                                        <p:cTn id="778" dur="250" fill="hold"/>
                                        <p:tgtEl>
                                          <p:spTgt spid="372"/>
                                        </p:tgtEl>
                                        <p:attrNameLst>
                                          <p:attrName>ppt_h</p:attrName>
                                        </p:attrNameLst>
                                      </p:cBhvr>
                                      <p:tavLst>
                                        <p:tav tm="0">
                                          <p:val>
                                            <p:fltVal val="0"/>
                                          </p:val>
                                        </p:tav>
                                        <p:tav tm="100000">
                                          <p:val>
                                            <p:strVal val="#ppt_h"/>
                                          </p:val>
                                        </p:tav>
                                      </p:tavLst>
                                    </p:anim>
                                    <p:animEffect transition="in" filter="fade">
                                      <p:cBhvr>
                                        <p:cTn id="779" dur="250"/>
                                        <p:tgtEl>
                                          <p:spTgt spid="372"/>
                                        </p:tgtEl>
                                      </p:cBhvr>
                                    </p:animEffect>
                                  </p:childTnLst>
                                </p:cTn>
                              </p:par>
                              <p:par>
                                <p:cTn id="780" presetID="53" presetClass="entr" presetSubtype="16" fill="hold" grpId="0" nodeType="withEffect">
                                  <p:stCondLst>
                                    <p:cond delay="1400"/>
                                  </p:stCondLst>
                                  <p:childTnLst>
                                    <p:set>
                                      <p:cBhvr>
                                        <p:cTn id="781" dur="1" fill="hold">
                                          <p:stCondLst>
                                            <p:cond delay="0"/>
                                          </p:stCondLst>
                                        </p:cTn>
                                        <p:tgtEl>
                                          <p:spTgt spid="373"/>
                                        </p:tgtEl>
                                        <p:attrNameLst>
                                          <p:attrName>style.visibility</p:attrName>
                                        </p:attrNameLst>
                                      </p:cBhvr>
                                      <p:to>
                                        <p:strVal val="visible"/>
                                      </p:to>
                                    </p:set>
                                    <p:anim calcmode="lin" valueType="num">
                                      <p:cBhvr>
                                        <p:cTn id="782" dur="250" fill="hold"/>
                                        <p:tgtEl>
                                          <p:spTgt spid="373"/>
                                        </p:tgtEl>
                                        <p:attrNameLst>
                                          <p:attrName>ppt_w</p:attrName>
                                        </p:attrNameLst>
                                      </p:cBhvr>
                                      <p:tavLst>
                                        <p:tav tm="0">
                                          <p:val>
                                            <p:fltVal val="0"/>
                                          </p:val>
                                        </p:tav>
                                        <p:tav tm="100000">
                                          <p:val>
                                            <p:strVal val="#ppt_w"/>
                                          </p:val>
                                        </p:tav>
                                      </p:tavLst>
                                    </p:anim>
                                    <p:anim calcmode="lin" valueType="num">
                                      <p:cBhvr>
                                        <p:cTn id="783" dur="250" fill="hold"/>
                                        <p:tgtEl>
                                          <p:spTgt spid="373"/>
                                        </p:tgtEl>
                                        <p:attrNameLst>
                                          <p:attrName>ppt_h</p:attrName>
                                        </p:attrNameLst>
                                      </p:cBhvr>
                                      <p:tavLst>
                                        <p:tav tm="0">
                                          <p:val>
                                            <p:fltVal val="0"/>
                                          </p:val>
                                        </p:tav>
                                        <p:tav tm="100000">
                                          <p:val>
                                            <p:strVal val="#ppt_h"/>
                                          </p:val>
                                        </p:tav>
                                      </p:tavLst>
                                    </p:anim>
                                    <p:animEffect transition="in" filter="fade">
                                      <p:cBhvr>
                                        <p:cTn id="784" dur="250"/>
                                        <p:tgtEl>
                                          <p:spTgt spid="373"/>
                                        </p:tgtEl>
                                      </p:cBhvr>
                                    </p:animEffect>
                                  </p:childTnLst>
                                </p:cTn>
                              </p:par>
                              <p:par>
                                <p:cTn id="785" presetID="53" presetClass="entr" presetSubtype="16" fill="hold" grpId="0" nodeType="withEffect">
                                  <p:stCondLst>
                                    <p:cond delay="600"/>
                                  </p:stCondLst>
                                  <p:childTnLst>
                                    <p:set>
                                      <p:cBhvr>
                                        <p:cTn id="786" dur="1" fill="hold">
                                          <p:stCondLst>
                                            <p:cond delay="0"/>
                                          </p:stCondLst>
                                        </p:cTn>
                                        <p:tgtEl>
                                          <p:spTgt spid="375"/>
                                        </p:tgtEl>
                                        <p:attrNameLst>
                                          <p:attrName>style.visibility</p:attrName>
                                        </p:attrNameLst>
                                      </p:cBhvr>
                                      <p:to>
                                        <p:strVal val="visible"/>
                                      </p:to>
                                    </p:set>
                                    <p:anim calcmode="lin" valueType="num">
                                      <p:cBhvr>
                                        <p:cTn id="787" dur="250" fill="hold"/>
                                        <p:tgtEl>
                                          <p:spTgt spid="375"/>
                                        </p:tgtEl>
                                        <p:attrNameLst>
                                          <p:attrName>ppt_w</p:attrName>
                                        </p:attrNameLst>
                                      </p:cBhvr>
                                      <p:tavLst>
                                        <p:tav tm="0">
                                          <p:val>
                                            <p:fltVal val="0"/>
                                          </p:val>
                                        </p:tav>
                                        <p:tav tm="100000">
                                          <p:val>
                                            <p:strVal val="#ppt_w"/>
                                          </p:val>
                                        </p:tav>
                                      </p:tavLst>
                                    </p:anim>
                                    <p:anim calcmode="lin" valueType="num">
                                      <p:cBhvr>
                                        <p:cTn id="788" dur="250" fill="hold"/>
                                        <p:tgtEl>
                                          <p:spTgt spid="375"/>
                                        </p:tgtEl>
                                        <p:attrNameLst>
                                          <p:attrName>ppt_h</p:attrName>
                                        </p:attrNameLst>
                                      </p:cBhvr>
                                      <p:tavLst>
                                        <p:tav tm="0">
                                          <p:val>
                                            <p:fltVal val="0"/>
                                          </p:val>
                                        </p:tav>
                                        <p:tav tm="100000">
                                          <p:val>
                                            <p:strVal val="#ppt_h"/>
                                          </p:val>
                                        </p:tav>
                                      </p:tavLst>
                                    </p:anim>
                                    <p:animEffect transition="in" filter="fade">
                                      <p:cBhvr>
                                        <p:cTn id="789" dur="250"/>
                                        <p:tgtEl>
                                          <p:spTgt spid="375"/>
                                        </p:tgtEl>
                                      </p:cBhvr>
                                    </p:animEffect>
                                  </p:childTnLst>
                                </p:cTn>
                              </p:par>
                              <p:par>
                                <p:cTn id="790" presetID="53" presetClass="entr" presetSubtype="16" fill="hold" grpId="0" nodeType="withEffect">
                                  <p:stCondLst>
                                    <p:cond delay="1500"/>
                                  </p:stCondLst>
                                  <p:childTnLst>
                                    <p:set>
                                      <p:cBhvr>
                                        <p:cTn id="791" dur="1" fill="hold">
                                          <p:stCondLst>
                                            <p:cond delay="0"/>
                                          </p:stCondLst>
                                        </p:cTn>
                                        <p:tgtEl>
                                          <p:spTgt spid="376"/>
                                        </p:tgtEl>
                                        <p:attrNameLst>
                                          <p:attrName>style.visibility</p:attrName>
                                        </p:attrNameLst>
                                      </p:cBhvr>
                                      <p:to>
                                        <p:strVal val="visible"/>
                                      </p:to>
                                    </p:set>
                                    <p:anim calcmode="lin" valueType="num">
                                      <p:cBhvr>
                                        <p:cTn id="792" dur="250" fill="hold"/>
                                        <p:tgtEl>
                                          <p:spTgt spid="376"/>
                                        </p:tgtEl>
                                        <p:attrNameLst>
                                          <p:attrName>ppt_w</p:attrName>
                                        </p:attrNameLst>
                                      </p:cBhvr>
                                      <p:tavLst>
                                        <p:tav tm="0">
                                          <p:val>
                                            <p:fltVal val="0"/>
                                          </p:val>
                                        </p:tav>
                                        <p:tav tm="100000">
                                          <p:val>
                                            <p:strVal val="#ppt_w"/>
                                          </p:val>
                                        </p:tav>
                                      </p:tavLst>
                                    </p:anim>
                                    <p:anim calcmode="lin" valueType="num">
                                      <p:cBhvr>
                                        <p:cTn id="793" dur="250" fill="hold"/>
                                        <p:tgtEl>
                                          <p:spTgt spid="376"/>
                                        </p:tgtEl>
                                        <p:attrNameLst>
                                          <p:attrName>ppt_h</p:attrName>
                                        </p:attrNameLst>
                                      </p:cBhvr>
                                      <p:tavLst>
                                        <p:tav tm="0">
                                          <p:val>
                                            <p:fltVal val="0"/>
                                          </p:val>
                                        </p:tav>
                                        <p:tav tm="100000">
                                          <p:val>
                                            <p:strVal val="#ppt_h"/>
                                          </p:val>
                                        </p:tav>
                                      </p:tavLst>
                                    </p:anim>
                                    <p:animEffect transition="in" filter="fade">
                                      <p:cBhvr>
                                        <p:cTn id="794" dur="250"/>
                                        <p:tgtEl>
                                          <p:spTgt spid="376"/>
                                        </p:tgtEl>
                                      </p:cBhvr>
                                    </p:animEffect>
                                  </p:childTnLst>
                                </p:cTn>
                              </p:par>
                              <p:par>
                                <p:cTn id="795" presetID="53" presetClass="entr" presetSubtype="16" fill="hold" grpId="0" nodeType="withEffect">
                                  <p:stCondLst>
                                    <p:cond delay="850"/>
                                  </p:stCondLst>
                                  <p:childTnLst>
                                    <p:set>
                                      <p:cBhvr>
                                        <p:cTn id="796" dur="1" fill="hold">
                                          <p:stCondLst>
                                            <p:cond delay="0"/>
                                          </p:stCondLst>
                                        </p:cTn>
                                        <p:tgtEl>
                                          <p:spTgt spid="377"/>
                                        </p:tgtEl>
                                        <p:attrNameLst>
                                          <p:attrName>style.visibility</p:attrName>
                                        </p:attrNameLst>
                                      </p:cBhvr>
                                      <p:to>
                                        <p:strVal val="visible"/>
                                      </p:to>
                                    </p:set>
                                    <p:anim calcmode="lin" valueType="num">
                                      <p:cBhvr>
                                        <p:cTn id="797" dur="250" fill="hold"/>
                                        <p:tgtEl>
                                          <p:spTgt spid="377"/>
                                        </p:tgtEl>
                                        <p:attrNameLst>
                                          <p:attrName>ppt_w</p:attrName>
                                        </p:attrNameLst>
                                      </p:cBhvr>
                                      <p:tavLst>
                                        <p:tav tm="0">
                                          <p:val>
                                            <p:fltVal val="0"/>
                                          </p:val>
                                        </p:tav>
                                        <p:tav tm="100000">
                                          <p:val>
                                            <p:strVal val="#ppt_w"/>
                                          </p:val>
                                        </p:tav>
                                      </p:tavLst>
                                    </p:anim>
                                    <p:anim calcmode="lin" valueType="num">
                                      <p:cBhvr>
                                        <p:cTn id="798" dur="250" fill="hold"/>
                                        <p:tgtEl>
                                          <p:spTgt spid="377"/>
                                        </p:tgtEl>
                                        <p:attrNameLst>
                                          <p:attrName>ppt_h</p:attrName>
                                        </p:attrNameLst>
                                      </p:cBhvr>
                                      <p:tavLst>
                                        <p:tav tm="0">
                                          <p:val>
                                            <p:fltVal val="0"/>
                                          </p:val>
                                        </p:tav>
                                        <p:tav tm="100000">
                                          <p:val>
                                            <p:strVal val="#ppt_h"/>
                                          </p:val>
                                        </p:tav>
                                      </p:tavLst>
                                    </p:anim>
                                    <p:animEffect transition="in" filter="fade">
                                      <p:cBhvr>
                                        <p:cTn id="799" dur="250"/>
                                        <p:tgtEl>
                                          <p:spTgt spid="377"/>
                                        </p:tgtEl>
                                      </p:cBhvr>
                                    </p:animEffect>
                                  </p:childTnLst>
                                </p:cTn>
                              </p:par>
                              <p:par>
                                <p:cTn id="800" presetID="53" presetClass="entr" presetSubtype="16" fill="hold" grpId="0" nodeType="withEffect">
                                  <p:stCondLst>
                                    <p:cond delay="750"/>
                                  </p:stCondLst>
                                  <p:childTnLst>
                                    <p:set>
                                      <p:cBhvr>
                                        <p:cTn id="801" dur="1" fill="hold">
                                          <p:stCondLst>
                                            <p:cond delay="0"/>
                                          </p:stCondLst>
                                        </p:cTn>
                                        <p:tgtEl>
                                          <p:spTgt spid="378"/>
                                        </p:tgtEl>
                                        <p:attrNameLst>
                                          <p:attrName>style.visibility</p:attrName>
                                        </p:attrNameLst>
                                      </p:cBhvr>
                                      <p:to>
                                        <p:strVal val="visible"/>
                                      </p:to>
                                    </p:set>
                                    <p:anim calcmode="lin" valueType="num">
                                      <p:cBhvr>
                                        <p:cTn id="802" dur="250" fill="hold"/>
                                        <p:tgtEl>
                                          <p:spTgt spid="378"/>
                                        </p:tgtEl>
                                        <p:attrNameLst>
                                          <p:attrName>ppt_w</p:attrName>
                                        </p:attrNameLst>
                                      </p:cBhvr>
                                      <p:tavLst>
                                        <p:tav tm="0">
                                          <p:val>
                                            <p:fltVal val="0"/>
                                          </p:val>
                                        </p:tav>
                                        <p:tav tm="100000">
                                          <p:val>
                                            <p:strVal val="#ppt_w"/>
                                          </p:val>
                                        </p:tav>
                                      </p:tavLst>
                                    </p:anim>
                                    <p:anim calcmode="lin" valueType="num">
                                      <p:cBhvr>
                                        <p:cTn id="803" dur="250" fill="hold"/>
                                        <p:tgtEl>
                                          <p:spTgt spid="378"/>
                                        </p:tgtEl>
                                        <p:attrNameLst>
                                          <p:attrName>ppt_h</p:attrName>
                                        </p:attrNameLst>
                                      </p:cBhvr>
                                      <p:tavLst>
                                        <p:tav tm="0">
                                          <p:val>
                                            <p:fltVal val="0"/>
                                          </p:val>
                                        </p:tav>
                                        <p:tav tm="100000">
                                          <p:val>
                                            <p:strVal val="#ppt_h"/>
                                          </p:val>
                                        </p:tav>
                                      </p:tavLst>
                                    </p:anim>
                                    <p:animEffect transition="in" filter="fade">
                                      <p:cBhvr>
                                        <p:cTn id="804" dur="250"/>
                                        <p:tgtEl>
                                          <p:spTgt spid="378"/>
                                        </p:tgtEl>
                                      </p:cBhvr>
                                    </p:animEffect>
                                  </p:childTnLst>
                                </p:cTn>
                              </p:par>
                              <p:par>
                                <p:cTn id="805" presetID="53" presetClass="entr" presetSubtype="16" fill="hold" grpId="0" nodeType="withEffect">
                                  <p:stCondLst>
                                    <p:cond delay="250"/>
                                  </p:stCondLst>
                                  <p:childTnLst>
                                    <p:set>
                                      <p:cBhvr>
                                        <p:cTn id="806" dur="1" fill="hold">
                                          <p:stCondLst>
                                            <p:cond delay="0"/>
                                          </p:stCondLst>
                                        </p:cTn>
                                        <p:tgtEl>
                                          <p:spTgt spid="379"/>
                                        </p:tgtEl>
                                        <p:attrNameLst>
                                          <p:attrName>style.visibility</p:attrName>
                                        </p:attrNameLst>
                                      </p:cBhvr>
                                      <p:to>
                                        <p:strVal val="visible"/>
                                      </p:to>
                                    </p:set>
                                    <p:anim calcmode="lin" valueType="num">
                                      <p:cBhvr>
                                        <p:cTn id="807" dur="250" fill="hold"/>
                                        <p:tgtEl>
                                          <p:spTgt spid="379"/>
                                        </p:tgtEl>
                                        <p:attrNameLst>
                                          <p:attrName>ppt_w</p:attrName>
                                        </p:attrNameLst>
                                      </p:cBhvr>
                                      <p:tavLst>
                                        <p:tav tm="0">
                                          <p:val>
                                            <p:fltVal val="0"/>
                                          </p:val>
                                        </p:tav>
                                        <p:tav tm="100000">
                                          <p:val>
                                            <p:strVal val="#ppt_w"/>
                                          </p:val>
                                        </p:tav>
                                      </p:tavLst>
                                    </p:anim>
                                    <p:anim calcmode="lin" valueType="num">
                                      <p:cBhvr>
                                        <p:cTn id="808" dur="250" fill="hold"/>
                                        <p:tgtEl>
                                          <p:spTgt spid="379"/>
                                        </p:tgtEl>
                                        <p:attrNameLst>
                                          <p:attrName>ppt_h</p:attrName>
                                        </p:attrNameLst>
                                      </p:cBhvr>
                                      <p:tavLst>
                                        <p:tav tm="0">
                                          <p:val>
                                            <p:fltVal val="0"/>
                                          </p:val>
                                        </p:tav>
                                        <p:tav tm="100000">
                                          <p:val>
                                            <p:strVal val="#ppt_h"/>
                                          </p:val>
                                        </p:tav>
                                      </p:tavLst>
                                    </p:anim>
                                    <p:animEffect transition="in" filter="fade">
                                      <p:cBhvr>
                                        <p:cTn id="809" dur="250"/>
                                        <p:tgtEl>
                                          <p:spTgt spid="379"/>
                                        </p:tgtEl>
                                      </p:cBhvr>
                                    </p:animEffect>
                                  </p:childTnLst>
                                </p:cTn>
                              </p:par>
                              <p:par>
                                <p:cTn id="810" presetID="53" presetClass="entr" presetSubtype="16" fill="hold" grpId="0" nodeType="withEffect">
                                  <p:stCondLst>
                                    <p:cond delay="800"/>
                                  </p:stCondLst>
                                  <p:childTnLst>
                                    <p:set>
                                      <p:cBhvr>
                                        <p:cTn id="811" dur="1" fill="hold">
                                          <p:stCondLst>
                                            <p:cond delay="0"/>
                                          </p:stCondLst>
                                        </p:cTn>
                                        <p:tgtEl>
                                          <p:spTgt spid="380"/>
                                        </p:tgtEl>
                                        <p:attrNameLst>
                                          <p:attrName>style.visibility</p:attrName>
                                        </p:attrNameLst>
                                      </p:cBhvr>
                                      <p:to>
                                        <p:strVal val="visible"/>
                                      </p:to>
                                    </p:set>
                                    <p:anim calcmode="lin" valueType="num">
                                      <p:cBhvr>
                                        <p:cTn id="812" dur="250" fill="hold"/>
                                        <p:tgtEl>
                                          <p:spTgt spid="380"/>
                                        </p:tgtEl>
                                        <p:attrNameLst>
                                          <p:attrName>ppt_w</p:attrName>
                                        </p:attrNameLst>
                                      </p:cBhvr>
                                      <p:tavLst>
                                        <p:tav tm="0">
                                          <p:val>
                                            <p:fltVal val="0"/>
                                          </p:val>
                                        </p:tav>
                                        <p:tav tm="100000">
                                          <p:val>
                                            <p:strVal val="#ppt_w"/>
                                          </p:val>
                                        </p:tav>
                                      </p:tavLst>
                                    </p:anim>
                                    <p:anim calcmode="lin" valueType="num">
                                      <p:cBhvr>
                                        <p:cTn id="813" dur="250" fill="hold"/>
                                        <p:tgtEl>
                                          <p:spTgt spid="380"/>
                                        </p:tgtEl>
                                        <p:attrNameLst>
                                          <p:attrName>ppt_h</p:attrName>
                                        </p:attrNameLst>
                                      </p:cBhvr>
                                      <p:tavLst>
                                        <p:tav tm="0">
                                          <p:val>
                                            <p:fltVal val="0"/>
                                          </p:val>
                                        </p:tav>
                                        <p:tav tm="100000">
                                          <p:val>
                                            <p:strVal val="#ppt_h"/>
                                          </p:val>
                                        </p:tav>
                                      </p:tavLst>
                                    </p:anim>
                                    <p:animEffect transition="in" filter="fade">
                                      <p:cBhvr>
                                        <p:cTn id="814" dur="250"/>
                                        <p:tgtEl>
                                          <p:spTgt spid="380"/>
                                        </p:tgtEl>
                                      </p:cBhvr>
                                    </p:animEffect>
                                  </p:childTnLst>
                                </p:cTn>
                              </p:par>
                              <p:par>
                                <p:cTn id="815" presetID="53" presetClass="entr" presetSubtype="16" fill="hold" grpId="0" nodeType="withEffect">
                                  <p:stCondLst>
                                    <p:cond delay="2000"/>
                                  </p:stCondLst>
                                  <p:childTnLst>
                                    <p:set>
                                      <p:cBhvr>
                                        <p:cTn id="816" dur="1" fill="hold">
                                          <p:stCondLst>
                                            <p:cond delay="0"/>
                                          </p:stCondLst>
                                        </p:cTn>
                                        <p:tgtEl>
                                          <p:spTgt spid="383"/>
                                        </p:tgtEl>
                                        <p:attrNameLst>
                                          <p:attrName>style.visibility</p:attrName>
                                        </p:attrNameLst>
                                      </p:cBhvr>
                                      <p:to>
                                        <p:strVal val="visible"/>
                                      </p:to>
                                    </p:set>
                                    <p:anim calcmode="lin" valueType="num">
                                      <p:cBhvr>
                                        <p:cTn id="817" dur="250" fill="hold"/>
                                        <p:tgtEl>
                                          <p:spTgt spid="383"/>
                                        </p:tgtEl>
                                        <p:attrNameLst>
                                          <p:attrName>ppt_w</p:attrName>
                                        </p:attrNameLst>
                                      </p:cBhvr>
                                      <p:tavLst>
                                        <p:tav tm="0">
                                          <p:val>
                                            <p:fltVal val="0"/>
                                          </p:val>
                                        </p:tav>
                                        <p:tav tm="100000">
                                          <p:val>
                                            <p:strVal val="#ppt_w"/>
                                          </p:val>
                                        </p:tav>
                                      </p:tavLst>
                                    </p:anim>
                                    <p:anim calcmode="lin" valueType="num">
                                      <p:cBhvr>
                                        <p:cTn id="818" dur="250" fill="hold"/>
                                        <p:tgtEl>
                                          <p:spTgt spid="383"/>
                                        </p:tgtEl>
                                        <p:attrNameLst>
                                          <p:attrName>ppt_h</p:attrName>
                                        </p:attrNameLst>
                                      </p:cBhvr>
                                      <p:tavLst>
                                        <p:tav tm="0">
                                          <p:val>
                                            <p:fltVal val="0"/>
                                          </p:val>
                                        </p:tav>
                                        <p:tav tm="100000">
                                          <p:val>
                                            <p:strVal val="#ppt_h"/>
                                          </p:val>
                                        </p:tav>
                                      </p:tavLst>
                                    </p:anim>
                                    <p:animEffect transition="in" filter="fade">
                                      <p:cBhvr>
                                        <p:cTn id="819" dur="250"/>
                                        <p:tgtEl>
                                          <p:spTgt spid="383"/>
                                        </p:tgtEl>
                                      </p:cBhvr>
                                    </p:animEffect>
                                  </p:childTnLst>
                                </p:cTn>
                              </p:par>
                              <p:par>
                                <p:cTn id="820" presetID="53" presetClass="entr" presetSubtype="16" fill="hold" grpId="0" nodeType="withEffect">
                                  <p:stCondLst>
                                    <p:cond delay="1500"/>
                                  </p:stCondLst>
                                  <p:childTnLst>
                                    <p:set>
                                      <p:cBhvr>
                                        <p:cTn id="821" dur="1" fill="hold">
                                          <p:stCondLst>
                                            <p:cond delay="0"/>
                                          </p:stCondLst>
                                        </p:cTn>
                                        <p:tgtEl>
                                          <p:spTgt spid="384"/>
                                        </p:tgtEl>
                                        <p:attrNameLst>
                                          <p:attrName>style.visibility</p:attrName>
                                        </p:attrNameLst>
                                      </p:cBhvr>
                                      <p:to>
                                        <p:strVal val="visible"/>
                                      </p:to>
                                    </p:set>
                                    <p:anim calcmode="lin" valueType="num">
                                      <p:cBhvr>
                                        <p:cTn id="822" dur="250" fill="hold"/>
                                        <p:tgtEl>
                                          <p:spTgt spid="384"/>
                                        </p:tgtEl>
                                        <p:attrNameLst>
                                          <p:attrName>ppt_w</p:attrName>
                                        </p:attrNameLst>
                                      </p:cBhvr>
                                      <p:tavLst>
                                        <p:tav tm="0">
                                          <p:val>
                                            <p:fltVal val="0"/>
                                          </p:val>
                                        </p:tav>
                                        <p:tav tm="100000">
                                          <p:val>
                                            <p:strVal val="#ppt_w"/>
                                          </p:val>
                                        </p:tav>
                                      </p:tavLst>
                                    </p:anim>
                                    <p:anim calcmode="lin" valueType="num">
                                      <p:cBhvr>
                                        <p:cTn id="823" dur="250" fill="hold"/>
                                        <p:tgtEl>
                                          <p:spTgt spid="384"/>
                                        </p:tgtEl>
                                        <p:attrNameLst>
                                          <p:attrName>ppt_h</p:attrName>
                                        </p:attrNameLst>
                                      </p:cBhvr>
                                      <p:tavLst>
                                        <p:tav tm="0">
                                          <p:val>
                                            <p:fltVal val="0"/>
                                          </p:val>
                                        </p:tav>
                                        <p:tav tm="100000">
                                          <p:val>
                                            <p:strVal val="#ppt_h"/>
                                          </p:val>
                                        </p:tav>
                                      </p:tavLst>
                                    </p:anim>
                                    <p:animEffect transition="in" filter="fade">
                                      <p:cBhvr>
                                        <p:cTn id="824" dur="250"/>
                                        <p:tgtEl>
                                          <p:spTgt spid="384"/>
                                        </p:tgtEl>
                                      </p:cBhvr>
                                    </p:animEffect>
                                  </p:childTnLst>
                                </p:cTn>
                              </p:par>
                              <p:par>
                                <p:cTn id="825" presetID="53" presetClass="entr" presetSubtype="16" fill="hold" grpId="0" nodeType="withEffect">
                                  <p:stCondLst>
                                    <p:cond delay="2000"/>
                                  </p:stCondLst>
                                  <p:childTnLst>
                                    <p:set>
                                      <p:cBhvr>
                                        <p:cTn id="826" dur="1" fill="hold">
                                          <p:stCondLst>
                                            <p:cond delay="0"/>
                                          </p:stCondLst>
                                        </p:cTn>
                                        <p:tgtEl>
                                          <p:spTgt spid="385"/>
                                        </p:tgtEl>
                                        <p:attrNameLst>
                                          <p:attrName>style.visibility</p:attrName>
                                        </p:attrNameLst>
                                      </p:cBhvr>
                                      <p:to>
                                        <p:strVal val="visible"/>
                                      </p:to>
                                    </p:set>
                                    <p:anim calcmode="lin" valueType="num">
                                      <p:cBhvr>
                                        <p:cTn id="827" dur="250" fill="hold"/>
                                        <p:tgtEl>
                                          <p:spTgt spid="385"/>
                                        </p:tgtEl>
                                        <p:attrNameLst>
                                          <p:attrName>ppt_w</p:attrName>
                                        </p:attrNameLst>
                                      </p:cBhvr>
                                      <p:tavLst>
                                        <p:tav tm="0">
                                          <p:val>
                                            <p:fltVal val="0"/>
                                          </p:val>
                                        </p:tav>
                                        <p:tav tm="100000">
                                          <p:val>
                                            <p:strVal val="#ppt_w"/>
                                          </p:val>
                                        </p:tav>
                                      </p:tavLst>
                                    </p:anim>
                                    <p:anim calcmode="lin" valueType="num">
                                      <p:cBhvr>
                                        <p:cTn id="828" dur="250" fill="hold"/>
                                        <p:tgtEl>
                                          <p:spTgt spid="385"/>
                                        </p:tgtEl>
                                        <p:attrNameLst>
                                          <p:attrName>ppt_h</p:attrName>
                                        </p:attrNameLst>
                                      </p:cBhvr>
                                      <p:tavLst>
                                        <p:tav tm="0">
                                          <p:val>
                                            <p:fltVal val="0"/>
                                          </p:val>
                                        </p:tav>
                                        <p:tav tm="100000">
                                          <p:val>
                                            <p:strVal val="#ppt_h"/>
                                          </p:val>
                                        </p:tav>
                                      </p:tavLst>
                                    </p:anim>
                                    <p:animEffect transition="in" filter="fade">
                                      <p:cBhvr>
                                        <p:cTn id="829" dur="250"/>
                                        <p:tgtEl>
                                          <p:spTgt spid="385"/>
                                        </p:tgtEl>
                                      </p:cBhvr>
                                    </p:animEffect>
                                  </p:childTnLst>
                                </p:cTn>
                              </p:par>
                              <p:par>
                                <p:cTn id="830" presetID="53" presetClass="entr" presetSubtype="16" fill="hold" grpId="0" nodeType="withEffect">
                                  <p:stCondLst>
                                    <p:cond delay="2250"/>
                                  </p:stCondLst>
                                  <p:childTnLst>
                                    <p:set>
                                      <p:cBhvr>
                                        <p:cTn id="831" dur="1" fill="hold">
                                          <p:stCondLst>
                                            <p:cond delay="0"/>
                                          </p:stCondLst>
                                        </p:cTn>
                                        <p:tgtEl>
                                          <p:spTgt spid="386"/>
                                        </p:tgtEl>
                                        <p:attrNameLst>
                                          <p:attrName>style.visibility</p:attrName>
                                        </p:attrNameLst>
                                      </p:cBhvr>
                                      <p:to>
                                        <p:strVal val="visible"/>
                                      </p:to>
                                    </p:set>
                                    <p:anim calcmode="lin" valueType="num">
                                      <p:cBhvr>
                                        <p:cTn id="832" dur="250" fill="hold"/>
                                        <p:tgtEl>
                                          <p:spTgt spid="386"/>
                                        </p:tgtEl>
                                        <p:attrNameLst>
                                          <p:attrName>ppt_w</p:attrName>
                                        </p:attrNameLst>
                                      </p:cBhvr>
                                      <p:tavLst>
                                        <p:tav tm="0">
                                          <p:val>
                                            <p:fltVal val="0"/>
                                          </p:val>
                                        </p:tav>
                                        <p:tav tm="100000">
                                          <p:val>
                                            <p:strVal val="#ppt_w"/>
                                          </p:val>
                                        </p:tav>
                                      </p:tavLst>
                                    </p:anim>
                                    <p:anim calcmode="lin" valueType="num">
                                      <p:cBhvr>
                                        <p:cTn id="833" dur="250" fill="hold"/>
                                        <p:tgtEl>
                                          <p:spTgt spid="386"/>
                                        </p:tgtEl>
                                        <p:attrNameLst>
                                          <p:attrName>ppt_h</p:attrName>
                                        </p:attrNameLst>
                                      </p:cBhvr>
                                      <p:tavLst>
                                        <p:tav tm="0">
                                          <p:val>
                                            <p:fltVal val="0"/>
                                          </p:val>
                                        </p:tav>
                                        <p:tav tm="100000">
                                          <p:val>
                                            <p:strVal val="#ppt_h"/>
                                          </p:val>
                                        </p:tav>
                                      </p:tavLst>
                                    </p:anim>
                                    <p:animEffect transition="in" filter="fade">
                                      <p:cBhvr>
                                        <p:cTn id="834" dur="250"/>
                                        <p:tgtEl>
                                          <p:spTgt spid="386"/>
                                        </p:tgtEl>
                                      </p:cBhvr>
                                    </p:animEffect>
                                  </p:childTnLst>
                                </p:cTn>
                              </p:par>
                              <p:par>
                                <p:cTn id="835" presetID="53" presetClass="entr" presetSubtype="16" fill="hold" grpId="0" nodeType="withEffect">
                                  <p:stCondLst>
                                    <p:cond delay="1500"/>
                                  </p:stCondLst>
                                  <p:childTnLst>
                                    <p:set>
                                      <p:cBhvr>
                                        <p:cTn id="836" dur="1" fill="hold">
                                          <p:stCondLst>
                                            <p:cond delay="0"/>
                                          </p:stCondLst>
                                        </p:cTn>
                                        <p:tgtEl>
                                          <p:spTgt spid="387"/>
                                        </p:tgtEl>
                                        <p:attrNameLst>
                                          <p:attrName>style.visibility</p:attrName>
                                        </p:attrNameLst>
                                      </p:cBhvr>
                                      <p:to>
                                        <p:strVal val="visible"/>
                                      </p:to>
                                    </p:set>
                                    <p:anim calcmode="lin" valueType="num">
                                      <p:cBhvr>
                                        <p:cTn id="837" dur="250" fill="hold"/>
                                        <p:tgtEl>
                                          <p:spTgt spid="387"/>
                                        </p:tgtEl>
                                        <p:attrNameLst>
                                          <p:attrName>ppt_w</p:attrName>
                                        </p:attrNameLst>
                                      </p:cBhvr>
                                      <p:tavLst>
                                        <p:tav tm="0">
                                          <p:val>
                                            <p:fltVal val="0"/>
                                          </p:val>
                                        </p:tav>
                                        <p:tav tm="100000">
                                          <p:val>
                                            <p:strVal val="#ppt_w"/>
                                          </p:val>
                                        </p:tav>
                                      </p:tavLst>
                                    </p:anim>
                                    <p:anim calcmode="lin" valueType="num">
                                      <p:cBhvr>
                                        <p:cTn id="838" dur="250" fill="hold"/>
                                        <p:tgtEl>
                                          <p:spTgt spid="387"/>
                                        </p:tgtEl>
                                        <p:attrNameLst>
                                          <p:attrName>ppt_h</p:attrName>
                                        </p:attrNameLst>
                                      </p:cBhvr>
                                      <p:tavLst>
                                        <p:tav tm="0">
                                          <p:val>
                                            <p:fltVal val="0"/>
                                          </p:val>
                                        </p:tav>
                                        <p:tav tm="100000">
                                          <p:val>
                                            <p:strVal val="#ppt_h"/>
                                          </p:val>
                                        </p:tav>
                                      </p:tavLst>
                                    </p:anim>
                                    <p:animEffect transition="in" filter="fade">
                                      <p:cBhvr>
                                        <p:cTn id="839" dur="250"/>
                                        <p:tgtEl>
                                          <p:spTgt spid="387"/>
                                        </p:tgtEl>
                                      </p:cBhvr>
                                    </p:animEffect>
                                  </p:childTnLst>
                                </p:cTn>
                              </p:par>
                              <p:par>
                                <p:cTn id="840" presetID="53" presetClass="entr" presetSubtype="16" fill="hold" grpId="0" nodeType="withEffect">
                                  <p:stCondLst>
                                    <p:cond delay="1000"/>
                                  </p:stCondLst>
                                  <p:childTnLst>
                                    <p:set>
                                      <p:cBhvr>
                                        <p:cTn id="841" dur="1" fill="hold">
                                          <p:stCondLst>
                                            <p:cond delay="0"/>
                                          </p:stCondLst>
                                        </p:cTn>
                                        <p:tgtEl>
                                          <p:spTgt spid="388"/>
                                        </p:tgtEl>
                                        <p:attrNameLst>
                                          <p:attrName>style.visibility</p:attrName>
                                        </p:attrNameLst>
                                      </p:cBhvr>
                                      <p:to>
                                        <p:strVal val="visible"/>
                                      </p:to>
                                    </p:set>
                                    <p:anim calcmode="lin" valueType="num">
                                      <p:cBhvr>
                                        <p:cTn id="842" dur="250" fill="hold"/>
                                        <p:tgtEl>
                                          <p:spTgt spid="388"/>
                                        </p:tgtEl>
                                        <p:attrNameLst>
                                          <p:attrName>ppt_w</p:attrName>
                                        </p:attrNameLst>
                                      </p:cBhvr>
                                      <p:tavLst>
                                        <p:tav tm="0">
                                          <p:val>
                                            <p:fltVal val="0"/>
                                          </p:val>
                                        </p:tav>
                                        <p:tav tm="100000">
                                          <p:val>
                                            <p:strVal val="#ppt_w"/>
                                          </p:val>
                                        </p:tav>
                                      </p:tavLst>
                                    </p:anim>
                                    <p:anim calcmode="lin" valueType="num">
                                      <p:cBhvr>
                                        <p:cTn id="843" dur="250" fill="hold"/>
                                        <p:tgtEl>
                                          <p:spTgt spid="388"/>
                                        </p:tgtEl>
                                        <p:attrNameLst>
                                          <p:attrName>ppt_h</p:attrName>
                                        </p:attrNameLst>
                                      </p:cBhvr>
                                      <p:tavLst>
                                        <p:tav tm="0">
                                          <p:val>
                                            <p:fltVal val="0"/>
                                          </p:val>
                                        </p:tav>
                                        <p:tav tm="100000">
                                          <p:val>
                                            <p:strVal val="#ppt_h"/>
                                          </p:val>
                                        </p:tav>
                                      </p:tavLst>
                                    </p:anim>
                                    <p:animEffect transition="in" filter="fade">
                                      <p:cBhvr>
                                        <p:cTn id="844" dur="250"/>
                                        <p:tgtEl>
                                          <p:spTgt spid="388"/>
                                        </p:tgtEl>
                                      </p:cBhvr>
                                    </p:animEffect>
                                  </p:childTnLst>
                                </p:cTn>
                              </p:par>
                              <p:par>
                                <p:cTn id="845" presetID="53" presetClass="entr" presetSubtype="16" fill="hold" grpId="0" nodeType="withEffect">
                                  <p:stCondLst>
                                    <p:cond delay="250"/>
                                  </p:stCondLst>
                                  <p:childTnLst>
                                    <p:set>
                                      <p:cBhvr>
                                        <p:cTn id="846" dur="1" fill="hold">
                                          <p:stCondLst>
                                            <p:cond delay="0"/>
                                          </p:stCondLst>
                                        </p:cTn>
                                        <p:tgtEl>
                                          <p:spTgt spid="389"/>
                                        </p:tgtEl>
                                        <p:attrNameLst>
                                          <p:attrName>style.visibility</p:attrName>
                                        </p:attrNameLst>
                                      </p:cBhvr>
                                      <p:to>
                                        <p:strVal val="visible"/>
                                      </p:to>
                                    </p:set>
                                    <p:anim calcmode="lin" valueType="num">
                                      <p:cBhvr>
                                        <p:cTn id="847" dur="250" fill="hold"/>
                                        <p:tgtEl>
                                          <p:spTgt spid="389"/>
                                        </p:tgtEl>
                                        <p:attrNameLst>
                                          <p:attrName>ppt_w</p:attrName>
                                        </p:attrNameLst>
                                      </p:cBhvr>
                                      <p:tavLst>
                                        <p:tav tm="0">
                                          <p:val>
                                            <p:fltVal val="0"/>
                                          </p:val>
                                        </p:tav>
                                        <p:tav tm="100000">
                                          <p:val>
                                            <p:strVal val="#ppt_w"/>
                                          </p:val>
                                        </p:tav>
                                      </p:tavLst>
                                    </p:anim>
                                    <p:anim calcmode="lin" valueType="num">
                                      <p:cBhvr>
                                        <p:cTn id="848" dur="250" fill="hold"/>
                                        <p:tgtEl>
                                          <p:spTgt spid="389"/>
                                        </p:tgtEl>
                                        <p:attrNameLst>
                                          <p:attrName>ppt_h</p:attrName>
                                        </p:attrNameLst>
                                      </p:cBhvr>
                                      <p:tavLst>
                                        <p:tav tm="0">
                                          <p:val>
                                            <p:fltVal val="0"/>
                                          </p:val>
                                        </p:tav>
                                        <p:tav tm="100000">
                                          <p:val>
                                            <p:strVal val="#ppt_h"/>
                                          </p:val>
                                        </p:tav>
                                      </p:tavLst>
                                    </p:anim>
                                    <p:animEffect transition="in" filter="fade">
                                      <p:cBhvr>
                                        <p:cTn id="849" dur="250"/>
                                        <p:tgtEl>
                                          <p:spTgt spid="389"/>
                                        </p:tgtEl>
                                      </p:cBhvr>
                                    </p:animEffect>
                                  </p:childTnLst>
                                </p:cTn>
                              </p:par>
                              <p:par>
                                <p:cTn id="850" presetID="53" presetClass="entr" presetSubtype="16" fill="hold" grpId="0" nodeType="withEffect">
                                  <p:stCondLst>
                                    <p:cond delay="800"/>
                                  </p:stCondLst>
                                  <p:childTnLst>
                                    <p:set>
                                      <p:cBhvr>
                                        <p:cTn id="851" dur="1" fill="hold">
                                          <p:stCondLst>
                                            <p:cond delay="0"/>
                                          </p:stCondLst>
                                        </p:cTn>
                                        <p:tgtEl>
                                          <p:spTgt spid="393"/>
                                        </p:tgtEl>
                                        <p:attrNameLst>
                                          <p:attrName>style.visibility</p:attrName>
                                        </p:attrNameLst>
                                      </p:cBhvr>
                                      <p:to>
                                        <p:strVal val="visible"/>
                                      </p:to>
                                    </p:set>
                                    <p:anim calcmode="lin" valueType="num">
                                      <p:cBhvr>
                                        <p:cTn id="852" dur="250" fill="hold"/>
                                        <p:tgtEl>
                                          <p:spTgt spid="393"/>
                                        </p:tgtEl>
                                        <p:attrNameLst>
                                          <p:attrName>ppt_w</p:attrName>
                                        </p:attrNameLst>
                                      </p:cBhvr>
                                      <p:tavLst>
                                        <p:tav tm="0">
                                          <p:val>
                                            <p:fltVal val="0"/>
                                          </p:val>
                                        </p:tav>
                                        <p:tav tm="100000">
                                          <p:val>
                                            <p:strVal val="#ppt_w"/>
                                          </p:val>
                                        </p:tav>
                                      </p:tavLst>
                                    </p:anim>
                                    <p:anim calcmode="lin" valueType="num">
                                      <p:cBhvr>
                                        <p:cTn id="853" dur="250" fill="hold"/>
                                        <p:tgtEl>
                                          <p:spTgt spid="393"/>
                                        </p:tgtEl>
                                        <p:attrNameLst>
                                          <p:attrName>ppt_h</p:attrName>
                                        </p:attrNameLst>
                                      </p:cBhvr>
                                      <p:tavLst>
                                        <p:tav tm="0">
                                          <p:val>
                                            <p:fltVal val="0"/>
                                          </p:val>
                                        </p:tav>
                                        <p:tav tm="100000">
                                          <p:val>
                                            <p:strVal val="#ppt_h"/>
                                          </p:val>
                                        </p:tav>
                                      </p:tavLst>
                                    </p:anim>
                                    <p:animEffect transition="in" filter="fade">
                                      <p:cBhvr>
                                        <p:cTn id="854" dur="250"/>
                                        <p:tgtEl>
                                          <p:spTgt spid="393"/>
                                        </p:tgtEl>
                                      </p:cBhvr>
                                    </p:animEffect>
                                  </p:childTnLst>
                                </p:cTn>
                              </p:par>
                              <p:par>
                                <p:cTn id="855" presetID="53" presetClass="entr" presetSubtype="16" fill="hold" grpId="0" nodeType="withEffect">
                                  <p:stCondLst>
                                    <p:cond delay="500"/>
                                  </p:stCondLst>
                                  <p:childTnLst>
                                    <p:set>
                                      <p:cBhvr>
                                        <p:cTn id="856" dur="1" fill="hold">
                                          <p:stCondLst>
                                            <p:cond delay="0"/>
                                          </p:stCondLst>
                                        </p:cTn>
                                        <p:tgtEl>
                                          <p:spTgt spid="394"/>
                                        </p:tgtEl>
                                        <p:attrNameLst>
                                          <p:attrName>style.visibility</p:attrName>
                                        </p:attrNameLst>
                                      </p:cBhvr>
                                      <p:to>
                                        <p:strVal val="visible"/>
                                      </p:to>
                                    </p:set>
                                    <p:anim calcmode="lin" valueType="num">
                                      <p:cBhvr>
                                        <p:cTn id="857" dur="250" fill="hold"/>
                                        <p:tgtEl>
                                          <p:spTgt spid="394"/>
                                        </p:tgtEl>
                                        <p:attrNameLst>
                                          <p:attrName>ppt_w</p:attrName>
                                        </p:attrNameLst>
                                      </p:cBhvr>
                                      <p:tavLst>
                                        <p:tav tm="0">
                                          <p:val>
                                            <p:fltVal val="0"/>
                                          </p:val>
                                        </p:tav>
                                        <p:tav tm="100000">
                                          <p:val>
                                            <p:strVal val="#ppt_w"/>
                                          </p:val>
                                        </p:tav>
                                      </p:tavLst>
                                    </p:anim>
                                    <p:anim calcmode="lin" valueType="num">
                                      <p:cBhvr>
                                        <p:cTn id="858" dur="250" fill="hold"/>
                                        <p:tgtEl>
                                          <p:spTgt spid="394"/>
                                        </p:tgtEl>
                                        <p:attrNameLst>
                                          <p:attrName>ppt_h</p:attrName>
                                        </p:attrNameLst>
                                      </p:cBhvr>
                                      <p:tavLst>
                                        <p:tav tm="0">
                                          <p:val>
                                            <p:fltVal val="0"/>
                                          </p:val>
                                        </p:tav>
                                        <p:tav tm="100000">
                                          <p:val>
                                            <p:strVal val="#ppt_h"/>
                                          </p:val>
                                        </p:tav>
                                      </p:tavLst>
                                    </p:anim>
                                    <p:animEffect transition="in" filter="fade">
                                      <p:cBhvr>
                                        <p:cTn id="859" dur="250"/>
                                        <p:tgtEl>
                                          <p:spTgt spid="394"/>
                                        </p:tgtEl>
                                      </p:cBhvr>
                                    </p:animEffect>
                                  </p:childTnLst>
                                </p:cTn>
                              </p:par>
                              <p:par>
                                <p:cTn id="860" presetID="53" presetClass="entr" presetSubtype="16" fill="hold" grpId="0" nodeType="withEffect">
                                  <p:stCondLst>
                                    <p:cond delay="600"/>
                                  </p:stCondLst>
                                  <p:childTnLst>
                                    <p:set>
                                      <p:cBhvr>
                                        <p:cTn id="861" dur="1" fill="hold">
                                          <p:stCondLst>
                                            <p:cond delay="0"/>
                                          </p:stCondLst>
                                        </p:cTn>
                                        <p:tgtEl>
                                          <p:spTgt spid="395"/>
                                        </p:tgtEl>
                                        <p:attrNameLst>
                                          <p:attrName>style.visibility</p:attrName>
                                        </p:attrNameLst>
                                      </p:cBhvr>
                                      <p:to>
                                        <p:strVal val="visible"/>
                                      </p:to>
                                    </p:set>
                                    <p:anim calcmode="lin" valueType="num">
                                      <p:cBhvr>
                                        <p:cTn id="862" dur="250" fill="hold"/>
                                        <p:tgtEl>
                                          <p:spTgt spid="395"/>
                                        </p:tgtEl>
                                        <p:attrNameLst>
                                          <p:attrName>ppt_w</p:attrName>
                                        </p:attrNameLst>
                                      </p:cBhvr>
                                      <p:tavLst>
                                        <p:tav tm="0">
                                          <p:val>
                                            <p:fltVal val="0"/>
                                          </p:val>
                                        </p:tav>
                                        <p:tav tm="100000">
                                          <p:val>
                                            <p:strVal val="#ppt_w"/>
                                          </p:val>
                                        </p:tav>
                                      </p:tavLst>
                                    </p:anim>
                                    <p:anim calcmode="lin" valueType="num">
                                      <p:cBhvr>
                                        <p:cTn id="863" dur="250" fill="hold"/>
                                        <p:tgtEl>
                                          <p:spTgt spid="395"/>
                                        </p:tgtEl>
                                        <p:attrNameLst>
                                          <p:attrName>ppt_h</p:attrName>
                                        </p:attrNameLst>
                                      </p:cBhvr>
                                      <p:tavLst>
                                        <p:tav tm="0">
                                          <p:val>
                                            <p:fltVal val="0"/>
                                          </p:val>
                                        </p:tav>
                                        <p:tav tm="100000">
                                          <p:val>
                                            <p:strVal val="#ppt_h"/>
                                          </p:val>
                                        </p:tav>
                                      </p:tavLst>
                                    </p:anim>
                                    <p:animEffect transition="in" filter="fade">
                                      <p:cBhvr>
                                        <p:cTn id="864" dur="250"/>
                                        <p:tgtEl>
                                          <p:spTgt spid="395"/>
                                        </p:tgtEl>
                                      </p:cBhvr>
                                    </p:animEffect>
                                  </p:childTnLst>
                                </p:cTn>
                              </p:par>
                              <p:par>
                                <p:cTn id="865" presetID="53" presetClass="entr" presetSubtype="16" fill="hold" grpId="0" nodeType="withEffect">
                                  <p:stCondLst>
                                    <p:cond delay="1400"/>
                                  </p:stCondLst>
                                  <p:childTnLst>
                                    <p:set>
                                      <p:cBhvr>
                                        <p:cTn id="866" dur="1" fill="hold">
                                          <p:stCondLst>
                                            <p:cond delay="0"/>
                                          </p:stCondLst>
                                        </p:cTn>
                                        <p:tgtEl>
                                          <p:spTgt spid="396"/>
                                        </p:tgtEl>
                                        <p:attrNameLst>
                                          <p:attrName>style.visibility</p:attrName>
                                        </p:attrNameLst>
                                      </p:cBhvr>
                                      <p:to>
                                        <p:strVal val="visible"/>
                                      </p:to>
                                    </p:set>
                                    <p:anim calcmode="lin" valueType="num">
                                      <p:cBhvr>
                                        <p:cTn id="867" dur="250" fill="hold"/>
                                        <p:tgtEl>
                                          <p:spTgt spid="396"/>
                                        </p:tgtEl>
                                        <p:attrNameLst>
                                          <p:attrName>ppt_w</p:attrName>
                                        </p:attrNameLst>
                                      </p:cBhvr>
                                      <p:tavLst>
                                        <p:tav tm="0">
                                          <p:val>
                                            <p:fltVal val="0"/>
                                          </p:val>
                                        </p:tav>
                                        <p:tav tm="100000">
                                          <p:val>
                                            <p:strVal val="#ppt_w"/>
                                          </p:val>
                                        </p:tav>
                                      </p:tavLst>
                                    </p:anim>
                                    <p:anim calcmode="lin" valueType="num">
                                      <p:cBhvr>
                                        <p:cTn id="868" dur="250" fill="hold"/>
                                        <p:tgtEl>
                                          <p:spTgt spid="396"/>
                                        </p:tgtEl>
                                        <p:attrNameLst>
                                          <p:attrName>ppt_h</p:attrName>
                                        </p:attrNameLst>
                                      </p:cBhvr>
                                      <p:tavLst>
                                        <p:tav tm="0">
                                          <p:val>
                                            <p:fltVal val="0"/>
                                          </p:val>
                                        </p:tav>
                                        <p:tav tm="100000">
                                          <p:val>
                                            <p:strVal val="#ppt_h"/>
                                          </p:val>
                                        </p:tav>
                                      </p:tavLst>
                                    </p:anim>
                                    <p:animEffect transition="in" filter="fade">
                                      <p:cBhvr>
                                        <p:cTn id="869" dur="250"/>
                                        <p:tgtEl>
                                          <p:spTgt spid="396"/>
                                        </p:tgtEl>
                                      </p:cBhvr>
                                    </p:animEffect>
                                  </p:childTnLst>
                                </p:cTn>
                              </p:par>
                              <p:par>
                                <p:cTn id="870" presetID="53" presetClass="entr" presetSubtype="16" fill="hold" grpId="0" nodeType="withEffect">
                                  <p:stCondLst>
                                    <p:cond delay="400"/>
                                  </p:stCondLst>
                                  <p:childTnLst>
                                    <p:set>
                                      <p:cBhvr>
                                        <p:cTn id="871" dur="1" fill="hold">
                                          <p:stCondLst>
                                            <p:cond delay="0"/>
                                          </p:stCondLst>
                                        </p:cTn>
                                        <p:tgtEl>
                                          <p:spTgt spid="397"/>
                                        </p:tgtEl>
                                        <p:attrNameLst>
                                          <p:attrName>style.visibility</p:attrName>
                                        </p:attrNameLst>
                                      </p:cBhvr>
                                      <p:to>
                                        <p:strVal val="visible"/>
                                      </p:to>
                                    </p:set>
                                    <p:anim calcmode="lin" valueType="num">
                                      <p:cBhvr>
                                        <p:cTn id="872" dur="250" fill="hold"/>
                                        <p:tgtEl>
                                          <p:spTgt spid="397"/>
                                        </p:tgtEl>
                                        <p:attrNameLst>
                                          <p:attrName>ppt_w</p:attrName>
                                        </p:attrNameLst>
                                      </p:cBhvr>
                                      <p:tavLst>
                                        <p:tav tm="0">
                                          <p:val>
                                            <p:fltVal val="0"/>
                                          </p:val>
                                        </p:tav>
                                        <p:tav tm="100000">
                                          <p:val>
                                            <p:strVal val="#ppt_w"/>
                                          </p:val>
                                        </p:tav>
                                      </p:tavLst>
                                    </p:anim>
                                    <p:anim calcmode="lin" valueType="num">
                                      <p:cBhvr>
                                        <p:cTn id="873" dur="250" fill="hold"/>
                                        <p:tgtEl>
                                          <p:spTgt spid="397"/>
                                        </p:tgtEl>
                                        <p:attrNameLst>
                                          <p:attrName>ppt_h</p:attrName>
                                        </p:attrNameLst>
                                      </p:cBhvr>
                                      <p:tavLst>
                                        <p:tav tm="0">
                                          <p:val>
                                            <p:fltVal val="0"/>
                                          </p:val>
                                        </p:tav>
                                        <p:tav tm="100000">
                                          <p:val>
                                            <p:strVal val="#ppt_h"/>
                                          </p:val>
                                        </p:tav>
                                      </p:tavLst>
                                    </p:anim>
                                    <p:animEffect transition="in" filter="fade">
                                      <p:cBhvr>
                                        <p:cTn id="874" dur="250"/>
                                        <p:tgtEl>
                                          <p:spTgt spid="397"/>
                                        </p:tgtEl>
                                      </p:cBhvr>
                                    </p:animEffect>
                                  </p:childTnLst>
                                </p:cTn>
                              </p:par>
                              <p:par>
                                <p:cTn id="875" presetID="53" presetClass="entr" presetSubtype="16" fill="hold" grpId="0" nodeType="withEffect">
                                  <p:stCondLst>
                                    <p:cond delay="1750"/>
                                  </p:stCondLst>
                                  <p:childTnLst>
                                    <p:set>
                                      <p:cBhvr>
                                        <p:cTn id="876" dur="1" fill="hold">
                                          <p:stCondLst>
                                            <p:cond delay="0"/>
                                          </p:stCondLst>
                                        </p:cTn>
                                        <p:tgtEl>
                                          <p:spTgt spid="398"/>
                                        </p:tgtEl>
                                        <p:attrNameLst>
                                          <p:attrName>style.visibility</p:attrName>
                                        </p:attrNameLst>
                                      </p:cBhvr>
                                      <p:to>
                                        <p:strVal val="visible"/>
                                      </p:to>
                                    </p:set>
                                    <p:anim calcmode="lin" valueType="num">
                                      <p:cBhvr>
                                        <p:cTn id="877" dur="250" fill="hold"/>
                                        <p:tgtEl>
                                          <p:spTgt spid="398"/>
                                        </p:tgtEl>
                                        <p:attrNameLst>
                                          <p:attrName>ppt_w</p:attrName>
                                        </p:attrNameLst>
                                      </p:cBhvr>
                                      <p:tavLst>
                                        <p:tav tm="0">
                                          <p:val>
                                            <p:fltVal val="0"/>
                                          </p:val>
                                        </p:tav>
                                        <p:tav tm="100000">
                                          <p:val>
                                            <p:strVal val="#ppt_w"/>
                                          </p:val>
                                        </p:tav>
                                      </p:tavLst>
                                    </p:anim>
                                    <p:anim calcmode="lin" valueType="num">
                                      <p:cBhvr>
                                        <p:cTn id="878" dur="250" fill="hold"/>
                                        <p:tgtEl>
                                          <p:spTgt spid="398"/>
                                        </p:tgtEl>
                                        <p:attrNameLst>
                                          <p:attrName>ppt_h</p:attrName>
                                        </p:attrNameLst>
                                      </p:cBhvr>
                                      <p:tavLst>
                                        <p:tav tm="0">
                                          <p:val>
                                            <p:fltVal val="0"/>
                                          </p:val>
                                        </p:tav>
                                        <p:tav tm="100000">
                                          <p:val>
                                            <p:strVal val="#ppt_h"/>
                                          </p:val>
                                        </p:tav>
                                      </p:tavLst>
                                    </p:anim>
                                    <p:animEffect transition="in" filter="fade">
                                      <p:cBhvr>
                                        <p:cTn id="879" dur="250"/>
                                        <p:tgtEl>
                                          <p:spTgt spid="398"/>
                                        </p:tgtEl>
                                      </p:cBhvr>
                                    </p:animEffect>
                                  </p:childTnLst>
                                </p:cTn>
                              </p:par>
                              <p:par>
                                <p:cTn id="880" presetID="53" presetClass="entr" presetSubtype="16" fill="hold" grpId="0" nodeType="withEffect">
                                  <p:stCondLst>
                                    <p:cond delay="2000"/>
                                  </p:stCondLst>
                                  <p:childTnLst>
                                    <p:set>
                                      <p:cBhvr>
                                        <p:cTn id="881" dur="1" fill="hold">
                                          <p:stCondLst>
                                            <p:cond delay="0"/>
                                          </p:stCondLst>
                                        </p:cTn>
                                        <p:tgtEl>
                                          <p:spTgt spid="400"/>
                                        </p:tgtEl>
                                        <p:attrNameLst>
                                          <p:attrName>style.visibility</p:attrName>
                                        </p:attrNameLst>
                                      </p:cBhvr>
                                      <p:to>
                                        <p:strVal val="visible"/>
                                      </p:to>
                                    </p:set>
                                    <p:anim calcmode="lin" valueType="num">
                                      <p:cBhvr>
                                        <p:cTn id="882" dur="250" fill="hold"/>
                                        <p:tgtEl>
                                          <p:spTgt spid="400"/>
                                        </p:tgtEl>
                                        <p:attrNameLst>
                                          <p:attrName>ppt_w</p:attrName>
                                        </p:attrNameLst>
                                      </p:cBhvr>
                                      <p:tavLst>
                                        <p:tav tm="0">
                                          <p:val>
                                            <p:fltVal val="0"/>
                                          </p:val>
                                        </p:tav>
                                        <p:tav tm="100000">
                                          <p:val>
                                            <p:strVal val="#ppt_w"/>
                                          </p:val>
                                        </p:tav>
                                      </p:tavLst>
                                    </p:anim>
                                    <p:anim calcmode="lin" valueType="num">
                                      <p:cBhvr>
                                        <p:cTn id="883" dur="250" fill="hold"/>
                                        <p:tgtEl>
                                          <p:spTgt spid="400"/>
                                        </p:tgtEl>
                                        <p:attrNameLst>
                                          <p:attrName>ppt_h</p:attrName>
                                        </p:attrNameLst>
                                      </p:cBhvr>
                                      <p:tavLst>
                                        <p:tav tm="0">
                                          <p:val>
                                            <p:fltVal val="0"/>
                                          </p:val>
                                        </p:tav>
                                        <p:tav tm="100000">
                                          <p:val>
                                            <p:strVal val="#ppt_h"/>
                                          </p:val>
                                        </p:tav>
                                      </p:tavLst>
                                    </p:anim>
                                    <p:animEffect transition="in" filter="fade">
                                      <p:cBhvr>
                                        <p:cTn id="884" dur="250"/>
                                        <p:tgtEl>
                                          <p:spTgt spid="400"/>
                                        </p:tgtEl>
                                      </p:cBhvr>
                                    </p:animEffect>
                                  </p:childTnLst>
                                </p:cTn>
                              </p:par>
                              <p:par>
                                <p:cTn id="885" presetID="53" presetClass="entr" presetSubtype="16" fill="hold" grpId="0" nodeType="withEffect">
                                  <p:stCondLst>
                                    <p:cond delay="1800"/>
                                  </p:stCondLst>
                                  <p:childTnLst>
                                    <p:set>
                                      <p:cBhvr>
                                        <p:cTn id="886" dur="1" fill="hold">
                                          <p:stCondLst>
                                            <p:cond delay="0"/>
                                          </p:stCondLst>
                                        </p:cTn>
                                        <p:tgtEl>
                                          <p:spTgt spid="401"/>
                                        </p:tgtEl>
                                        <p:attrNameLst>
                                          <p:attrName>style.visibility</p:attrName>
                                        </p:attrNameLst>
                                      </p:cBhvr>
                                      <p:to>
                                        <p:strVal val="visible"/>
                                      </p:to>
                                    </p:set>
                                    <p:anim calcmode="lin" valueType="num">
                                      <p:cBhvr>
                                        <p:cTn id="887" dur="250" fill="hold"/>
                                        <p:tgtEl>
                                          <p:spTgt spid="401"/>
                                        </p:tgtEl>
                                        <p:attrNameLst>
                                          <p:attrName>ppt_w</p:attrName>
                                        </p:attrNameLst>
                                      </p:cBhvr>
                                      <p:tavLst>
                                        <p:tav tm="0">
                                          <p:val>
                                            <p:fltVal val="0"/>
                                          </p:val>
                                        </p:tav>
                                        <p:tav tm="100000">
                                          <p:val>
                                            <p:strVal val="#ppt_w"/>
                                          </p:val>
                                        </p:tav>
                                      </p:tavLst>
                                    </p:anim>
                                    <p:anim calcmode="lin" valueType="num">
                                      <p:cBhvr>
                                        <p:cTn id="888" dur="250" fill="hold"/>
                                        <p:tgtEl>
                                          <p:spTgt spid="401"/>
                                        </p:tgtEl>
                                        <p:attrNameLst>
                                          <p:attrName>ppt_h</p:attrName>
                                        </p:attrNameLst>
                                      </p:cBhvr>
                                      <p:tavLst>
                                        <p:tav tm="0">
                                          <p:val>
                                            <p:fltVal val="0"/>
                                          </p:val>
                                        </p:tav>
                                        <p:tav tm="100000">
                                          <p:val>
                                            <p:strVal val="#ppt_h"/>
                                          </p:val>
                                        </p:tav>
                                      </p:tavLst>
                                    </p:anim>
                                    <p:animEffect transition="in" filter="fade">
                                      <p:cBhvr>
                                        <p:cTn id="889" dur="250"/>
                                        <p:tgtEl>
                                          <p:spTgt spid="401"/>
                                        </p:tgtEl>
                                      </p:cBhvr>
                                    </p:animEffect>
                                  </p:childTnLst>
                                </p:cTn>
                              </p:par>
                              <p:par>
                                <p:cTn id="890" presetID="53" presetClass="entr" presetSubtype="16" fill="hold" grpId="0" nodeType="withEffect">
                                  <p:stCondLst>
                                    <p:cond delay="750"/>
                                  </p:stCondLst>
                                  <p:childTnLst>
                                    <p:set>
                                      <p:cBhvr>
                                        <p:cTn id="891" dur="1" fill="hold">
                                          <p:stCondLst>
                                            <p:cond delay="0"/>
                                          </p:stCondLst>
                                        </p:cTn>
                                        <p:tgtEl>
                                          <p:spTgt spid="402"/>
                                        </p:tgtEl>
                                        <p:attrNameLst>
                                          <p:attrName>style.visibility</p:attrName>
                                        </p:attrNameLst>
                                      </p:cBhvr>
                                      <p:to>
                                        <p:strVal val="visible"/>
                                      </p:to>
                                    </p:set>
                                    <p:anim calcmode="lin" valueType="num">
                                      <p:cBhvr>
                                        <p:cTn id="892" dur="250" fill="hold"/>
                                        <p:tgtEl>
                                          <p:spTgt spid="402"/>
                                        </p:tgtEl>
                                        <p:attrNameLst>
                                          <p:attrName>ppt_w</p:attrName>
                                        </p:attrNameLst>
                                      </p:cBhvr>
                                      <p:tavLst>
                                        <p:tav tm="0">
                                          <p:val>
                                            <p:fltVal val="0"/>
                                          </p:val>
                                        </p:tav>
                                        <p:tav tm="100000">
                                          <p:val>
                                            <p:strVal val="#ppt_w"/>
                                          </p:val>
                                        </p:tav>
                                      </p:tavLst>
                                    </p:anim>
                                    <p:anim calcmode="lin" valueType="num">
                                      <p:cBhvr>
                                        <p:cTn id="893" dur="250" fill="hold"/>
                                        <p:tgtEl>
                                          <p:spTgt spid="402"/>
                                        </p:tgtEl>
                                        <p:attrNameLst>
                                          <p:attrName>ppt_h</p:attrName>
                                        </p:attrNameLst>
                                      </p:cBhvr>
                                      <p:tavLst>
                                        <p:tav tm="0">
                                          <p:val>
                                            <p:fltVal val="0"/>
                                          </p:val>
                                        </p:tav>
                                        <p:tav tm="100000">
                                          <p:val>
                                            <p:strVal val="#ppt_h"/>
                                          </p:val>
                                        </p:tav>
                                      </p:tavLst>
                                    </p:anim>
                                    <p:animEffect transition="in" filter="fade">
                                      <p:cBhvr>
                                        <p:cTn id="894" dur="250"/>
                                        <p:tgtEl>
                                          <p:spTgt spid="402"/>
                                        </p:tgtEl>
                                      </p:cBhvr>
                                    </p:animEffect>
                                  </p:childTnLst>
                                </p:cTn>
                              </p:par>
                              <p:par>
                                <p:cTn id="895" presetID="53" presetClass="entr" presetSubtype="16" fill="hold" grpId="0" nodeType="withEffect">
                                  <p:stCondLst>
                                    <p:cond delay="1500"/>
                                  </p:stCondLst>
                                  <p:childTnLst>
                                    <p:set>
                                      <p:cBhvr>
                                        <p:cTn id="896" dur="1" fill="hold">
                                          <p:stCondLst>
                                            <p:cond delay="0"/>
                                          </p:stCondLst>
                                        </p:cTn>
                                        <p:tgtEl>
                                          <p:spTgt spid="403"/>
                                        </p:tgtEl>
                                        <p:attrNameLst>
                                          <p:attrName>style.visibility</p:attrName>
                                        </p:attrNameLst>
                                      </p:cBhvr>
                                      <p:to>
                                        <p:strVal val="visible"/>
                                      </p:to>
                                    </p:set>
                                    <p:anim calcmode="lin" valueType="num">
                                      <p:cBhvr>
                                        <p:cTn id="897" dur="250" fill="hold"/>
                                        <p:tgtEl>
                                          <p:spTgt spid="403"/>
                                        </p:tgtEl>
                                        <p:attrNameLst>
                                          <p:attrName>ppt_w</p:attrName>
                                        </p:attrNameLst>
                                      </p:cBhvr>
                                      <p:tavLst>
                                        <p:tav tm="0">
                                          <p:val>
                                            <p:fltVal val="0"/>
                                          </p:val>
                                        </p:tav>
                                        <p:tav tm="100000">
                                          <p:val>
                                            <p:strVal val="#ppt_w"/>
                                          </p:val>
                                        </p:tav>
                                      </p:tavLst>
                                    </p:anim>
                                    <p:anim calcmode="lin" valueType="num">
                                      <p:cBhvr>
                                        <p:cTn id="898" dur="250" fill="hold"/>
                                        <p:tgtEl>
                                          <p:spTgt spid="403"/>
                                        </p:tgtEl>
                                        <p:attrNameLst>
                                          <p:attrName>ppt_h</p:attrName>
                                        </p:attrNameLst>
                                      </p:cBhvr>
                                      <p:tavLst>
                                        <p:tav tm="0">
                                          <p:val>
                                            <p:fltVal val="0"/>
                                          </p:val>
                                        </p:tav>
                                        <p:tav tm="100000">
                                          <p:val>
                                            <p:strVal val="#ppt_h"/>
                                          </p:val>
                                        </p:tav>
                                      </p:tavLst>
                                    </p:anim>
                                    <p:animEffect transition="in" filter="fade">
                                      <p:cBhvr>
                                        <p:cTn id="899" dur="250"/>
                                        <p:tgtEl>
                                          <p:spTgt spid="403"/>
                                        </p:tgtEl>
                                      </p:cBhvr>
                                    </p:animEffect>
                                  </p:childTnLst>
                                </p:cTn>
                              </p:par>
                              <p:par>
                                <p:cTn id="900" presetID="53" presetClass="entr" presetSubtype="16" fill="hold" grpId="0" nodeType="withEffect">
                                  <p:stCondLst>
                                    <p:cond delay="1250"/>
                                  </p:stCondLst>
                                  <p:childTnLst>
                                    <p:set>
                                      <p:cBhvr>
                                        <p:cTn id="901" dur="1" fill="hold">
                                          <p:stCondLst>
                                            <p:cond delay="0"/>
                                          </p:stCondLst>
                                        </p:cTn>
                                        <p:tgtEl>
                                          <p:spTgt spid="404"/>
                                        </p:tgtEl>
                                        <p:attrNameLst>
                                          <p:attrName>style.visibility</p:attrName>
                                        </p:attrNameLst>
                                      </p:cBhvr>
                                      <p:to>
                                        <p:strVal val="visible"/>
                                      </p:to>
                                    </p:set>
                                    <p:anim calcmode="lin" valueType="num">
                                      <p:cBhvr>
                                        <p:cTn id="902" dur="250" fill="hold"/>
                                        <p:tgtEl>
                                          <p:spTgt spid="404"/>
                                        </p:tgtEl>
                                        <p:attrNameLst>
                                          <p:attrName>ppt_w</p:attrName>
                                        </p:attrNameLst>
                                      </p:cBhvr>
                                      <p:tavLst>
                                        <p:tav tm="0">
                                          <p:val>
                                            <p:fltVal val="0"/>
                                          </p:val>
                                        </p:tav>
                                        <p:tav tm="100000">
                                          <p:val>
                                            <p:strVal val="#ppt_w"/>
                                          </p:val>
                                        </p:tav>
                                      </p:tavLst>
                                    </p:anim>
                                    <p:anim calcmode="lin" valueType="num">
                                      <p:cBhvr>
                                        <p:cTn id="903" dur="250" fill="hold"/>
                                        <p:tgtEl>
                                          <p:spTgt spid="404"/>
                                        </p:tgtEl>
                                        <p:attrNameLst>
                                          <p:attrName>ppt_h</p:attrName>
                                        </p:attrNameLst>
                                      </p:cBhvr>
                                      <p:tavLst>
                                        <p:tav tm="0">
                                          <p:val>
                                            <p:fltVal val="0"/>
                                          </p:val>
                                        </p:tav>
                                        <p:tav tm="100000">
                                          <p:val>
                                            <p:strVal val="#ppt_h"/>
                                          </p:val>
                                        </p:tav>
                                      </p:tavLst>
                                    </p:anim>
                                    <p:animEffect transition="in" filter="fade">
                                      <p:cBhvr>
                                        <p:cTn id="904" dur="250"/>
                                        <p:tgtEl>
                                          <p:spTgt spid="404"/>
                                        </p:tgtEl>
                                      </p:cBhvr>
                                    </p:animEffect>
                                  </p:childTnLst>
                                </p:cTn>
                              </p:par>
                              <p:par>
                                <p:cTn id="905" presetID="53" presetClass="entr" presetSubtype="16" fill="hold" grpId="0" nodeType="withEffect">
                                  <p:stCondLst>
                                    <p:cond delay="250"/>
                                  </p:stCondLst>
                                  <p:childTnLst>
                                    <p:set>
                                      <p:cBhvr>
                                        <p:cTn id="906" dur="1" fill="hold">
                                          <p:stCondLst>
                                            <p:cond delay="0"/>
                                          </p:stCondLst>
                                        </p:cTn>
                                        <p:tgtEl>
                                          <p:spTgt spid="405"/>
                                        </p:tgtEl>
                                        <p:attrNameLst>
                                          <p:attrName>style.visibility</p:attrName>
                                        </p:attrNameLst>
                                      </p:cBhvr>
                                      <p:to>
                                        <p:strVal val="visible"/>
                                      </p:to>
                                    </p:set>
                                    <p:anim calcmode="lin" valueType="num">
                                      <p:cBhvr>
                                        <p:cTn id="907" dur="250" fill="hold"/>
                                        <p:tgtEl>
                                          <p:spTgt spid="405"/>
                                        </p:tgtEl>
                                        <p:attrNameLst>
                                          <p:attrName>ppt_w</p:attrName>
                                        </p:attrNameLst>
                                      </p:cBhvr>
                                      <p:tavLst>
                                        <p:tav tm="0">
                                          <p:val>
                                            <p:fltVal val="0"/>
                                          </p:val>
                                        </p:tav>
                                        <p:tav tm="100000">
                                          <p:val>
                                            <p:strVal val="#ppt_w"/>
                                          </p:val>
                                        </p:tav>
                                      </p:tavLst>
                                    </p:anim>
                                    <p:anim calcmode="lin" valueType="num">
                                      <p:cBhvr>
                                        <p:cTn id="908" dur="250" fill="hold"/>
                                        <p:tgtEl>
                                          <p:spTgt spid="405"/>
                                        </p:tgtEl>
                                        <p:attrNameLst>
                                          <p:attrName>ppt_h</p:attrName>
                                        </p:attrNameLst>
                                      </p:cBhvr>
                                      <p:tavLst>
                                        <p:tav tm="0">
                                          <p:val>
                                            <p:fltVal val="0"/>
                                          </p:val>
                                        </p:tav>
                                        <p:tav tm="100000">
                                          <p:val>
                                            <p:strVal val="#ppt_h"/>
                                          </p:val>
                                        </p:tav>
                                      </p:tavLst>
                                    </p:anim>
                                    <p:animEffect transition="in" filter="fade">
                                      <p:cBhvr>
                                        <p:cTn id="909" dur="250"/>
                                        <p:tgtEl>
                                          <p:spTgt spid="405"/>
                                        </p:tgtEl>
                                      </p:cBhvr>
                                    </p:animEffect>
                                  </p:childTnLst>
                                </p:cTn>
                              </p:par>
                              <p:par>
                                <p:cTn id="910" presetID="53" presetClass="entr" presetSubtype="16" fill="hold" grpId="0" nodeType="withEffect">
                                  <p:stCondLst>
                                    <p:cond delay="1000"/>
                                  </p:stCondLst>
                                  <p:childTnLst>
                                    <p:set>
                                      <p:cBhvr>
                                        <p:cTn id="911" dur="1" fill="hold">
                                          <p:stCondLst>
                                            <p:cond delay="0"/>
                                          </p:stCondLst>
                                        </p:cTn>
                                        <p:tgtEl>
                                          <p:spTgt spid="407"/>
                                        </p:tgtEl>
                                        <p:attrNameLst>
                                          <p:attrName>style.visibility</p:attrName>
                                        </p:attrNameLst>
                                      </p:cBhvr>
                                      <p:to>
                                        <p:strVal val="visible"/>
                                      </p:to>
                                    </p:set>
                                    <p:anim calcmode="lin" valueType="num">
                                      <p:cBhvr>
                                        <p:cTn id="912" dur="250" fill="hold"/>
                                        <p:tgtEl>
                                          <p:spTgt spid="407"/>
                                        </p:tgtEl>
                                        <p:attrNameLst>
                                          <p:attrName>ppt_w</p:attrName>
                                        </p:attrNameLst>
                                      </p:cBhvr>
                                      <p:tavLst>
                                        <p:tav tm="0">
                                          <p:val>
                                            <p:fltVal val="0"/>
                                          </p:val>
                                        </p:tav>
                                        <p:tav tm="100000">
                                          <p:val>
                                            <p:strVal val="#ppt_w"/>
                                          </p:val>
                                        </p:tav>
                                      </p:tavLst>
                                    </p:anim>
                                    <p:anim calcmode="lin" valueType="num">
                                      <p:cBhvr>
                                        <p:cTn id="913" dur="250" fill="hold"/>
                                        <p:tgtEl>
                                          <p:spTgt spid="407"/>
                                        </p:tgtEl>
                                        <p:attrNameLst>
                                          <p:attrName>ppt_h</p:attrName>
                                        </p:attrNameLst>
                                      </p:cBhvr>
                                      <p:tavLst>
                                        <p:tav tm="0">
                                          <p:val>
                                            <p:fltVal val="0"/>
                                          </p:val>
                                        </p:tav>
                                        <p:tav tm="100000">
                                          <p:val>
                                            <p:strVal val="#ppt_h"/>
                                          </p:val>
                                        </p:tav>
                                      </p:tavLst>
                                    </p:anim>
                                    <p:animEffect transition="in" filter="fade">
                                      <p:cBhvr>
                                        <p:cTn id="914" dur="250"/>
                                        <p:tgtEl>
                                          <p:spTgt spid="407"/>
                                        </p:tgtEl>
                                      </p:cBhvr>
                                    </p:animEffect>
                                  </p:childTnLst>
                                </p:cTn>
                              </p:par>
                              <p:par>
                                <p:cTn id="915" presetID="53" presetClass="entr" presetSubtype="16" fill="hold" grpId="0" nodeType="withEffect">
                                  <p:stCondLst>
                                    <p:cond delay="500"/>
                                  </p:stCondLst>
                                  <p:childTnLst>
                                    <p:set>
                                      <p:cBhvr>
                                        <p:cTn id="916" dur="1" fill="hold">
                                          <p:stCondLst>
                                            <p:cond delay="0"/>
                                          </p:stCondLst>
                                        </p:cTn>
                                        <p:tgtEl>
                                          <p:spTgt spid="408"/>
                                        </p:tgtEl>
                                        <p:attrNameLst>
                                          <p:attrName>style.visibility</p:attrName>
                                        </p:attrNameLst>
                                      </p:cBhvr>
                                      <p:to>
                                        <p:strVal val="visible"/>
                                      </p:to>
                                    </p:set>
                                    <p:anim calcmode="lin" valueType="num">
                                      <p:cBhvr>
                                        <p:cTn id="917" dur="250" fill="hold"/>
                                        <p:tgtEl>
                                          <p:spTgt spid="408"/>
                                        </p:tgtEl>
                                        <p:attrNameLst>
                                          <p:attrName>ppt_w</p:attrName>
                                        </p:attrNameLst>
                                      </p:cBhvr>
                                      <p:tavLst>
                                        <p:tav tm="0">
                                          <p:val>
                                            <p:fltVal val="0"/>
                                          </p:val>
                                        </p:tav>
                                        <p:tav tm="100000">
                                          <p:val>
                                            <p:strVal val="#ppt_w"/>
                                          </p:val>
                                        </p:tav>
                                      </p:tavLst>
                                    </p:anim>
                                    <p:anim calcmode="lin" valueType="num">
                                      <p:cBhvr>
                                        <p:cTn id="918" dur="250" fill="hold"/>
                                        <p:tgtEl>
                                          <p:spTgt spid="408"/>
                                        </p:tgtEl>
                                        <p:attrNameLst>
                                          <p:attrName>ppt_h</p:attrName>
                                        </p:attrNameLst>
                                      </p:cBhvr>
                                      <p:tavLst>
                                        <p:tav tm="0">
                                          <p:val>
                                            <p:fltVal val="0"/>
                                          </p:val>
                                        </p:tav>
                                        <p:tav tm="100000">
                                          <p:val>
                                            <p:strVal val="#ppt_h"/>
                                          </p:val>
                                        </p:tav>
                                      </p:tavLst>
                                    </p:anim>
                                    <p:animEffect transition="in" filter="fade">
                                      <p:cBhvr>
                                        <p:cTn id="919" dur="250"/>
                                        <p:tgtEl>
                                          <p:spTgt spid="408"/>
                                        </p:tgtEl>
                                      </p:cBhvr>
                                    </p:animEffect>
                                  </p:childTnLst>
                                </p:cTn>
                              </p:par>
                              <p:par>
                                <p:cTn id="920" presetID="53" presetClass="entr" presetSubtype="16" fill="hold" grpId="0" nodeType="withEffect">
                                  <p:stCondLst>
                                    <p:cond delay="400"/>
                                  </p:stCondLst>
                                  <p:childTnLst>
                                    <p:set>
                                      <p:cBhvr>
                                        <p:cTn id="921" dur="1" fill="hold">
                                          <p:stCondLst>
                                            <p:cond delay="0"/>
                                          </p:stCondLst>
                                        </p:cTn>
                                        <p:tgtEl>
                                          <p:spTgt spid="409"/>
                                        </p:tgtEl>
                                        <p:attrNameLst>
                                          <p:attrName>style.visibility</p:attrName>
                                        </p:attrNameLst>
                                      </p:cBhvr>
                                      <p:to>
                                        <p:strVal val="visible"/>
                                      </p:to>
                                    </p:set>
                                    <p:anim calcmode="lin" valueType="num">
                                      <p:cBhvr>
                                        <p:cTn id="922" dur="250" fill="hold"/>
                                        <p:tgtEl>
                                          <p:spTgt spid="409"/>
                                        </p:tgtEl>
                                        <p:attrNameLst>
                                          <p:attrName>ppt_w</p:attrName>
                                        </p:attrNameLst>
                                      </p:cBhvr>
                                      <p:tavLst>
                                        <p:tav tm="0">
                                          <p:val>
                                            <p:fltVal val="0"/>
                                          </p:val>
                                        </p:tav>
                                        <p:tav tm="100000">
                                          <p:val>
                                            <p:strVal val="#ppt_w"/>
                                          </p:val>
                                        </p:tav>
                                      </p:tavLst>
                                    </p:anim>
                                    <p:anim calcmode="lin" valueType="num">
                                      <p:cBhvr>
                                        <p:cTn id="923" dur="250" fill="hold"/>
                                        <p:tgtEl>
                                          <p:spTgt spid="409"/>
                                        </p:tgtEl>
                                        <p:attrNameLst>
                                          <p:attrName>ppt_h</p:attrName>
                                        </p:attrNameLst>
                                      </p:cBhvr>
                                      <p:tavLst>
                                        <p:tav tm="0">
                                          <p:val>
                                            <p:fltVal val="0"/>
                                          </p:val>
                                        </p:tav>
                                        <p:tav tm="100000">
                                          <p:val>
                                            <p:strVal val="#ppt_h"/>
                                          </p:val>
                                        </p:tav>
                                      </p:tavLst>
                                    </p:anim>
                                    <p:animEffect transition="in" filter="fade">
                                      <p:cBhvr>
                                        <p:cTn id="924" dur="250"/>
                                        <p:tgtEl>
                                          <p:spTgt spid="409"/>
                                        </p:tgtEl>
                                      </p:cBhvr>
                                    </p:animEffect>
                                  </p:childTnLst>
                                </p:cTn>
                              </p:par>
                              <p:par>
                                <p:cTn id="925" presetID="53" presetClass="entr" presetSubtype="16" fill="hold" grpId="0" nodeType="withEffect">
                                  <p:stCondLst>
                                    <p:cond delay="1000"/>
                                  </p:stCondLst>
                                  <p:childTnLst>
                                    <p:set>
                                      <p:cBhvr>
                                        <p:cTn id="926" dur="1" fill="hold">
                                          <p:stCondLst>
                                            <p:cond delay="0"/>
                                          </p:stCondLst>
                                        </p:cTn>
                                        <p:tgtEl>
                                          <p:spTgt spid="410"/>
                                        </p:tgtEl>
                                        <p:attrNameLst>
                                          <p:attrName>style.visibility</p:attrName>
                                        </p:attrNameLst>
                                      </p:cBhvr>
                                      <p:to>
                                        <p:strVal val="visible"/>
                                      </p:to>
                                    </p:set>
                                    <p:anim calcmode="lin" valueType="num">
                                      <p:cBhvr>
                                        <p:cTn id="927" dur="250" fill="hold"/>
                                        <p:tgtEl>
                                          <p:spTgt spid="410"/>
                                        </p:tgtEl>
                                        <p:attrNameLst>
                                          <p:attrName>ppt_w</p:attrName>
                                        </p:attrNameLst>
                                      </p:cBhvr>
                                      <p:tavLst>
                                        <p:tav tm="0">
                                          <p:val>
                                            <p:fltVal val="0"/>
                                          </p:val>
                                        </p:tav>
                                        <p:tav tm="100000">
                                          <p:val>
                                            <p:strVal val="#ppt_w"/>
                                          </p:val>
                                        </p:tav>
                                      </p:tavLst>
                                    </p:anim>
                                    <p:anim calcmode="lin" valueType="num">
                                      <p:cBhvr>
                                        <p:cTn id="928" dur="250" fill="hold"/>
                                        <p:tgtEl>
                                          <p:spTgt spid="410"/>
                                        </p:tgtEl>
                                        <p:attrNameLst>
                                          <p:attrName>ppt_h</p:attrName>
                                        </p:attrNameLst>
                                      </p:cBhvr>
                                      <p:tavLst>
                                        <p:tav tm="0">
                                          <p:val>
                                            <p:fltVal val="0"/>
                                          </p:val>
                                        </p:tav>
                                        <p:tav tm="100000">
                                          <p:val>
                                            <p:strVal val="#ppt_h"/>
                                          </p:val>
                                        </p:tav>
                                      </p:tavLst>
                                    </p:anim>
                                    <p:animEffect transition="in" filter="fade">
                                      <p:cBhvr>
                                        <p:cTn id="929" dur="250"/>
                                        <p:tgtEl>
                                          <p:spTgt spid="410"/>
                                        </p:tgtEl>
                                      </p:cBhvr>
                                    </p:animEffect>
                                  </p:childTnLst>
                                </p:cTn>
                              </p:par>
                              <p:par>
                                <p:cTn id="930" presetID="53" presetClass="entr" presetSubtype="16" fill="hold" grpId="0" nodeType="withEffect">
                                  <p:stCondLst>
                                    <p:cond delay="750"/>
                                  </p:stCondLst>
                                  <p:childTnLst>
                                    <p:set>
                                      <p:cBhvr>
                                        <p:cTn id="931" dur="1" fill="hold">
                                          <p:stCondLst>
                                            <p:cond delay="0"/>
                                          </p:stCondLst>
                                        </p:cTn>
                                        <p:tgtEl>
                                          <p:spTgt spid="411"/>
                                        </p:tgtEl>
                                        <p:attrNameLst>
                                          <p:attrName>style.visibility</p:attrName>
                                        </p:attrNameLst>
                                      </p:cBhvr>
                                      <p:to>
                                        <p:strVal val="visible"/>
                                      </p:to>
                                    </p:set>
                                    <p:anim calcmode="lin" valueType="num">
                                      <p:cBhvr>
                                        <p:cTn id="932" dur="250" fill="hold"/>
                                        <p:tgtEl>
                                          <p:spTgt spid="411"/>
                                        </p:tgtEl>
                                        <p:attrNameLst>
                                          <p:attrName>ppt_w</p:attrName>
                                        </p:attrNameLst>
                                      </p:cBhvr>
                                      <p:tavLst>
                                        <p:tav tm="0">
                                          <p:val>
                                            <p:fltVal val="0"/>
                                          </p:val>
                                        </p:tav>
                                        <p:tav tm="100000">
                                          <p:val>
                                            <p:strVal val="#ppt_w"/>
                                          </p:val>
                                        </p:tav>
                                      </p:tavLst>
                                    </p:anim>
                                    <p:anim calcmode="lin" valueType="num">
                                      <p:cBhvr>
                                        <p:cTn id="933" dur="250" fill="hold"/>
                                        <p:tgtEl>
                                          <p:spTgt spid="411"/>
                                        </p:tgtEl>
                                        <p:attrNameLst>
                                          <p:attrName>ppt_h</p:attrName>
                                        </p:attrNameLst>
                                      </p:cBhvr>
                                      <p:tavLst>
                                        <p:tav tm="0">
                                          <p:val>
                                            <p:fltVal val="0"/>
                                          </p:val>
                                        </p:tav>
                                        <p:tav tm="100000">
                                          <p:val>
                                            <p:strVal val="#ppt_h"/>
                                          </p:val>
                                        </p:tav>
                                      </p:tavLst>
                                    </p:anim>
                                    <p:animEffect transition="in" filter="fade">
                                      <p:cBhvr>
                                        <p:cTn id="934" dur="250"/>
                                        <p:tgtEl>
                                          <p:spTgt spid="411"/>
                                        </p:tgtEl>
                                      </p:cBhvr>
                                    </p:animEffect>
                                  </p:childTnLst>
                                </p:cTn>
                              </p:par>
                              <p:par>
                                <p:cTn id="935" presetID="53" presetClass="entr" presetSubtype="16" fill="hold" grpId="0" nodeType="withEffect">
                                  <p:stCondLst>
                                    <p:cond delay="0"/>
                                  </p:stCondLst>
                                  <p:childTnLst>
                                    <p:set>
                                      <p:cBhvr>
                                        <p:cTn id="936" dur="1" fill="hold">
                                          <p:stCondLst>
                                            <p:cond delay="0"/>
                                          </p:stCondLst>
                                        </p:cTn>
                                        <p:tgtEl>
                                          <p:spTgt spid="412"/>
                                        </p:tgtEl>
                                        <p:attrNameLst>
                                          <p:attrName>style.visibility</p:attrName>
                                        </p:attrNameLst>
                                      </p:cBhvr>
                                      <p:to>
                                        <p:strVal val="visible"/>
                                      </p:to>
                                    </p:set>
                                    <p:anim calcmode="lin" valueType="num">
                                      <p:cBhvr>
                                        <p:cTn id="937" dur="250" fill="hold"/>
                                        <p:tgtEl>
                                          <p:spTgt spid="412"/>
                                        </p:tgtEl>
                                        <p:attrNameLst>
                                          <p:attrName>ppt_w</p:attrName>
                                        </p:attrNameLst>
                                      </p:cBhvr>
                                      <p:tavLst>
                                        <p:tav tm="0">
                                          <p:val>
                                            <p:fltVal val="0"/>
                                          </p:val>
                                        </p:tav>
                                        <p:tav tm="100000">
                                          <p:val>
                                            <p:strVal val="#ppt_w"/>
                                          </p:val>
                                        </p:tav>
                                      </p:tavLst>
                                    </p:anim>
                                    <p:anim calcmode="lin" valueType="num">
                                      <p:cBhvr>
                                        <p:cTn id="938" dur="250" fill="hold"/>
                                        <p:tgtEl>
                                          <p:spTgt spid="412"/>
                                        </p:tgtEl>
                                        <p:attrNameLst>
                                          <p:attrName>ppt_h</p:attrName>
                                        </p:attrNameLst>
                                      </p:cBhvr>
                                      <p:tavLst>
                                        <p:tav tm="0">
                                          <p:val>
                                            <p:fltVal val="0"/>
                                          </p:val>
                                        </p:tav>
                                        <p:tav tm="100000">
                                          <p:val>
                                            <p:strVal val="#ppt_h"/>
                                          </p:val>
                                        </p:tav>
                                      </p:tavLst>
                                    </p:anim>
                                    <p:animEffect transition="in" filter="fade">
                                      <p:cBhvr>
                                        <p:cTn id="939" dur="250"/>
                                        <p:tgtEl>
                                          <p:spTgt spid="412"/>
                                        </p:tgtEl>
                                      </p:cBhvr>
                                    </p:animEffect>
                                  </p:childTnLst>
                                </p:cTn>
                              </p:par>
                              <p:par>
                                <p:cTn id="940" presetID="53" presetClass="entr" presetSubtype="16" fill="hold" grpId="0" nodeType="withEffect">
                                  <p:stCondLst>
                                    <p:cond delay="800"/>
                                  </p:stCondLst>
                                  <p:childTnLst>
                                    <p:set>
                                      <p:cBhvr>
                                        <p:cTn id="941" dur="1" fill="hold">
                                          <p:stCondLst>
                                            <p:cond delay="0"/>
                                          </p:stCondLst>
                                        </p:cTn>
                                        <p:tgtEl>
                                          <p:spTgt spid="413"/>
                                        </p:tgtEl>
                                        <p:attrNameLst>
                                          <p:attrName>style.visibility</p:attrName>
                                        </p:attrNameLst>
                                      </p:cBhvr>
                                      <p:to>
                                        <p:strVal val="visible"/>
                                      </p:to>
                                    </p:set>
                                    <p:anim calcmode="lin" valueType="num">
                                      <p:cBhvr>
                                        <p:cTn id="942" dur="250" fill="hold"/>
                                        <p:tgtEl>
                                          <p:spTgt spid="413"/>
                                        </p:tgtEl>
                                        <p:attrNameLst>
                                          <p:attrName>ppt_w</p:attrName>
                                        </p:attrNameLst>
                                      </p:cBhvr>
                                      <p:tavLst>
                                        <p:tav tm="0">
                                          <p:val>
                                            <p:fltVal val="0"/>
                                          </p:val>
                                        </p:tav>
                                        <p:tav tm="100000">
                                          <p:val>
                                            <p:strVal val="#ppt_w"/>
                                          </p:val>
                                        </p:tav>
                                      </p:tavLst>
                                    </p:anim>
                                    <p:anim calcmode="lin" valueType="num">
                                      <p:cBhvr>
                                        <p:cTn id="943" dur="250" fill="hold"/>
                                        <p:tgtEl>
                                          <p:spTgt spid="413"/>
                                        </p:tgtEl>
                                        <p:attrNameLst>
                                          <p:attrName>ppt_h</p:attrName>
                                        </p:attrNameLst>
                                      </p:cBhvr>
                                      <p:tavLst>
                                        <p:tav tm="0">
                                          <p:val>
                                            <p:fltVal val="0"/>
                                          </p:val>
                                        </p:tav>
                                        <p:tav tm="100000">
                                          <p:val>
                                            <p:strVal val="#ppt_h"/>
                                          </p:val>
                                        </p:tav>
                                      </p:tavLst>
                                    </p:anim>
                                    <p:animEffect transition="in" filter="fade">
                                      <p:cBhvr>
                                        <p:cTn id="944" dur="250"/>
                                        <p:tgtEl>
                                          <p:spTgt spid="413"/>
                                        </p:tgtEl>
                                      </p:cBhvr>
                                    </p:animEffect>
                                  </p:childTnLst>
                                </p:cTn>
                              </p:par>
                              <p:par>
                                <p:cTn id="945" presetID="53" presetClass="entr" presetSubtype="16" fill="hold" grpId="0" nodeType="withEffect">
                                  <p:stCondLst>
                                    <p:cond delay="500"/>
                                  </p:stCondLst>
                                  <p:childTnLst>
                                    <p:set>
                                      <p:cBhvr>
                                        <p:cTn id="946" dur="1" fill="hold">
                                          <p:stCondLst>
                                            <p:cond delay="0"/>
                                          </p:stCondLst>
                                        </p:cTn>
                                        <p:tgtEl>
                                          <p:spTgt spid="414"/>
                                        </p:tgtEl>
                                        <p:attrNameLst>
                                          <p:attrName>style.visibility</p:attrName>
                                        </p:attrNameLst>
                                      </p:cBhvr>
                                      <p:to>
                                        <p:strVal val="visible"/>
                                      </p:to>
                                    </p:set>
                                    <p:anim calcmode="lin" valueType="num">
                                      <p:cBhvr>
                                        <p:cTn id="947" dur="250" fill="hold"/>
                                        <p:tgtEl>
                                          <p:spTgt spid="414"/>
                                        </p:tgtEl>
                                        <p:attrNameLst>
                                          <p:attrName>ppt_w</p:attrName>
                                        </p:attrNameLst>
                                      </p:cBhvr>
                                      <p:tavLst>
                                        <p:tav tm="0">
                                          <p:val>
                                            <p:fltVal val="0"/>
                                          </p:val>
                                        </p:tav>
                                        <p:tav tm="100000">
                                          <p:val>
                                            <p:strVal val="#ppt_w"/>
                                          </p:val>
                                        </p:tav>
                                      </p:tavLst>
                                    </p:anim>
                                    <p:anim calcmode="lin" valueType="num">
                                      <p:cBhvr>
                                        <p:cTn id="948" dur="250" fill="hold"/>
                                        <p:tgtEl>
                                          <p:spTgt spid="414"/>
                                        </p:tgtEl>
                                        <p:attrNameLst>
                                          <p:attrName>ppt_h</p:attrName>
                                        </p:attrNameLst>
                                      </p:cBhvr>
                                      <p:tavLst>
                                        <p:tav tm="0">
                                          <p:val>
                                            <p:fltVal val="0"/>
                                          </p:val>
                                        </p:tav>
                                        <p:tav tm="100000">
                                          <p:val>
                                            <p:strVal val="#ppt_h"/>
                                          </p:val>
                                        </p:tav>
                                      </p:tavLst>
                                    </p:anim>
                                    <p:animEffect transition="in" filter="fade">
                                      <p:cBhvr>
                                        <p:cTn id="949" dur="250"/>
                                        <p:tgtEl>
                                          <p:spTgt spid="414"/>
                                        </p:tgtEl>
                                      </p:cBhvr>
                                    </p:animEffect>
                                  </p:childTnLst>
                                </p:cTn>
                              </p:par>
                              <p:par>
                                <p:cTn id="950" presetID="53" presetClass="entr" presetSubtype="16" fill="hold" grpId="0" nodeType="withEffect">
                                  <p:stCondLst>
                                    <p:cond delay="1500"/>
                                  </p:stCondLst>
                                  <p:childTnLst>
                                    <p:set>
                                      <p:cBhvr>
                                        <p:cTn id="951" dur="1" fill="hold">
                                          <p:stCondLst>
                                            <p:cond delay="0"/>
                                          </p:stCondLst>
                                        </p:cTn>
                                        <p:tgtEl>
                                          <p:spTgt spid="418"/>
                                        </p:tgtEl>
                                        <p:attrNameLst>
                                          <p:attrName>style.visibility</p:attrName>
                                        </p:attrNameLst>
                                      </p:cBhvr>
                                      <p:to>
                                        <p:strVal val="visible"/>
                                      </p:to>
                                    </p:set>
                                    <p:anim calcmode="lin" valueType="num">
                                      <p:cBhvr>
                                        <p:cTn id="952" dur="250" fill="hold"/>
                                        <p:tgtEl>
                                          <p:spTgt spid="418"/>
                                        </p:tgtEl>
                                        <p:attrNameLst>
                                          <p:attrName>ppt_w</p:attrName>
                                        </p:attrNameLst>
                                      </p:cBhvr>
                                      <p:tavLst>
                                        <p:tav tm="0">
                                          <p:val>
                                            <p:fltVal val="0"/>
                                          </p:val>
                                        </p:tav>
                                        <p:tav tm="100000">
                                          <p:val>
                                            <p:strVal val="#ppt_w"/>
                                          </p:val>
                                        </p:tav>
                                      </p:tavLst>
                                    </p:anim>
                                    <p:anim calcmode="lin" valueType="num">
                                      <p:cBhvr>
                                        <p:cTn id="953" dur="250" fill="hold"/>
                                        <p:tgtEl>
                                          <p:spTgt spid="418"/>
                                        </p:tgtEl>
                                        <p:attrNameLst>
                                          <p:attrName>ppt_h</p:attrName>
                                        </p:attrNameLst>
                                      </p:cBhvr>
                                      <p:tavLst>
                                        <p:tav tm="0">
                                          <p:val>
                                            <p:fltVal val="0"/>
                                          </p:val>
                                        </p:tav>
                                        <p:tav tm="100000">
                                          <p:val>
                                            <p:strVal val="#ppt_h"/>
                                          </p:val>
                                        </p:tav>
                                      </p:tavLst>
                                    </p:anim>
                                    <p:animEffect transition="in" filter="fade">
                                      <p:cBhvr>
                                        <p:cTn id="954" dur="250"/>
                                        <p:tgtEl>
                                          <p:spTgt spid="418"/>
                                        </p:tgtEl>
                                      </p:cBhvr>
                                    </p:animEffect>
                                  </p:childTnLst>
                                </p:cTn>
                              </p:par>
                              <p:par>
                                <p:cTn id="955" presetID="53" presetClass="entr" presetSubtype="16" fill="hold" grpId="0" nodeType="withEffect">
                                  <p:stCondLst>
                                    <p:cond delay="2000"/>
                                  </p:stCondLst>
                                  <p:childTnLst>
                                    <p:set>
                                      <p:cBhvr>
                                        <p:cTn id="956" dur="1" fill="hold">
                                          <p:stCondLst>
                                            <p:cond delay="0"/>
                                          </p:stCondLst>
                                        </p:cTn>
                                        <p:tgtEl>
                                          <p:spTgt spid="419"/>
                                        </p:tgtEl>
                                        <p:attrNameLst>
                                          <p:attrName>style.visibility</p:attrName>
                                        </p:attrNameLst>
                                      </p:cBhvr>
                                      <p:to>
                                        <p:strVal val="visible"/>
                                      </p:to>
                                    </p:set>
                                    <p:anim calcmode="lin" valueType="num">
                                      <p:cBhvr>
                                        <p:cTn id="957" dur="250" fill="hold"/>
                                        <p:tgtEl>
                                          <p:spTgt spid="419"/>
                                        </p:tgtEl>
                                        <p:attrNameLst>
                                          <p:attrName>ppt_w</p:attrName>
                                        </p:attrNameLst>
                                      </p:cBhvr>
                                      <p:tavLst>
                                        <p:tav tm="0">
                                          <p:val>
                                            <p:fltVal val="0"/>
                                          </p:val>
                                        </p:tav>
                                        <p:tav tm="100000">
                                          <p:val>
                                            <p:strVal val="#ppt_w"/>
                                          </p:val>
                                        </p:tav>
                                      </p:tavLst>
                                    </p:anim>
                                    <p:anim calcmode="lin" valueType="num">
                                      <p:cBhvr>
                                        <p:cTn id="958" dur="250" fill="hold"/>
                                        <p:tgtEl>
                                          <p:spTgt spid="419"/>
                                        </p:tgtEl>
                                        <p:attrNameLst>
                                          <p:attrName>ppt_h</p:attrName>
                                        </p:attrNameLst>
                                      </p:cBhvr>
                                      <p:tavLst>
                                        <p:tav tm="0">
                                          <p:val>
                                            <p:fltVal val="0"/>
                                          </p:val>
                                        </p:tav>
                                        <p:tav tm="100000">
                                          <p:val>
                                            <p:strVal val="#ppt_h"/>
                                          </p:val>
                                        </p:tav>
                                      </p:tavLst>
                                    </p:anim>
                                    <p:animEffect transition="in" filter="fade">
                                      <p:cBhvr>
                                        <p:cTn id="959" dur="250"/>
                                        <p:tgtEl>
                                          <p:spTgt spid="419"/>
                                        </p:tgtEl>
                                      </p:cBhvr>
                                    </p:animEffect>
                                  </p:childTnLst>
                                </p:cTn>
                              </p:par>
                              <p:par>
                                <p:cTn id="960" presetID="53" presetClass="entr" presetSubtype="16" fill="hold" grpId="0" nodeType="withEffect">
                                  <p:stCondLst>
                                    <p:cond delay="1700"/>
                                  </p:stCondLst>
                                  <p:childTnLst>
                                    <p:set>
                                      <p:cBhvr>
                                        <p:cTn id="961" dur="1" fill="hold">
                                          <p:stCondLst>
                                            <p:cond delay="0"/>
                                          </p:stCondLst>
                                        </p:cTn>
                                        <p:tgtEl>
                                          <p:spTgt spid="420"/>
                                        </p:tgtEl>
                                        <p:attrNameLst>
                                          <p:attrName>style.visibility</p:attrName>
                                        </p:attrNameLst>
                                      </p:cBhvr>
                                      <p:to>
                                        <p:strVal val="visible"/>
                                      </p:to>
                                    </p:set>
                                    <p:anim calcmode="lin" valueType="num">
                                      <p:cBhvr>
                                        <p:cTn id="962" dur="250" fill="hold"/>
                                        <p:tgtEl>
                                          <p:spTgt spid="420"/>
                                        </p:tgtEl>
                                        <p:attrNameLst>
                                          <p:attrName>ppt_w</p:attrName>
                                        </p:attrNameLst>
                                      </p:cBhvr>
                                      <p:tavLst>
                                        <p:tav tm="0">
                                          <p:val>
                                            <p:fltVal val="0"/>
                                          </p:val>
                                        </p:tav>
                                        <p:tav tm="100000">
                                          <p:val>
                                            <p:strVal val="#ppt_w"/>
                                          </p:val>
                                        </p:tav>
                                      </p:tavLst>
                                    </p:anim>
                                    <p:anim calcmode="lin" valueType="num">
                                      <p:cBhvr>
                                        <p:cTn id="963" dur="250" fill="hold"/>
                                        <p:tgtEl>
                                          <p:spTgt spid="420"/>
                                        </p:tgtEl>
                                        <p:attrNameLst>
                                          <p:attrName>ppt_h</p:attrName>
                                        </p:attrNameLst>
                                      </p:cBhvr>
                                      <p:tavLst>
                                        <p:tav tm="0">
                                          <p:val>
                                            <p:fltVal val="0"/>
                                          </p:val>
                                        </p:tav>
                                        <p:tav tm="100000">
                                          <p:val>
                                            <p:strVal val="#ppt_h"/>
                                          </p:val>
                                        </p:tav>
                                      </p:tavLst>
                                    </p:anim>
                                    <p:animEffect transition="in" filter="fade">
                                      <p:cBhvr>
                                        <p:cTn id="964" dur="250"/>
                                        <p:tgtEl>
                                          <p:spTgt spid="420"/>
                                        </p:tgtEl>
                                      </p:cBhvr>
                                    </p:animEffect>
                                  </p:childTnLst>
                                </p:cTn>
                              </p:par>
                              <p:par>
                                <p:cTn id="965" presetID="53" presetClass="entr" presetSubtype="16" fill="hold" grpId="0" nodeType="withEffect">
                                  <p:stCondLst>
                                    <p:cond delay="800"/>
                                  </p:stCondLst>
                                  <p:childTnLst>
                                    <p:set>
                                      <p:cBhvr>
                                        <p:cTn id="966" dur="1" fill="hold">
                                          <p:stCondLst>
                                            <p:cond delay="0"/>
                                          </p:stCondLst>
                                        </p:cTn>
                                        <p:tgtEl>
                                          <p:spTgt spid="421"/>
                                        </p:tgtEl>
                                        <p:attrNameLst>
                                          <p:attrName>style.visibility</p:attrName>
                                        </p:attrNameLst>
                                      </p:cBhvr>
                                      <p:to>
                                        <p:strVal val="visible"/>
                                      </p:to>
                                    </p:set>
                                    <p:anim calcmode="lin" valueType="num">
                                      <p:cBhvr>
                                        <p:cTn id="967" dur="250" fill="hold"/>
                                        <p:tgtEl>
                                          <p:spTgt spid="421"/>
                                        </p:tgtEl>
                                        <p:attrNameLst>
                                          <p:attrName>ppt_w</p:attrName>
                                        </p:attrNameLst>
                                      </p:cBhvr>
                                      <p:tavLst>
                                        <p:tav tm="0">
                                          <p:val>
                                            <p:fltVal val="0"/>
                                          </p:val>
                                        </p:tav>
                                        <p:tav tm="100000">
                                          <p:val>
                                            <p:strVal val="#ppt_w"/>
                                          </p:val>
                                        </p:tav>
                                      </p:tavLst>
                                    </p:anim>
                                    <p:anim calcmode="lin" valueType="num">
                                      <p:cBhvr>
                                        <p:cTn id="968" dur="250" fill="hold"/>
                                        <p:tgtEl>
                                          <p:spTgt spid="421"/>
                                        </p:tgtEl>
                                        <p:attrNameLst>
                                          <p:attrName>ppt_h</p:attrName>
                                        </p:attrNameLst>
                                      </p:cBhvr>
                                      <p:tavLst>
                                        <p:tav tm="0">
                                          <p:val>
                                            <p:fltVal val="0"/>
                                          </p:val>
                                        </p:tav>
                                        <p:tav tm="100000">
                                          <p:val>
                                            <p:strVal val="#ppt_h"/>
                                          </p:val>
                                        </p:tav>
                                      </p:tavLst>
                                    </p:anim>
                                    <p:animEffect transition="in" filter="fade">
                                      <p:cBhvr>
                                        <p:cTn id="969" dur="250"/>
                                        <p:tgtEl>
                                          <p:spTgt spid="421"/>
                                        </p:tgtEl>
                                      </p:cBhvr>
                                    </p:animEffect>
                                  </p:childTnLst>
                                </p:cTn>
                              </p:par>
                              <p:par>
                                <p:cTn id="970" presetID="53" presetClass="entr" presetSubtype="16" fill="hold" grpId="0" nodeType="withEffect">
                                  <p:stCondLst>
                                    <p:cond delay="400"/>
                                  </p:stCondLst>
                                  <p:childTnLst>
                                    <p:set>
                                      <p:cBhvr>
                                        <p:cTn id="971" dur="1" fill="hold">
                                          <p:stCondLst>
                                            <p:cond delay="0"/>
                                          </p:stCondLst>
                                        </p:cTn>
                                        <p:tgtEl>
                                          <p:spTgt spid="422"/>
                                        </p:tgtEl>
                                        <p:attrNameLst>
                                          <p:attrName>style.visibility</p:attrName>
                                        </p:attrNameLst>
                                      </p:cBhvr>
                                      <p:to>
                                        <p:strVal val="visible"/>
                                      </p:to>
                                    </p:set>
                                    <p:anim calcmode="lin" valueType="num">
                                      <p:cBhvr>
                                        <p:cTn id="972" dur="250" fill="hold"/>
                                        <p:tgtEl>
                                          <p:spTgt spid="422"/>
                                        </p:tgtEl>
                                        <p:attrNameLst>
                                          <p:attrName>ppt_w</p:attrName>
                                        </p:attrNameLst>
                                      </p:cBhvr>
                                      <p:tavLst>
                                        <p:tav tm="0">
                                          <p:val>
                                            <p:fltVal val="0"/>
                                          </p:val>
                                        </p:tav>
                                        <p:tav tm="100000">
                                          <p:val>
                                            <p:strVal val="#ppt_w"/>
                                          </p:val>
                                        </p:tav>
                                      </p:tavLst>
                                    </p:anim>
                                    <p:anim calcmode="lin" valueType="num">
                                      <p:cBhvr>
                                        <p:cTn id="973" dur="250" fill="hold"/>
                                        <p:tgtEl>
                                          <p:spTgt spid="422"/>
                                        </p:tgtEl>
                                        <p:attrNameLst>
                                          <p:attrName>ppt_h</p:attrName>
                                        </p:attrNameLst>
                                      </p:cBhvr>
                                      <p:tavLst>
                                        <p:tav tm="0">
                                          <p:val>
                                            <p:fltVal val="0"/>
                                          </p:val>
                                        </p:tav>
                                        <p:tav tm="100000">
                                          <p:val>
                                            <p:strVal val="#ppt_h"/>
                                          </p:val>
                                        </p:tav>
                                      </p:tavLst>
                                    </p:anim>
                                    <p:animEffect transition="in" filter="fade">
                                      <p:cBhvr>
                                        <p:cTn id="974" dur="250"/>
                                        <p:tgtEl>
                                          <p:spTgt spid="422"/>
                                        </p:tgtEl>
                                      </p:cBhvr>
                                    </p:animEffect>
                                  </p:childTnLst>
                                </p:cTn>
                              </p:par>
                              <p:par>
                                <p:cTn id="975" presetID="53" presetClass="entr" presetSubtype="16" fill="hold" grpId="0" nodeType="withEffect">
                                  <p:stCondLst>
                                    <p:cond delay="1400"/>
                                  </p:stCondLst>
                                  <p:childTnLst>
                                    <p:set>
                                      <p:cBhvr>
                                        <p:cTn id="976" dur="1" fill="hold">
                                          <p:stCondLst>
                                            <p:cond delay="0"/>
                                          </p:stCondLst>
                                        </p:cTn>
                                        <p:tgtEl>
                                          <p:spTgt spid="423"/>
                                        </p:tgtEl>
                                        <p:attrNameLst>
                                          <p:attrName>style.visibility</p:attrName>
                                        </p:attrNameLst>
                                      </p:cBhvr>
                                      <p:to>
                                        <p:strVal val="visible"/>
                                      </p:to>
                                    </p:set>
                                    <p:anim calcmode="lin" valueType="num">
                                      <p:cBhvr>
                                        <p:cTn id="977" dur="250" fill="hold"/>
                                        <p:tgtEl>
                                          <p:spTgt spid="423"/>
                                        </p:tgtEl>
                                        <p:attrNameLst>
                                          <p:attrName>ppt_w</p:attrName>
                                        </p:attrNameLst>
                                      </p:cBhvr>
                                      <p:tavLst>
                                        <p:tav tm="0">
                                          <p:val>
                                            <p:fltVal val="0"/>
                                          </p:val>
                                        </p:tav>
                                        <p:tav tm="100000">
                                          <p:val>
                                            <p:strVal val="#ppt_w"/>
                                          </p:val>
                                        </p:tav>
                                      </p:tavLst>
                                    </p:anim>
                                    <p:anim calcmode="lin" valueType="num">
                                      <p:cBhvr>
                                        <p:cTn id="978" dur="250" fill="hold"/>
                                        <p:tgtEl>
                                          <p:spTgt spid="423"/>
                                        </p:tgtEl>
                                        <p:attrNameLst>
                                          <p:attrName>ppt_h</p:attrName>
                                        </p:attrNameLst>
                                      </p:cBhvr>
                                      <p:tavLst>
                                        <p:tav tm="0">
                                          <p:val>
                                            <p:fltVal val="0"/>
                                          </p:val>
                                        </p:tav>
                                        <p:tav tm="100000">
                                          <p:val>
                                            <p:strVal val="#ppt_h"/>
                                          </p:val>
                                        </p:tav>
                                      </p:tavLst>
                                    </p:anim>
                                    <p:animEffect transition="in" filter="fade">
                                      <p:cBhvr>
                                        <p:cTn id="979" dur="250"/>
                                        <p:tgtEl>
                                          <p:spTgt spid="423"/>
                                        </p:tgtEl>
                                      </p:cBhvr>
                                    </p:animEffect>
                                  </p:childTnLst>
                                </p:cTn>
                              </p:par>
                              <p:par>
                                <p:cTn id="980" presetID="53" presetClass="entr" presetSubtype="16" fill="hold" grpId="0" nodeType="withEffect">
                                  <p:stCondLst>
                                    <p:cond delay="800"/>
                                  </p:stCondLst>
                                  <p:childTnLst>
                                    <p:set>
                                      <p:cBhvr>
                                        <p:cTn id="981" dur="1" fill="hold">
                                          <p:stCondLst>
                                            <p:cond delay="0"/>
                                          </p:stCondLst>
                                        </p:cTn>
                                        <p:tgtEl>
                                          <p:spTgt spid="425"/>
                                        </p:tgtEl>
                                        <p:attrNameLst>
                                          <p:attrName>style.visibility</p:attrName>
                                        </p:attrNameLst>
                                      </p:cBhvr>
                                      <p:to>
                                        <p:strVal val="visible"/>
                                      </p:to>
                                    </p:set>
                                    <p:anim calcmode="lin" valueType="num">
                                      <p:cBhvr>
                                        <p:cTn id="982" dur="250" fill="hold"/>
                                        <p:tgtEl>
                                          <p:spTgt spid="425"/>
                                        </p:tgtEl>
                                        <p:attrNameLst>
                                          <p:attrName>ppt_w</p:attrName>
                                        </p:attrNameLst>
                                      </p:cBhvr>
                                      <p:tavLst>
                                        <p:tav tm="0">
                                          <p:val>
                                            <p:fltVal val="0"/>
                                          </p:val>
                                        </p:tav>
                                        <p:tav tm="100000">
                                          <p:val>
                                            <p:strVal val="#ppt_w"/>
                                          </p:val>
                                        </p:tav>
                                      </p:tavLst>
                                    </p:anim>
                                    <p:anim calcmode="lin" valueType="num">
                                      <p:cBhvr>
                                        <p:cTn id="983" dur="250" fill="hold"/>
                                        <p:tgtEl>
                                          <p:spTgt spid="425"/>
                                        </p:tgtEl>
                                        <p:attrNameLst>
                                          <p:attrName>ppt_h</p:attrName>
                                        </p:attrNameLst>
                                      </p:cBhvr>
                                      <p:tavLst>
                                        <p:tav tm="0">
                                          <p:val>
                                            <p:fltVal val="0"/>
                                          </p:val>
                                        </p:tav>
                                        <p:tav tm="100000">
                                          <p:val>
                                            <p:strVal val="#ppt_h"/>
                                          </p:val>
                                        </p:tav>
                                      </p:tavLst>
                                    </p:anim>
                                    <p:animEffect transition="in" filter="fade">
                                      <p:cBhvr>
                                        <p:cTn id="984" dur="250"/>
                                        <p:tgtEl>
                                          <p:spTgt spid="425"/>
                                        </p:tgtEl>
                                      </p:cBhvr>
                                    </p:animEffect>
                                  </p:childTnLst>
                                </p:cTn>
                              </p:par>
                              <p:par>
                                <p:cTn id="985" presetID="53" presetClass="entr" presetSubtype="16" fill="hold" grpId="0" nodeType="withEffect">
                                  <p:stCondLst>
                                    <p:cond delay="1750"/>
                                  </p:stCondLst>
                                  <p:childTnLst>
                                    <p:set>
                                      <p:cBhvr>
                                        <p:cTn id="986" dur="1" fill="hold">
                                          <p:stCondLst>
                                            <p:cond delay="0"/>
                                          </p:stCondLst>
                                        </p:cTn>
                                        <p:tgtEl>
                                          <p:spTgt spid="426"/>
                                        </p:tgtEl>
                                        <p:attrNameLst>
                                          <p:attrName>style.visibility</p:attrName>
                                        </p:attrNameLst>
                                      </p:cBhvr>
                                      <p:to>
                                        <p:strVal val="visible"/>
                                      </p:to>
                                    </p:set>
                                    <p:anim calcmode="lin" valueType="num">
                                      <p:cBhvr>
                                        <p:cTn id="987" dur="250" fill="hold"/>
                                        <p:tgtEl>
                                          <p:spTgt spid="426"/>
                                        </p:tgtEl>
                                        <p:attrNameLst>
                                          <p:attrName>ppt_w</p:attrName>
                                        </p:attrNameLst>
                                      </p:cBhvr>
                                      <p:tavLst>
                                        <p:tav tm="0">
                                          <p:val>
                                            <p:fltVal val="0"/>
                                          </p:val>
                                        </p:tav>
                                        <p:tav tm="100000">
                                          <p:val>
                                            <p:strVal val="#ppt_w"/>
                                          </p:val>
                                        </p:tav>
                                      </p:tavLst>
                                    </p:anim>
                                    <p:anim calcmode="lin" valueType="num">
                                      <p:cBhvr>
                                        <p:cTn id="988" dur="250" fill="hold"/>
                                        <p:tgtEl>
                                          <p:spTgt spid="426"/>
                                        </p:tgtEl>
                                        <p:attrNameLst>
                                          <p:attrName>ppt_h</p:attrName>
                                        </p:attrNameLst>
                                      </p:cBhvr>
                                      <p:tavLst>
                                        <p:tav tm="0">
                                          <p:val>
                                            <p:fltVal val="0"/>
                                          </p:val>
                                        </p:tav>
                                        <p:tav tm="100000">
                                          <p:val>
                                            <p:strVal val="#ppt_h"/>
                                          </p:val>
                                        </p:tav>
                                      </p:tavLst>
                                    </p:anim>
                                    <p:animEffect transition="in" filter="fade">
                                      <p:cBhvr>
                                        <p:cTn id="989" dur="250"/>
                                        <p:tgtEl>
                                          <p:spTgt spid="426"/>
                                        </p:tgtEl>
                                      </p:cBhvr>
                                    </p:animEffect>
                                  </p:childTnLst>
                                </p:cTn>
                              </p:par>
                              <p:par>
                                <p:cTn id="990" presetID="53" presetClass="entr" presetSubtype="16" fill="hold" grpId="0" nodeType="withEffect">
                                  <p:stCondLst>
                                    <p:cond delay="200"/>
                                  </p:stCondLst>
                                  <p:childTnLst>
                                    <p:set>
                                      <p:cBhvr>
                                        <p:cTn id="991" dur="1" fill="hold">
                                          <p:stCondLst>
                                            <p:cond delay="0"/>
                                          </p:stCondLst>
                                        </p:cTn>
                                        <p:tgtEl>
                                          <p:spTgt spid="427"/>
                                        </p:tgtEl>
                                        <p:attrNameLst>
                                          <p:attrName>style.visibility</p:attrName>
                                        </p:attrNameLst>
                                      </p:cBhvr>
                                      <p:to>
                                        <p:strVal val="visible"/>
                                      </p:to>
                                    </p:set>
                                    <p:anim calcmode="lin" valueType="num">
                                      <p:cBhvr>
                                        <p:cTn id="992" dur="250" fill="hold"/>
                                        <p:tgtEl>
                                          <p:spTgt spid="427"/>
                                        </p:tgtEl>
                                        <p:attrNameLst>
                                          <p:attrName>ppt_w</p:attrName>
                                        </p:attrNameLst>
                                      </p:cBhvr>
                                      <p:tavLst>
                                        <p:tav tm="0">
                                          <p:val>
                                            <p:fltVal val="0"/>
                                          </p:val>
                                        </p:tav>
                                        <p:tav tm="100000">
                                          <p:val>
                                            <p:strVal val="#ppt_w"/>
                                          </p:val>
                                        </p:tav>
                                      </p:tavLst>
                                    </p:anim>
                                    <p:anim calcmode="lin" valueType="num">
                                      <p:cBhvr>
                                        <p:cTn id="993" dur="250" fill="hold"/>
                                        <p:tgtEl>
                                          <p:spTgt spid="427"/>
                                        </p:tgtEl>
                                        <p:attrNameLst>
                                          <p:attrName>ppt_h</p:attrName>
                                        </p:attrNameLst>
                                      </p:cBhvr>
                                      <p:tavLst>
                                        <p:tav tm="0">
                                          <p:val>
                                            <p:fltVal val="0"/>
                                          </p:val>
                                        </p:tav>
                                        <p:tav tm="100000">
                                          <p:val>
                                            <p:strVal val="#ppt_h"/>
                                          </p:val>
                                        </p:tav>
                                      </p:tavLst>
                                    </p:anim>
                                    <p:animEffect transition="in" filter="fade">
                                      <p:cBhvr>
                                        <p:cTn id="994" dur="250"/>
                                        <p:tgtEl>
                                          <p:spTgt spid="427"/>
                                        </p:tgtEl>
                                      </p:cBhvr>
                                    </p:animEffect>
                                  </p:childTnLst>
                                </p:cTn>
                              </p:par>
                              <p:par>
                                <p:cTn id="995" presetID="53" presetClass="entr" presetSubtype="16" fill="hold" grpId="0" nodeType="withEffect">
                                  <p:stCondLst>
                                    <p:cond delay="1600"/>
                                  </p:stCondLst>
                                  <p:childTnLst>
                                    <p:set>
                                      <p:cBhvr>
                                        <p:cTn id="996" dur="1" fill="hold">
                                          <p:stCondLst>
                                            <p:cond delay="0"/>
                                          </p:stCondLst>
                                        </p:cTn>
                                        <p:tgtEl>
                                          <p:spTgt spid="428"/>
                                        </p:tgtEl>
                                        <p:attrNameLst>
                                          <p:attrName>style.visibility</p:attrName>
                                        </p:attrNameLst>
                                      </p:cBhvr>
                                      <p:to>
                                        <p:strVal val="visible"/>
                                      </p:to>
                                    </p:set>
                                    <p:anim calcmode="lin" valueType="num">
                                      <p:cBhvr>
                                        <p:cTn id="997" dur="250" fill="hold"/>
                                        <p:tgtEl>
                                          <p:spTgt spid="428"/>
                                        </p:tgtEl>
                                        <p:attrNameLst>
                                          <p:attrName>ppt_w</p:attrName>
                                        </p:attrNameLst>
                                      </p:cBhvr>
                                      <p:tavLst>
                                        <p:tav tm="0">
                                          <p:val>
                                            <p:fltVal val="0"/>
                                          </p:val>
                                        </p:tav>
                                        <p:tav tm="100000">
                                          <p:val>
                                            <p:strVal val="#ppt_w"/>
                                          </p:val>
                                        </p:tav>
                                      </p:tavLst>
                                    </p:anim>
                                    <p:anim calcmode="lin" valueType="num">
                                      <p:cBhvr>
                                        <p:cTn id="998" dur="250" fill="hold"/>
                                        <p:tgtEl>
                                          <p:spTgt spid="428"/>
                                        </p:tgtEl>
                                        <p:attrNameLst>
                                          <p:attrName>ppt_h</p:attrName>
                                        </p:attrNameLst>
                                      </p:cBhvr>
                                      <p:tavLst>
                                        <p:tav tm="0">
                                          <p:val>
                                            <p:fltVal val="0"/>
                                          </p:val>
                                        </p:tav>
                                        <p:tav tm="100000">
                                          <p:val>
                                            <p:strVal val="#ppt_h"/>
                                          </p:val>
                                        </p:tav>
                                      </p:tavLst>
                                    </p:anim>
                                    <p:animEffect transition="in" filter="fade">
                                      <p:cBhvr>
                                        <p:cTn id="999" dur="250"/>
                                        <p:tgtEl>
                                          <p:spTgt spid="428"/>
                                        </p:tgtEl>
                                      </p:cBhvr>
                                    </p:animEffect>
                                  </p:childTnLst>
                                </p:cTn>
                              </p:par>
                              <p:par>
                                <p:cTn id="1000" presetID="53" presetClass="entr" presetSubtype="16" fill="hold" grpId="0" nodeType="withEffect">
                                  <p:stCondLst>
                                    <p:cond delay="600"/>
                                  </p:stCondLst>
                                  <p:childTnLst>
                                    <p:set>
                                      <p:cBhvr>
                                        <p:cTn id="1001" dur="1" fill="hold">
                                          <p:stCondLst>
                                            <p:cond delay="0"/>
                                          </p:stCondLst>
                                        </p:cTn>
                                        <p:tgtEl>
                                          <p:spTgt spid="429"/>
                                        </p:tgtEl>
                                        <p:attrNameLst>
                                          <p:attrName>style.visibility</p:attrName>
                                        </p:attrNameLst>
                                      </p:cBhvr>
                                      <p:to>
                                        <p:strVal val="visible"/>
                                      </p:to>
                                    </p:set>
                                    <p:anim calcmode="lin" valueType="num">
                                      <p:cBhvr>
                                        <p:cTn id="1002" dur="250" fill="hold"/>
                                        <p:tgtEl>
                                          <p:spTgt spid="429"/>
                                        </p:tgtEl>
                                        <p:attrNameLst>
                                          <p:attrName>ppt_w</p:attrName>
                                        </p:attrNameLst>
                                      </p:cBhvr>
                                      <p:tavLst>
                                        <p:tav tm="0">
                                          <p:val>
                                            <p:fltVal val="0"/>
                                          </p:val>
                                        </p:tav>
                                        <p:tav tm="100000">
                                          <p:val>
                                            <p:strVal val="#ppt_w"/>
                                          </p:val>
                                        </p:tav>
                                      </p:tavLst>
                                    </p:anim>
                                    <p:anim calcmode="lin" valueType="num">
                                      <p:cBhvr>
                                        <p:cTn id="1003" dur="250" fill="hold"/>
                                        <p:tgtEl>
                                          <p:spTgt spid="429"/>
                                        </p:tgtEl>
                                        <p:attrNameLst>
                                          <p:attrName>ppt_h</p:attrName>
                                        </p:attrNameLst>
                                      </p:cBhvr>
                                      <p:tavLst>
                                        <p:tav tm="0">
                                          <p:val>
                                            <p:fltVal val="0"/>
                                          </p:val>
                                        </p:tav>
                                        <p:tav tm="100000">
                                          <p:val>
                                            <p:strVal val="#ppt_h"/>
                                          </p:val>
                                        </p:tav>
                                      </p:tavLst>
                                    </p:anim>
                                    <p:animEffect transition="in" filter="fade">
                                      <p:cBhvr>
                                        <p:cTn id="1004" dur="250"/>
                                        <p:tgtEl>
                                          <p:spTgt spid="429"/>
                                        </p:tgtEl>
                                      </p:cBhvr>
                                    </p:animEffect>
                                  </p:childTnLst>
                                </p:cTn>
                              </p:par>
                              <p:par>
                                <p:cTn id="1005" presetID="53" presetClass="entr" presetSubtype="16" fill="hold" grpId="0" nodeType="withEffect">
                                  <p:stCondLst>
                                    <p:cond delay="1400"/>
                                  </p:stCondLst>
                                  <p:childTnLst>
                                    <p:set>
                                      <p:cBhvr>
                                        <p:cTn id="1006" dur="1" fill="hold">
                                          <p:stCondLst>
                                            <p:cond delay="0"/>
                                          </p:stCondLst>
                                        </p:cTn>
                                        <p:tgtEl>
                                          <p:spTgt spid="430"/>
                                        </p:tgtEl>
                                        <p:attrNameLst>
                                          <p:attrName>style.visibility</p:attrName>
                                        </p:attrNameLst>
                                      </p:cBhvr>
                                      <p:to>
                                        <p:strVal val="visible"/>
                                      </p:to>
                                    </p:set>
                                    <p:anim calcmode="lin" valueType="num">
                                      <p:cBhvr>
                                        <p:cTn id="1007" dur="250" fill="hold"/>
                                        <p:tgtEl>
                                          <p:spTgt spid="430"/>
                                        </p:tgtEl>
                                        <p:attrNameLst>
                                          <p:attrName>ppt_w</p:attrName>
                                        </p:attrNameLst>
                                      </p:cBhvr>
                                      <p:tavLst>
                                        <p:tav tm="0">
                                          <p:val>
                                            <p:fltVal val="0"/>
                                          </p:val>
                                        </p:tav>
                                        <p:tav tm="100000">
                                          <p:val>
                                            <p:strVal val="#ppt_w"/>
                                          </p:val>
                                        </p:tav>
                                      </p:tavLst>
                                    </p:anim>
                                    <p:anim calcmode="lin" valueType="num">
                                      <p:cBhvr>
                                        <p:cTn id="1008" dur="250" fill="hold"/>
                                        <p:tgtEl>
                                          <p:spTgt spid="430"/>
                                        </p:tgtEl>
                                        <p:attrNameLst>
                                          <p:attrName>ppt_h</p:attrName>
                                        </p:attrNameLst>
                                      </p:cBhvr>
                                      <p:tavLst>
                                        <p:tav tm="0">
                                          <p:val>
                                            <p:fltVal val="0"/>
                                          </p:val>
                                        </p:tav>
                                        <p:tav tm="100000">
                                          <p:val>
                                            <p:strVal val="#ppt_h"/>
                                          </p:val>
                                        </p:tav>
                                      </p:tavLst>
                                    </p:anim>
                                    <p:animEffect transition="in" filter="fade">
                                      <p:cBhvr>
                                        <p:cTn id="1009" dur="250"/>
                                        <p:tgtEl>
                                          <p:spTgt spid="430"/>
                                        </p:tgtEl>
                                      </p:cBhvr>
                                    </p:animEffect>
                                  </p:childTnLst>
                                </p:cTn>
                              </p:par>
                              <p:par>
                                <p:cTn id="1010" presetID="53" presetClass="entr" presetSubtype="16" fill="hold" grpId="0" nodeType="withEffect">
                                  <p:stCondLst>
                                    <p:cond delay="2000"/>
                                  </p:stCondLst>
                                  <p:childTnLst>
                                    <p:set>
                                      <p:cBhvr>
                                        <p:cTn id="1011" dur="1" fill="hold">
                                          <p:stCondLst>
                                            <p:cond delay="0"/>
                                          </p:stCondLst>
                                        </p:cTn>
                                        <p:tgtEl>
                                          <p:spTgt spid="431"/>
                                        </p:tgtEl>
                                        <p:attrNameLst>
                                          <p:attrName>style.visibility</p:attrName>
                                        </p:attrNameLst>
                                      </p:cBhvr>
                                      <p:to>
                                        <p:strVal val="visible"/>
                                      </p:to>
                                    </p:set>
                                    <p:anim calcmode="lin" valueType="num">
                                      <p:cBhvr>
                                        <p:cTn id="1012" dur="250" fill="hold"/>
                                        <p:tgtEl>
                                          <p:spTgt spid="431"/>
                                        </p:tgtEl>
                                        <p:attrNameLst>
                                          <p:attrName>ppt_w</p:attrName>
                                        </p:attrNameLst>
                                      </p:cBhvr>
                                      <p:tavLst>
                                        <p:tav tm="0">
                                          <p:val>
                                            <p:fltVal val="0"/>
                                          </p:val>
                                        </p:tav>
                                        <p:tav tm="100000">
                                          <p:val>
                                            <p:strVal val="#ppt_w"/>
                                          </p:val>
                                        </p:tav>
                                      </p:tavLst>
                                    </p:anim>
                                    <p:anim calcmode="lin" valueType="num">
                                      <p:cBhvr>
                                        <p:cTn id="1013" dur="250" fill="hold"/>
                                        <p:tgtEl>
                                          <p:spTgt spid="431"/>
                                        </p:tgtEl>
                                        <p:attrNameLst>
                                          <p:attrName>ppt_h</p:attrName>
                                        </p:attrNameLst>
                                      </p:cBhvr>
                                      <p:tavLst>
                                        <p:tav tm="0">
                                          <p:val>
                                            <p:fltVal val="0"/>
                                          </p:val>
                                        </p:tav>
                                        <p:tav tm="100000">
                                          <p:val>
                                            <p:strVal val="#ppt_h"/>
                                          </p:val>
                                        </p:tav>
                                      </p:tavLst>
                                    </p:anim>
                                    <p:animEffect transition="in" filter="fade">
                                      <p:cBhvr>
                                        <p:cTn id="1014" dur="250"/>
                                        <p:tgtEl>
                                          <p:spTgt spid="431"/>
                                        </p:tgtEl>
                                      </p:cBhvr>
                                    </p:animEffect>
                                  </p:childTnLst>
                                </p:cTn>
                              </p:par>
                              <p:par>
                                <p:cTn id="1015" presetID="53" presetClass="entr" presetSubtype="16" fill="hold" grpId="0" nodeType="withEffect">
                                  <p:stCondLst>
                                    <p:cond delay="400"/>
                                  </p:stCondLst>
                                  <p:childTnLst>
                                    <p:set>
                                      <p:cBhvr>
                                        <p:cTn id="1016" dur="1" fill="hold">
                                          <p:stCondLst>
                                            <p:cond delay="0"/>
                                          </p:stCondLst>
                                        </p:cTn>
                                        <p:tgtEl>
                                          <p:spTgt spid="432"/>
                                        </p:tgtEl>
                                        <p:attrNameLst>
                                          <p:attrName>style.visibility</p:attrName>
                                        </p:attrNameLst>
                                      </p:cBhvr>
                                      <p:to>
                                        <p:strVal val="visible"/>
                                      </p:to>
                                    </p:set>
                                    <p:anim calcmode="lin" valueType="num">
                                      <p:cBhvr>
                                        <p:cTn id="1017" dur="250" fill="hold"/>
                                        <p:tgtEl>
                                          <p:spTgt spid="432"/>
                                        </p:tgtEl>
                                        <p:attrNameLst>
                                          <p:attrName>ppt_w</p:attrName>
                                        </p:attrNameLst>
                                      </p:cBhvr>
                                      <p:tavLst>
                                        <p:tav tm="0">
                                          <p:val>
                                            <p:fltVal val="0"/>
                                          </p:val>
                                        </p:tav>
                                        <p:tav tm="100000">
                                          <p:val>
                                            <p:strVal val="#ppt_w"/>
                                          </p:val>
                                        </p:tav>
                                      </p:tavLst>
                                    </p:anim>
                                    <p:anim calcmode="lin" valueType="num">
                                      <p:cBhvr>
                                        <p:cTn id="1018" dur="250" fill="hold"/>
                                        <p:tgtEl>
                                          <p:spTgt spid="432"/>
                                        </p:tgtEl>
                                        <p:attrNameLst>
                                          <p:attrName>ppt_h</p:attrName>
                                        </p:attrNameLst>
                                      </p:cBhvr>
                                      <p:tavLst>
                                        <p:tav tm="0">
                                          <p:val>
                                            <p:fltVal val="0"/>
                                          </p:val>
                                        </p:tav>
                                        <p:tav tm="100000">
                                          <p:val>
                                            <p:strVal val="#ppt_h"/>
                                          </p:val>
                                        </p:tav>
                                      </p:tavLst>
                                    </p:anim>
                                    <p:animEffect transition="in" filter="fade">
                                      <p:cBhvr>
                                        <p:cTn id="1019" dur="250"/>
                                        <p:tgtEl>
                                          <p:spTgt spid="432"/>
                                        </p:tgtEl>
                                      </p:cBhvr>
                                    </p:animEffect>
                                  </p:childTnLst>
                                </p:cTn>
                              </p:par>
                              <p:par>
                                <p:cTn id="1020" presetID="53" presetClass="entr" presetSubtype="16" fill="hold" grpId="0" nodeType="withEffect">
                                  <p:stCondLst>
                                    <p:cond delay="750"/>
                                  </p:stCondLst>
                                  <p:childTnLst>
                                    <p:set>
                                      <p:cBhvr>
                                        <p:cTn id="1021" dur="1" fill="hold">
                                          <p:stCondLst>
                                            <p:cond delay="0"/>
                                          </p:stCondLst>
                                        </p:cTn>
                                        <p:tgtEl>
                                          <p:spTgt spid="433"/>
                                        </p:tgtEl>
                                        <p:attrNameLst>
                                          <p:attrName>style.visibility</p:attrName>
                                        </p:attrNameLst>
                                      </p:cBhvr>
                                      <p:to>
                                        <p:strVal val="visible"/>
                                      </p:to>
                                    </p:set>
                                    <p:anim calcmode="lin" valueType="num">
                                      <p:cBhvr>
                                        <p:cTn id="1022" dur="250" fill="hold"/>
                                        <p:tgtEl>
                                          <p:spTgt spid="433"/>
                                        </p:tgtEl>
                                        <p:attrNameLst>
                                          <p:attrName>ppt_w</p:attrName>
                                        </p:attrNameLst>
                                      </p:cBhvr>
                                      <p:tavLst>
                                        <p:tav tm="0">
                                          <p:val>
                                            <p:fltVal val="0"/>
                                          </p:val>
                                        </p:tav>
                                        <p:tav tm="100000">
                                          <p:val>
                                            <p:strVal val="#ppt_w"/>
                                          </p:val>
                                        </p:tav>
                                      </p:tavLst>
                                    </p:anim>
                                    <p:anim calcmode="lin" valueType="num">
                                      <p:cBhvr>
                                        <p:cTn id="1023" dur="250" fill="hold"/>
                                        <p:tgtEl>
                                          <p:spTgt spid="433"/>
                                        </p:tgtEl>
                                        <p:attrNameLst>
                                          <p:attrName>ppt_h</p:attrName>
                                        </p:attrNameLst>
                                      </p:cBhvr>
                                      <p:tavLst>
                                        <p:tav tm="0">
                                          <p:val>
                                            <p:fltVal val="0"/>
                                          </p:val>
                                        </p:tav>
                                        <p:tav tm="100000">
                                          <p:val>
                                            <p:strVal val="#ppt_h"/>
                                          </p:val>
                                        </p:tav>
                                      </p:tavLst>
                                    </p:anim>
                                    <p:animEffect transition="in" filter="fade">
                                      <p:cBhvr>
                                        <p:cTn id="1024" dur="250"/>
                                        <p:tgtEl>
                                          <p:spTgt spid="433"/>
                                        </p:tgtEl>
                                      </p:cBhvr>
                                    </p:animEffect>
                                  </p:childTnLst>
                                </p:cTn>
                              </p:par>
                              <p:par>
                                <p:cTn id="1025" presetID="53" presetClass="entr" presetSubtype="16" fill="hold" grpId="0" nodeType="withEffect">
                                  <p:stCondLst>
                                    <p:cond delay="1750"/>
                                  </p:stCondLst>
                                  <p:childTnLst>
                                    <p:set>
                                      <p:cBhvr>
                                        <p:cTn id="1026" dur="1" fill="hold">
                                          <p:stCondLst>
                                            <p:cond delay="0"/>
                                          </p:stCondLst>
                                        </p:cTn>
                                        <p:tgtEl>
                                          <p:spTgt spid="434"/>
                                        </p:tgtEl>
                                        <p:attrNameLst>
                                          <p:attrName>style.visibility</p:attrName>
                                        </p:attrNameLst>
                                      </p:cBhvr>
                                      <p:to>
                                        <p:strVal val="visible"/>
                                      </p:to>
                                    </p:set>
                                    <p:anim calcmode="lin" valueType="num">
                                      <p:cBhvr>
                                        <p:cTn id="1027" dur="250" fill="hold"/>
                                        <p:tgtEl>
                                          <p:spTgt spid="434"/>
                                        </p:tgtEl>
                                        <p:attrNameLst>
                                          <p:attrName>ppt_w</p:attrName>
                                        </p:attrNameLst>
                                      </p:cBhvr>
                                      <p:tavLst>
                                        <p:tav tm="0">
                                          <p:val>
                                            <p:fltVal val="0"/>
                                          </p:val>
                                        </p:tav>
                                        <p:tav tm="100000">
                                          <p:val>
                                            <p:strVal val="#ppt_w"/>
                                          </p:val>
                                        </p:tav>
                                      </p:tavLst>
                                    </p:anim>
                                    <p:anim calcmode="lin" valueType="num">
                                      <p:cBhvr>
                                        <p:cTn id="1028" dur="250" fill="hold"/>
                                        <p:tgtEl>
                                          <p:spTgt spid="434"/>
                                        </p:tgtEl>
                                        <p:attrNameLst>
                                          <p:attrName>ppt_h</p:attrName>
                                        </p:attrNameLst>
                                      </p:cBhvr>
                                      <p:tavLst>
                                        <p:tav tm="0">
                                          <p:val>
                                            <p:fltVal val="0"/>
                                          </p:val>
                                        </p:tav>
                                        <p:tav tm="100000">
                                          <p:val>
                                            <p:strVal val="#ppt_h"/>
                                          </p:val>
                                        </p:tav>
                                      </p:tavLst>
                                    </p:anim>
                                    <p:animEffect transition="in" filter="fade">
                                      <p:cBhvr>
                                        <p:cTn id="1029" dur="250"/>
                                        <p:tgtEl>
                                          <p:spTgt spid="434"/>
                                        </p:tgtEl>
                                      </p:cBhvr>
                                    </p:animEffect>
                                  </p:childTnLst>
                                </p:cTn>
                              </p:par>
                              <p:par>
                                <p:cTn id="1030" presetID="53" presetClass="entr" presetSubtype="16" fill="hold" grpId="0" nodeType="withEffect">
                                  <p:stCondLst>
                                    <p:cond delay="1000"/>
                                  </p:stCondLst>
                                  <p:childTnLst>
                                    <p:set>
                                      <p:cBhvr>
                                        <p:cTn id="1031" dur="1" fill="hold">
                                          <p:stCondLst>
                                            <p:cond delay="0"/>
                                          </p:stCondLst>
                                        </p:cTn>
                                        <p:tgtEl>
                                          <p:spTgt spid="435"/>
                                        </p:tgtEl>
                                        <p:attrNameLst>
                                          <p:attrName>style.visibility</p:attrName>
                                        </p:attrNameLst>
                                      </p:cBhvr>
                                      <p:to>
                                        <p:strVal val="visible"/>
                                      </p:to>
                                    </p:set>
                                    <p:anim calcmode="lin" valueType="num">
                                      <p:cBhvr>
                                        <p:cTn id="1032" dur="250" fill="hold"/>
                                        <p:tgtEl>
                                          <p:spTgt spid="435"/>
                                        </p:tgtEl>
                                        <p:attrNameLst>
                                          <p:attrName>ppt_w</p:attrName>
                                        </p:attrNameLst>
                                      </p:cBhvr>
                                      <p:tavLst>
                                        <p:tav tm="0">
                                          <p:val>
                                            <p:fltVal val="0"/>
                                          </p:val>
                                        </p:tav>
                                        <p:tav tm="100000">
                                          <p:val>
                                            <p:strVal val="#ppt_w"/>
                                          </p:val>
                                        </p:tav>
                                      </p:tavLst>
                                    </p:anim>
                                    <p:anim calcmode="lin" valueType="num">
                                      <p:cBhvr>
                                        <p:cTn id="1033" dur="250" fill="hold"/>
                                        <p:tgtEl>
                                          <p:spTgt spid="435"/>
                                        </p:tgtEl>
                                        <p:attrNameLst>
                                          <p:attrName>ppt_h</p:attrName>
                                        </p:attrNameLst>
                                      </p:cBhvr>
                                      <p:tavLst>
                                        <p:tav tm="0">
                                          <p:val>
                                            <p:fltVal val="0"/>
                                          </p:val>
                                        </p:tav>
                                        <p:tav tm="100000">
                                          <p:val>
                                            <p:strVal val="#ppt_h"/>
                                          </p:val>
                                        </p:tav>
                                      </p:tavLst>
                                    </p:anim>
                                    <p:animEffect transition="in" filter="fade">
                                      <p:cBhvr>
                                        <p:cTn id="1034" dur="250"/>
                                        <p:tgtEl>
                                          <p:spTgt spid="435"/>
                                        </p:tgtEl>
                                      </p:cBhvr>
                                    </p:animEffect>
                                  </p:childTnLst>
                                </p:cTn>
                              </p:par>
                              <p:par>
                                <p:cTn id="1035" presetID="53" presetClass="entr" presetSubtype="16" fill="hold" grpId="0" nodeType="withEffect">
                                  <p:stCondLst>
                                    <p:cond delay="2000"/>
                                  </p:stCondLst>
                                  <p:childTnLst>
                                    <p:set>
                                      <p:cBhvr>
                                        <p:cTn id="1036" dur="1" fill="hold">
                                          <p:stCondLst>
                                            <p:cond delay="0"/>
                                          </p:stCondLst>
                                        </p:cTn>
                                        <p:tgtEl>
                                          <p:spTgt spid="436"/>
                                        </p:tgtEl>
                                        <p:attrNameLst>
                                          <p:attrName>style.visibility</p:attrName>
                                        </p:attrNameLst>
                                      </p:cBhvr>
                                      <p:to>
                                        <p:strVal val="visible"/>
                                      </p:to>
                                    </p:set>
                                    <p:anim calcmode="lin" valueType="num">
                                      <p:cBhvr>
                                        <p:cTn id="1037" dur="250" fill="hold"/>
                                        <p:tgtEl>
                                          <p:spTgt spid="436"/>
                                        </p:tgtEl>
                                        <p:attrNameLst>
                                          <p:attrName>ppt_w</p:attrName>
                                        </p:attrNameLst>
                                      </p:cBhvr>
                                      <p:tavLst>
                                        <p:tav tm="0">
                                          <p:val>
                                            <p:fltVal val="0"/>
                                          </p:val>
                                        </p:tav>
                                        <p:tav tm="100000">
                                          <p:val>
                                            <p:strVal val="#ppt_w"/>
                                          </p:val>
                                        </p:tav>
                                      </p:tavLst>
                                    </p:anim>
                                    <p:anim calcmode="lin" valueType="num">
                                      <p:cBhvr>
                                        <p:cTn id="1038" dur="250" fill="hold"/>
                                        <p:tgtEl>
                                          <p:spTgt spid="436"/>
                                        </p:tgtEl>
                                        <p:attrNameLst>
                                          <p:attrName>ppt_h</p:attrName>
                                        </p:attrNameLst>
                                      </p:cBhvr>
                                      <p:tavLst>
                                        <p:tav tm="0">
                                          <p:val>
                                            <p:fltVal val="0"/>
                                          </p:val>
                                        </p:tav>
                                        <p:tav tm="100000">
                                          <p:val>
                                            <p:strVal val="#ppt_h"/>
                                          </p:val>
                                        </p:tav>
                                      </p:tavLst>
                                    </p:anim>
                                    <p:animEffect transition="in" filter="fade">
                                      <p:cBhvr>
                                        <p:cTn id="1039" dur="250"/>
                                        <p:tgtEl>
                                          <p:spTgt spid="436"/>
                                        </p:tgtEl>
                                      </p:cBhvr>
                                    </p:animEffect>
                                  </p:childTnLst>
                                </p:cTn>
                              </p:par>
                              <p:par>
                                <p:cTn id="1040" presetID="53" presetClass="entr" presetSubtype="16" fill="hold" grpId="0" nodeType="withEffect">
                                  <p:stCondLst>
                                    <p:cond delay="1250"/>
                                  </p:stCondLst>
                                  <p:childTnLst>
                                    <p:set>
                                      <p:cBhvr>
                                        <p:cTn id="1041" dur="1" fill="hold">
                                          <p:stCondLst>
                                            <p:cond delay="0"/>
                                          </p:stCondLst>
                                        </p:cTn>
                                        <p:tgtEl>
                                          <p:spTgt spid="437"/>
                                        </p:tgtEl>
                                        <p:attrNameLst>
                                          <p:attrName>style.visibility</p:attrName>
                                        </p:attrNameLst>
                                      </p:cBhvr>
                                      <p:to>
                                        <p:strVal val="visible"/>
                                      </p:to>
                                    </p:set>
                                    <p:anim calcmode="lin" valueType="num">
                                      <p:cBhvr>
                                        <p:cTn id="1042" dur="250" fill="hold"/>
                                        <p:tgtEl>
                                          <p:spTgt spid="437"/>
                                        </p:tgtEl>
                                        <p:attrNameLst>
                                          <p:attrName>ppt_w</p:attrName>
                                        </p:attrNameLst>
                                      </p:cBhvr>
                                      <p:tavLst>
                                        <p:tav tm="0">
                                          <p:val>
                                            <p:fltVal val="0"/>
                                          </p:val>
                                        </p:tav>
                                        <p:tav tm="100000">
                                          <p:val>
                                            <p:strVal val="#ppt_w"/>
                                          </p:val>
                                        </p:tav>
                                      </p:tavLst>
                                    </p:anim>
                                    <p:anim calcmode="lin" valueType="num">
                                      <p:cBhvr>
                                        <p:cTn id="1043" dur="250" fill="hold"/>
                                        <p:tgtEl>
                                          <p:spTgt spid="437"/>
                                        </p:tgtEl>
                                        <p:attrNameLst>
                                          <p:attrName>ppt_h</p:attrName>
                                        </p:attrNameLst>
                                      </p:cBhvr>
                                      <p:tavLst>
                                        <p:tav tm="0">
                                          <p:val>
                                            <p:fltVal val="0"/>
                                          </p:val>
                                        </p:tav>
                                        <p:tav tm="100000">
                                          <p:val>
                                            <p:strVal val="#ppt_h"/>
                                          </p:val>
                                        </p:tav>
                                      </p:tavLst>
                                    </p:anim>
                                    <p:animEffect transition="in" filter="fade">
                                      <p:cBhvr>
                                        <p:cTn id="1044" dur="250"/>
                                        <p:tgtEl>
                                          <p:spTgt spid="437"/>
                                        </p:tgtEl>
                                      </p:cBhvr>
                                    </p:animEffect>
                                  </p:childTnLst>
                                </p:cTn>
                              </p:par>
                              <p:par>
                                <p:cTn id="1045" presetID="53" presetClass="entr" presetSubtype="16" fill="hold" grpId="0" nodeType="withEffect">
                                  <p:stCondLst>
                                    <p:cond delay="750"/>
                                  </p:stCondLst>
                                  <p:childTnLst>
                                    <p:set>
                                      <p:cBhvr>
                                        <p:cTn id="1046" dur="1" fill="hold">
                                          <p:stCondLst>
                                            <p:cond delay="0"/>
                                          </p:stCondLst>
                                        </p:cTn>
                                        <p:tgtEl>
                                          <p:spTgt spid="438"/>
                                        </p:tgtEl>
                                        <p:attrNameLst>
                                          <p:attrName>style.visibility</p:attrName>
                                        </p:attrNameLst>
                                      </p:cBhvr>
                                      <p:to>
                                        <p:strVal val="visible"/>
                                      </p:to>
                                    </p:set>
                                    <p:anim calcmode="lin" valueType="num">
                                      <p:cBhvr>
                                        <p:cTn id="1047" dur="250" fill="hold"/>
                                        <p:tgtEl>
                                          <p:spTgt spid="438"/>
                                        </p:tgtEl>
                                        <p:attrNameLst>
                                          <p:attrName>ppt_w</p:attrName>
                                        </p:attrNameLst>
                                      </p:cBhvr>
                                      <p:tavLst>
                                        <p:tav tm="0">
                                          <p:val>
                                            <p:fltVal val="0"/>
                                          </p:val>
                                        </p:tav>
                                        <p:tav tm="100000">
                                          <p:val>
                                            <p:strVal val="#ppt_w"/>
                                          </p:val>
                                        </p:tav>
                                      </p:tavLst>
                                    </p:anim>
                                    <p:anim calcmode="lin" valueType="num">
                                      <p:cBhvr>
                                        <p:cTn id="1048" dur="250" fill="hold"/>
                                        <p:tgtEl>
                                          <p:spTgt spid="438"/>
                                        </p:tgtEl>
                                        <p:attrNameLst>
                                          <p:attrName>ppt_h</p:attrName>
                                        </p:attrNameLst>
                                      </p:cBhvr>
                                      <p:tavLst>
                                        <p:tav tm="0">
                                          <p:val>
                                            <p:fltVal val="0"/>
                                          </p:val>
                                        </p:tav>
                                        <p:tav tm="100000">
                                          <p:val>
                                            <p:strVal val="#ppt_h"/>
                                          </p:val>
                                        </p:tav>
                                      </p:tavLst>
                                    </p:anim>
                                    <p:animEffect transition="in" filter="fade">
                                      <p:cBhvr>
                                        <p:cTn id="1049" dur="250"/>
                                        <p:tgtEl>
                                          <p:spTgt spid="438"/>
                                        </p:tgtEl>
                                      </p:cBhvr>
                                    </p:animEffect>
                                  </p:childTnLst>
                                </p:cTn>
                              </p:par>
                              <p:par>
                                <p:cTn id="1050" presetID="53" presetClass="entr" presetSubtype="16" fill="hold" grpId="0" nodeType="withEffect">
                                  <p:stCondLst>
                                    <p:cond delay="1500"/>
                                  </p:stCondLst>
                                  <p:childTnLst>
                                    <p:set>
                                      <p:cBhvr>
                                        <p:cTn id="1051" dur="1" fill="hold">
                                          <p:stCondLst>
                                            <p:cond delay="0"/>
                                          </p:stCondLst>
                                        </p:cTn>
                                        <p:tgtEl>
                                          <p:spTgt spid="439"/>
                                        </p:tgtEl>
                                        <p:attrNameLst>
                                          <p:attrName>style.visibility</p:attrName>
                                        </p:attrNameLst>
                                      </p:cBhvr>
                                      <p:to>
                                        <p:strVal val="visible"/>
                                      </p:to>
                                    </p:set>
                                    <p:anim calcmode="lin" valueType="num">
                                      <p:cBhvr>
                                        <p:cTn id="1052" dur="250" fill="hold"/>
                                        <p:tgtEl>
                                          <p:spTgt spid="439"/>
                                        </p:tgtEl>
                                        <p:attrNameLst>
                                          <p:attrName>ppt_w</p:attrName>
                                        </p:attrNameLst>
                                      </p:cBhvr>
                                      <p:tavLst>
                                        <p:tav tm="0">
                                          <p:val>
                                            <p:fltVal val="0"/>
                                          </p:val>
                                        </p:tav>
                                        <p:tav tm="100000">
                                          <p:val>
                                            <p:strVal val="#ppt_w"/>
                                          </p:val>
                                        </p:tav>
                                      </p:tavLst>
                                    </p:anim>
                                    <p:anim calcmode="lin" valueType="num">
                                      <p:cBhvr>
                                        <p:cTn id="1053" dur="250" fill="hold"/>
                                        <p:tgtEl>
                                          <p:spTgt spid="439"/>
                                        </p:tgtEl>
                                        <p:attrNameLst>
                                          <p:attrName>ppt_h</p:attrName>
                                        </p:attrNameLst>
                                      </p:cBhvr>
                                      <p:tavLst>
                                        <p:tav tm="0">
                                          <p:val>
                                            <p:fltVal val="0"/>
                                          </p:val>
                                        </p:tav>
                                        <p:tav tm="100000">
                                          <p:val>
                                            <p:strVal val="#ppt_h"/>
                                          </p:val>
                                        </p:tav>
                                      </p:tavLst>
                                    </p:anim>
                                    <p:animEffect transition="in" filter="fade">
                                      <p:cBhvr>
                                        <p:cTn id="1054" dur="250"/>
                                        <p:tgtEl>
                                          <p:spTgt spid="439"/>
                                        </p:tgtEl>
                                      </p:cBhvr>
                                    </p:animEffect>
                                  </p:childTnLst>
                                </p:cTn>
                              </p:par>
                              <p:par>
                                <p:cTn id="1055" presetID="53" presetClass="entr" presetSubtype="16" fill="hold" grpId="0" nodeType="withEffect">
                                  <p:stCondLst>
                                    <p:cond delay="250"/>
                                  </p:stCondLst>
                                  <p:childTnLst>
                                    <p:set>
                                      <p:cBhvr>
                                        <p:cTn id="1056" dur="1" fill="hold">
                                          <p:stCondLst>
                                            <p:cond delay="0"/>
                                          </p:stCondLst>
                                        </p:cTn>
                                        <p:tgtEl>
                                          <p:spTgt spid="443"/>
                                        </p:tgtEl>
                                        <p:attrNameLst>
                                          <p:attrName>style.visibility</p:attrName>
                                        </p:attrNameLst>
                                      </p:cBhvr>
                                      <p:to>
                                        <p:strVal val="visible"/>
                                      </p:to>
                                    </p:set>
                                    <p:anim calcmode="lin" valueType="num">
                                      <p:cBhvr>
                                        <p:cTn id="1057" dur="250" fill="hold"/>
                                        <p:tgtEl>
                                          <p:spTgt spid="443"/>
                                        </p:tgtEl>
                                        <p:attrNameLst>
                                          <p:attrName>ppt_w</p:attrName>
                                        </p:attrNameLst>
                                      </p:cBhvr>
                                      <p:tavLst>
                                        <p:tav tm="0">
                                          <p:val>
                                            <p:fltVal val="0"/>
                                          </p:val>
                                        </p:tav>
                                        <p:tav tm="100000">
                                          <p:val>
                                            <p:strVal val="#ppt_w"/>
                                          </p:val>
                                        </p:tav>
                                      </p:tavLst>
                                    </p:anim>
                                    <p:anim calcmode="lin" valueType="num">
                                      <p:cBhvr>
                                        <p:cTn id="1058" dur="250" fill="hold"/>
                                        <p:tgtEl>
                                          <p:spTgt spid="443"/>
                                        </p:tgtEl>
                                        <p:attrNameLst>
                                          <p:attrName>ppt_h</p:attrName>
                                        </p:attrNameLst>
                                      </p:cBhvr>
                                      <p:tavLst>
                                        <p:tav tm="0">
                                          <p:val>
                                            <p:fltVal val="0"/>
                                          </p:val>
                                        </p:tav>
                                        <p:tav tm="100000">
                                          <p:val>
                                            <p:strVal val="#ppt_h"/>
                                          </p:val>
                                        </p:tav>
                                      </p:tavLst>
                                    </p:anim>
                                    <p:animEffect transition="in" filter="fade">
                                      <p:cBhvr>
                                        <p:cTn id="1059" dur="250"/>
                                        <p:tgtEl>
                                          <p:spTgt spid="443"/>
                                        </p:tgtEl>
                                      </p:cBhvr>
                                    </p:animEffect>
                                  </p:childTnLst>
                                </p:cTn>
                              </p:par>
                              <p:par>
                                <p:cTn id="1060" presetID="53" presetClass="entr" presetSubtype="16" fill="hold" grpId="0" nodeType="withEffect">
                                  <p:stCondLst>
                                    <p:cond delay="750"/>
                                  </p:stCondLst>
                                  <p:childTnLst>
                                    <p:set>
                                      <p:cBhvr>
                                        <p:cTn id="1061" dur="1" fill="hold">
                                          <p:stCondLst>
                                            <p:cond delay="0"/>
                                          </p:stCondLst>
                                        </p:cTn>
                                        <p:tgtEl>
                                          <p:spTgt spid="444"/>
                                        </p:tgtEl>
                                        <p:attrNameLst>
                                          <p:attrName>style.visibility</p:attrName>
                                        </p:attrNameLst>
                                      </p:cBhvr>
                                      <p:to>
                                        <p:strVal val="visible"/>
                                      </p:to>
                                    </p:set>
                                    <p:anim calcmode="lin" valueType="num">
                                      <p:cBhvr>
                                        <p:cTn id="1062" dur="250" fill="hold"/>
                                        <p:tgtEl>
                                          <p:spTgt spid="444"/>
                                        </p:tgtEl>
                                        <p:attrNameLst>
                                          <p:attrName>ppt_w</p:attrName>
                                        </p:attrNameLst>
                                      </p:cBhvr>
                                      <p:tavLst>
                                        <p:tav tm="0">
                                          <p:val>
                                            <p:fltVal val="0"/>
                                          </p:val>
                                        </p:tav>
                                        <p:tav tm="100000">
                                          <p:val>
                                            <p:strVal val="#ppt_w"/>
                                          </p:val>
                                        </p:tav>
                                      </p:tavLst>
                                    </p:anim>
                                    <p:anim calcmode="lin" valueType="num">
                                      <p:cBhvr>
                                        <p:cTn id="1063" dur="250" fill="hold"/>
                                        <p:tgtEl>
                                          <p:spTgt spid="444"/>
                                        </p:tgtEl>
                                        <p:attrNameLst>
                                          <p:attrName>ppt_h</p:attrName>
                                        </p:attrNameLst>
                                      </p:cBhvr>
                                      <p:tavLst>
                                        <p:tav tm="0">
                                          <p:val>
                                            <p:fltVal val="0"/>
                                          </p:val>
                                        </p:tav>
                                        <p:tav tm="100000">
                                          <p:val>
                                            <p:strVal val="#ppt_h"/>
                                          </p:val>
                                        </p:tav>
                                      </p:tavLst>
                                    </p:anim>
                                    <p:animEffect transition="in" filter="fade">
                                      <p:cBhvr>
                                        <p:cTn id="1064" dur="250"/>
                                        <p:tgtEl>
                                          <p:spTgt spid="444"/>
                                        </p:tgtEl>
                                      </p:cBhvr>
                                    </p:animEffect>
                                  </p:childTnLst>
                                </p:cTn>
                              </p:par>
                              <p:par>
                                <p:cTn id="1065" presetID="53" presetClass="entr" presetSubtype="16" fill="hold" grpId="0" nodeType="withEffect">
                                  <p:stCondLst>
                                    <p:cond delay="1250"/>
                                  </p:stCondLst>
                                  <p:childTnLst>
                                    <p:set>
                                      <p:cBhvr>
                                        <p:cTn id="1066" dur="1" fill="hold">
                                          <p:stCondLst>
                                            <p:cond delay="0"/>
                                          </p:stCondLst>
                                        </p:cTn>
                                        <p:tgtEl>
                                          <p:spTgt spid="445"/>
                                        </p:tgtEl>
                                        <p:attrNameLst>
                                          <p:attrName>style.visibility</p:attrName>
                                        </p:attrNameLst>
                                      </p:cBhvr>
                                      <p:to>
                                        <p:strVal val="visible"/>
                                      </p:to>
                                    </p:set>
                                    <p:anim calcmode="lin" valueType="num">
                                      <p:cBhvr>
                                        <p:cTn id="1067" dur="250" fill="hold"/>
                                        <p:tgtEl>
                                          <p:spTgt spid="445"/>
                                        </p:tgtEl>
                                        <p:attrNameLst>
                                          <p:attrName>ppt_w</p:attrName>
                                        </p:attrNameLst>
                                      </p:cBhvr>
                                      <p:tavLst>
                                        <p:tav tm="0">
                                          <p:val>
                                            <p:fltVal val="0"/>
                                          </p:val>
                                        </p:tav>
                                        <p:tav tm="100000">
                                          <p:val>
                                            <p:strVal val="#ppt_w"/>
                                          </p:val>
                                        </p:tav>
                                      </p:tavLst>
                                    </p:anim>
                                    <p:anim calcmode="lin" valueType="num">
                                      <p:cBhvr>
                                        <p:cTn id="1068" dur="250" fill="hold"/>
                                        <p:tgtEl>
                                          <p:spTgt spid="445"/>
                                        </p:tgtEl>
                                        <p:attrNameLst>
                                          <p:attrName>ppt_h</p:attrName>
                                        </p:attrNameLst>
                                      </p:cBhvr>
                                      <p:tavLst>
                                        <p:tav tm="0">
                                          <p:val>
                                            <p:fltVal val="0"/>
                                          </p:val>
                                        </p:tav>
                                        <p:tav tm="100000">
                                          <p:val>
                                            <p:strVal val="#ppt_h"/>
                                          </p:val>
                                        </p:tav>
                                      </p:tavLst>
                                    </p:anim>
                                    <p:animEffect transition="in" filter="fade">
                                      <p:cBhvr>
                                        <p:cTn id="1069" dur="250"/>
                                        <p:tgtEl>
                                          <p:spTgt spid="445"/>
                                        </p:tgtEl>
                                      </p:cBhvr>
                                    </p:animEffect>
                                  </p:childTnLst>
                                </p:cTn>
                              </p:par>
                              <p:par>
                                <p:cTn id="1070" presetID="53" presetClass="entr" presetSubtype="16" fill="hold" grpId="0" nodeType="withEffect">
                                  <p:stCondLst>
                                    <p:cond delay="2000"/>
                                  </p:stCondLst>
                                  <p:childTnLst>
                                    <p:set>
                                      <p:cBhvr>
                                        <p:cTn id="1071" dur="1" fill="hold">
                                          <p:stCondLst>
                                            <p:cond delay="0"/>
                                          </p:stCondLst>
                                        </p:cTn>
                                        <p:tgtEl>
                                          <p:spTgt spid="446"/>
                                        </p:tgtEl>
                                        <p:attrNameLst>
                                          <p:attrName>style.visibility</p:attrName>
                                        </p:attrNameLst>
                                      </p:cBhvr>
                                      <p:to>
                                        <p:strVal val="visible"/>
                                      </p:to>
                                    </p:set>
                                    <p:anim calcmode="lin" valueType="num">
                                      <p:cBhvr>
                                        <p:cTn id="1072" dur="250" fill="hold"/>
                                        <p:tgtEl>
                                          <p:spTgt spid="446"/>
                                        </p:tgtEl>
                                        <p:attrNameLst>
                                          <p:attrName>ppt_w</p:attrName>
                                        </p:attrNameLst>
                                      </p:cBhvr>
                                      <p:tavLst>
                                        <p:tav tm="0">
                                          <p:val>
                                            <p:fltVal val="0"/>
                                          </p:val>
                                        </p:tav>
                                        <p:tav tm="100000">
                                          <p:val>
                                            <p:strVal val="#ppt_w"/>
                                          </p:val>
                                        </p:tav>
                                      </p:tavLst>
                                    </p:anim>
                                    <p:anim calcmode="lin" valueType="num">
                                      <p:cBhvr>
                                        <p:cTn id="1073" dur="250" fill="hold"/>
                                        <p:tgtEl>
                                          <p:spTgt spid="446"/>
                                        </p:tgtEl>
                                        <p:attrNameLst>
                                          <p:attrName>ppt_h</p:attrName>
                                        </p:attrNameLst>
                                      </p:cBhvr>
                                      <p:tavLst>
                                        <p:tav tm="0">
                                          <p:val>
                                            <p:fltVal val="0"/>
                                          </p:val>
                                        </p:tav>
                                        <p:tav tm="100000">
                                          <p:val>
                                            <p:strVal val="#ppt_h"/>
                                          </p:val>
                                        </p:tav>
                                      </p:tavLst>
                                    </p:anim>
                                    <p:animEffect transition="in" filter="fade">
                                      <p:cBhvr>
                                        <p:cTn id="1074" dur="250"/>
                                        <p:tgtEl>
                                          <p:spTgt spid="446"/>
                                        </p:tgtEl>
                                      </p:cBhvr>
                                    </p:animEffect>
                                  </p:childTnLst>
                                </p:cTn>
                              </p:par>
                              <p:par>
                                <p:cTn id="1075" presetID="53" presetClass="entr" presetSubtype="16" fill="hold" grpId="0" nodeType="withEffect">
                                  <p:stCondLst>
                                    <p:cond delay="600"/>
                                  </p:stCondLst>
                                  <p:childTnLst>
                                    <p:set>
                                      <p:cBhvr>
                                        <p:cTn id="1076" dur="1" fill="hold">
                                          <p:stCondLst>
                                            <p:cond delay="0"/>
                                          </p:stCondLst>
                                        </p:cTn>
                                        <p:tgtEl>
                                          <p:spTgt spid="447"/>
                                        </p:tgtEl>
                                        <p:attrNameLst>
                                          <p:attrName>style.visibility</p:attrName>
                                        </p:attrNameLst>
                                      </p:cBhvr>
                                      <p:to>
                                        <p:strVal val="visible"/>
                                      </p:to>
                                    </p:set>
                                    <p:anim calcmode="lin" valueType="num">
                                      <p:cBhvr>
                                        <p:cTn id="1077" dur="250" fill="hold"/>
                                        <p:tgtEl>
                                          <p:spTgt spid="447"/>
                                        </p:tgtEl>
                                        <p:attrNameLst>
                                          <p:attrName>ppt_w</p:attrName>
                                        </p:attrNameLst>
                                      </p:cBhvr>
                                      <p:tavLst>
                                        <p:tav tm="0">
                                          <p:val>
                                            <p:fltVal val="0"/>
                                          </p:val>
                                        </p:tav>
                                        <p:tav tm="100000">
                                          <p:val>
                                            <p:strVal val="#ppt_w"/>
                                          </p:val>
                                        </p:tav>
                                      </p:tavLst>
                                    </p:anim>
                                    <p:anim calcmode="lin" valueType="num">
                                      <p:cBhvr>
                                        <p:cTn id="1078" dur="250" fill="hold"/>
                                        <p:tgtEl>
                                          <p:spTgt spid="447"/>
                                        </p:tgtEl>
                                        <p:attrNameLst>
                                          <p:attrName>ppt_h</p:attrName>
                                        </p:attrNameLst>
                                      </p:cBhvr>
                                      <p:tavLst>
                                        <p:tav tm="0">
                                          <p:val>
                                            <p:fltVal val="0"/>
                                          </p:val>
                                        </p:tav>
                                        <p:tav tm="100000">
                                          <p:val>
                                            <p:strVal val="#ppt_h"/>
                                          </p:val>
                                        </p:tav>
                                      </p:tavLst>
                                    </p:anim>
                                    <p:animEffect transition="in" filter="fade">
                                      <p:cBhvr>
                                        <p:cTn id="1079" dur="250"/>
                                        <p:tgtEl>
                                          <p:spTgt spid="447"/>
                                        </p:tgtEl>
                                      </p:cBhvr>
                                    </p:animEffect>
                                  </p:childTnLst>
                                </p:cTn>
                              </p:par>
                              <p:par>
                                <p:cTn id="1080" presetID="53" presetClass="entr" presetSubtype="16" fill="hold" grpId="0" nodeType="withEffect">
                                  <p:stCondLst>
                                    <p:cond delay="800"/>
                                  </p:stCondLst>
                                  <p:childTnLst>
                                    <p:set>
                                      <p:cBhvr>
                                        <p:cTn id="1081" dur="1" fill="hold">
                                          <p:stCondLst>
                                            <p:cond delay="0"/>
                                          </p:stCondLst>
                                        </p:cTn>
                                        <p:tgtEl>
                                          <p:spTgt spid="448"/>
                                        </p:tgtEl>
                                        <p:attrNameLst>
                                          <p:attrName>style.visibility</p:attrName>
                                        </p:attrNameLst>
                                      </p:cBhvr>
                                      <p:to>
                                        <p:strVal val="visible"/>
                                      </p:to>
                                    </p:set>
                                    <p:anim calcmode="lin" valueType="num">
                                      <p:cBhvr>
                                        <p:cTn id="1082" dur="250" fill="hold"/>
                                        <p:tgtEl>
                                          <p:spTgt spid="448"/>
                                        </p:tgtEl>
                                        <p:attrNameLst>
                                          <p:attrName>ppt_w</p:attrName>
                                        </p:attrNameLst>
                                      </p:cBhvr>
                                      <p:tavLst>
                                        <p:tav tm="0">
                                          <p:val>
                                            <p:fltVal val="0"/>
                                          </p:val>
                                        </p:tav>
                                        <p:tav tm="100000">
                                          <p:val>
                                            <p:strVal val="#ppt_w"/>
                                          </p:val>
                                        </p:tav>
                                      </p:tavLst>
                                    </p:anim>
                                    <p:anim calcmode="lin" valueType="num">
                                      <p:cBhvr>
                                        <p:cTn id="1083" dur="250" fill="hold"/>
                                        <p:tgtEl>
                                          <p:spTgt spid="448"/>
                                        </p:tgtEl>
                                        <p:attrNameLst>
                                          <p:attrName>ppt_h</p:attrName>
                                        </p:attrNameLst>
                                      </p:cBhvr>
                                      <p:tavLst>
                                        <p:tav tm="0">
                                          <p:val>
                                            <p:fltVal val="0"/>
                                          </p:val>
                                        </p:tav>
                                        <p:tav tm="100000">
                                          <p:val>
                                            <p:strVal val="#ppt_h"/>
                                          </p:val>
                                        </p:tav>
                                      </p:tavLst>
                                    </p:anim>
                                    <p:animEffect transition="in" filter="fade">
                                      <p:cBhvr>
                                        <p:cTn id="1084" dur="25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71" grpId="0" animBg="1"/>
      <p:bldP spid="72" grpId="0" animBg="1"/>
      <p:bldP spid="73" grpId="0" animBg="1"/>
      <p:bldP spid="87" grpId="0" animBg="1"/>
      <p:bldP spid="88" grpId="0" animBg="1"/>
      <p:bldP spid="89" grpId="0" animBg="1"/>
      <p:bldP spid="95" grpId="0" animBg="1"/>
      <p:bldP spid="96" grpId="0" animBg="1"/>
      <p:bldP spid="97" grpId="0" animBg="1"/>
      <p:bldP spid="98" grpId="0" animBg="1"/>
      <p:bldP spid="112" grpId="0" animBg="1"/>
      <p:bldP spid="113" grpId="0" animBg="1"/>
      <p:bldP spid="114" grpId="0" animBg="1"/>
      <p:bldP spid="119" grpId="0" animBg="1"/>
      <p:bldP spid="120" grpId="0" animBg="1"/>
      <p:bldP spid="121" grpId="0" animBg="1"/>
      <p:bldP spid="122" grpId="0" animBg="1"/>
      <p:bldP spid="123" grpId="0" animBg="1"/>
      <p:bldP spid="137" grpId="0" animBg="1"/>
      <p:bldP spid="138" grpId="0" animBg="1"/>
      <p:bldP spid="139" grpId="0" animBg="1"/>
      <p:bldP spid="143" grpId="0" animBg="1"/>
      <p:bldP spid="144" grpId="0" animBg="1"/>
      <p:bldP spid="145" grpId="0" animBg="1"/>
      <p:bldP spid="146" grpId="0" animBg="1"/>
      <p:bldP spid="147" grpId="0" animBg="1"/>
      <p:bldP spid="148" grpId="0" animBg="1"/>
      <p:bldP spid="155" grpId="0" animBg="1"/>
      <p:bldP spid="162" grpId="0" animBg="1"/>
      <p:bldP spid="163" grpId="0" animBg="1"/>
      <p:bldP spid="164" grpId="0" animBg="1"/>
      <p:bldP spid="168" grpId="0" animBg="1"/>
      <p:bldP spid="169" grpId="0" animBg="1"/>
      <p:bldP spid="170" grpId="0" animBg="1"/>
      <p:bldP spid="171" grpId="0" animBg="1"/>
      <p:bldP spid="172" grpId="0" animBg="1"/>
      <p:bldP spid="173" grpId="0" animBg="1"/>
      <p:bldP spid="179" grpId="0" animBg="1"/>
      <p:bldP spid="180" grpId="0" animBg="1"/>
      <p:bldP spid="187" grpId="0" animBg="1"/>
      <p:bldP spid="188" grpId="0" animBg="1"/>
      <p:bldP spid="189" grpId="0" animBg="1"/>
      <p:bldP spid="193" grpId="0" animBg="1"/>
      <p:bldP spid="194" grpId="0" animBg="1"/>
      <p:bldP spid="195" grpId="0" animBg="1"/>
      <p:bldP spid="196" grpId="0" animBg="1"/>
      <p:bldP spid="197" grpId="0" animBg="1"/>
      <p:bldP spid="198" grpId="0" animBg="1"/>
      <p:bldP spid="203" grpId="0" animBg="1"/>
      <p:bldP spid="204" grpId="0" animBg="1"/>
      <p:bldP spid="205" grpId="0" animBg="1"/>
      <p:bldP spid="212" grpId="0" animBg="1"/>
      <p:bldP spid="213" grpId="0" animBg="1"/>
      <p:bldP spid="214" grpId="0" animBg="1"/>
      <p:bldP spid="218" grpId="0" animBg="1"/>
      <p:bldP spid="219" grpId="0" animBg="1"/>
      <p:bldP spid="220" grpId="0" animBg="1"/>
      <p:bldP spid="221" grpId="0" animBg="1"/>
      <p:bldP spid="222" grpId="0" animBg="1"/>
      <p:bldP spid="223" grpId="0" animBg="1"/>
      <p:bldP spid="227" grpId="0" animBg="1"/>
      <p:bldP spid="228" grpId="0" animBg="1"/>
      <p:bldP spid="229" grpId="0" animBg="1"/>
      <p:bldP spid="230" grpId="0" animBg="1"/>
      <p:bldP spid="237" grpId="0" animBg="1"/>
      <p:bldP spid="238" grpId="0" animBg="1"/>
      <p:bldP spid="239" grpId="0" animBg="1"/>
      <p:bldP spid="243" grpId="0" animBg="1"/>
      <p:bldP spid="244" grpId="0" animBg="1"/>
      <p:bldP spid="245" grpId="0" animBg="1"/>
      <p:bldP spid="246" grpId="0" animBg="1"/>
      <p:bldP spid="247" grpId="0" animBg="1"/>
      <p:bldP spid="248" grpId="0" animBg="1"/>
      <p:bldP spid="251" grpId="0" animBg="1"/>
      <p:bldP spid="252" grpId="0" animBg="1"/>
      <p:bldP spid="253" grpId="0" animBg="1"/>
      <p:bldP spid="254" grpId="0" animBg="1"/>
      <p:bldP spid="255" grpId="0" animBg="1"/>
      <p:bldP spid="262" grpId="0" animBg="1"/>
      <p:bldP spid="263" grpId="0" animBg="1"/>
      <p:bldP spid="264" grpId="0" animBg="1"/>
      <p:bldP spid="268" grpId="0" animBg="1"/>
      <p:bldP spid="269" grpId="0" animBg="1"/>
      <p:bldP spid="270" grpId="0" animBg="1"/>
      <p:bldP spid="271" grpId="0" animBg="1"/>
      <p:bldP spid="272" grpId="0" animBg="1"/>
      <p:bldP spid="273" grpId="0" animBg="1"/>
      <p:bldP spid="275" grpId="0" animBg="1"/>
      <p:bldP spid="276" grpId="0" animBg="1"/>
      <p:bldP spid="277" grpId="0" animBg="1"/>
      <p:bldP spid="278" grpId="0" animBg="1"/>
      <p:bldP spid="279" grpId="0" animBg="1"/>
      <p:bldP spid="280" grpId="0" animBg="1"/>
      <p:bldP spid="287" grpId="0" animBg="1"/>
      <p:bldP spid="288" grpId="0" animBg="1"/>
      <p:bldP spid="289" grpId="0" animBg="1"/>
      <p:bldP spid="293" grpId="0" animBg="1"/>
      <p:bldP spid="294" grpId="0" animBg="1"/>
      <p:bldP spid="295" grpId="0" animBg="1"/>
      <p:bldP spid="296" grpId="0" animBg="1"/>
      <p:bldP spid="297" grpId="0" animBg="1"/>
      <p:bldP spid="298" grpId="0" animBg="1"/>
      <p:bldP spid="300" grpId="0" animBg="1"/>
      <p:bldP spid="301" grpId="0" animBg="1"/>
      <p:bldP spid="302" grpId="0" animBg="1"/>
      <p:bldP spid="303" grpId="0" animBg="1"/>
      <p:bldP spid="304" grpId="0" animBg="1"/>
      <p:bldP spid="305" grpId="0" animBg="1"/>
      <p:bldP spid="311" grpId="0" animBg="1"/>
      <p:bldP spid="312" grpId="0" animBg="1"/>
      <p:bldP spid="313" grpId="0" animBg="1"/>
      <p:bldP spid="314" grpId="0" animBg="1"/>
      <p:bldP spid="318" grpId="0" animBg="1"/>
      <p:bldP spid="319" grpId="0" animBg="1"/>
      <p:bldP spid="320" grpId="0" animBg="1"/>
      <p:bldP spid="321" grpId="0" animBg="1"/>
      <p:bldP spid="322" grpId="0" animBg="1"/>
      <p:bldP spid="323" grpId="0" animBg="1"/>
      <p:bldP spid="325" grpId="0" animBg="1"/>
      <p:bldP spid="326" grpId="0" animBg="1"/>
      <p:bldP spid="327" grpId="0" animBg="1"/>
      <p:bldP spid="328" grpId="0" animBg="1"/>
      <p:bldP spid="329" grpId="0" animBg="1"/>
      <p:bldP spid="330" grpId="0" animBg="1"/>
      <p:bldP spid="335" grpId="0" animBg="1"/>
      <p:bldP spid="336" grpId="0" animBg="1"/>
      <p:bldP spid="337" grpId="0" animBg="1"/>
      <p:bldP spid="338" grpId="0" animBg="1"/>
      <p:bldP spid="339" grpId="0" animBg="1"/>
      <p:bldP spid="343" grpId="0" animBg="1"/>
      <p:bldP spid="344" grpId="0" animBg="1"/>
      <p:bldP spid="345" grpId="0" animBg="1"/>
      <p:bldP spid="346" grpId="0" animBg="1"/>
      <p:bldP spid="347" grpId="0" animBg="1"/>
      <p:bldP spid="348" grpId="0" animBg="1"/>
      <p:bldP spid="350" grpId="0" animBg="1"/>
      <p:bldP spid="351" grpId="0" animBg="1"/>
      <p:bldP spid="352" grpId="0" animBg="1"/>
      <p:bldP spid="353" grpId="0" animBg="1"/>
      <p:bldP spid="354" grpId="0" animBg="1"/>
      <p:bldP spid="355" grpId="0" animBg="1"/>
      <p:bldP spid="359" grpId="0" animBg="1"/>
      <p:bldP spid="360" grpId="0" animBg="1"/>
      <p:bldP spid="361" grpId="0" animBg="1"/>
      <p:bldP spid="362" grpId="0" animBg="1"/>
      <p:bldP spid="363" grpId="0" animBg="1"/>
      <p:bldP spid="364" grpId="0" animBg="1"/>
      <p:bldP spid="368" grpId="0" animBg="1"/>
      <p:bldP spid="369" grpId="0" animBg="1"/>
      <p:bldP spid="370" grpId="0" animBg="1"/>
      <p:bldP spid="371" grpId="0" animBg="1"/>
      <p:bldP spid="372" grpId="0" animBg="1"/>
      <p:bldP spid="373" grpId="0" animBg="1"/>
      <p:bldP spid="375" grpId="0" animBg="1"/>
      <p:bldP spid="376" grpId="0" animBg="1"/>
      <p:bldP spid="377" grpId="0" animBg="1"/>
      <p:bldP spid="378" grpId="0" animBg="1"/>
      <p:bldP spid="379" grpId="0" animBg="1"/>
      <p:bldP spid="380" grpId="0" animBg="1"/>
      <p:bldP spid="383" grpId="0" animBg="1"/>
      <p:bldP spid="384" grpId="0" animBg="1"/>
      <p:bldP spid="385" grpId="0" animBg="1"/>
      <p:bldP spid="386" grpId="0" animBg="1"/>
      <p:bldP spid="387" grpId="0" animBg="1"/>
      <p:bldP spid="388" grpId="0" animBg="1"/>
      <p:bldP spid="389" grpId="0" animBg="1"/>
      <p:bldP spid="393" grpId="0" animBg="1"/>
      <p:bldP spid="394" grpId="0" animBg="1"/>
      <p:bldP spid="395" grpId="0" animBg="1"/>
      <p:bldP spid="396" grpId="0" animBg="1"/>
      <p:bldP spid="397" grpId="0" animBg="1"/>
      <p:bldP spid="398" grpId="0" animBg="1"/>
      <p:bldP spid="400" grpId="0" animBg="1"/>
      <p:bldP spid="401" grpId="0" animBg="1"/>
      <p:bldP spid="402" grpId="0" animBg="1"/>
      <p:bldP spid="403" grpId="0" animBg="1"/>
      <p:bldP spid="404" grpId="0" animBg="1"/>
      <p:bldP spid="405" grpId="0" animBg="1"/>
      <p:bldP spid="407" grpId="0" animBg="1"/>
      <p:bldP spid="408" grpId="0" animBg="1"/>
      <p:bldP spid="409" grpId="0" animBg="1"/>
      <p:bldP spid="410" grpId="0" animBg="1"/>
      <p:bldP spid="411" grpId="0" animBg="1"/>
      <p:bldP spid="412" grpId="0" animBg="1"/>
      <p:bldP spid="413" grpId="0" animBg="1"/>
      <p:bldP spid="414" grpId="0" animBg="1"/>
      <p:bldP spid="418" grpId="0" animBg="1"/>
      <p:bldP spid="419" grpId="0" animBg="1"/>
      <p:bldP spid="420" grpId="0" animBg="1"/>
      <p:bldP spid="421" grpId="0" animBg="1"/>
      <p:bldP spid="422" grpId="0" animBg="1"/>
      <p:bldP spid="423"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3" grpId="0" animBg="1"/>
      <p:bldP spid="444" grpId="0" animBg="1"/>
      <p:bldP spid="445" grpId="0" animBg="1"/>
      <p:bldP spid="446" grpId="0" animBg="1"/>
      <p:bldP spid="447" grpId="0" animBg="1"/>
      <p:bldP spid="448"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16440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69217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544503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679185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832215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923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928161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9149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831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184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AFAD554-23FC-4F19-93F4-136C88A7E43A}"/>
              </a:ext>
            </a:extLst>
          </p:cNvPr>
          <p:cNvSpPr>
            <a:spLocks noGrp="1"/>
          </p:cNvSpPr>
          <p:nvPr>
            <p:ph type="body" sz="quarter" idx="10"/>
          </p:nvPr>
        </p:nvSpPr>
        <p:spPr>
          <a:xfrm>
            <a:off x="588963" y="157163"/>
            <a:ext cx="11014774" cy="300037"/>
          </a:xfrm>
        </p:spPr>
        <p:txBody>
          <a:bodyPr/>
          <a:lstStyle>
            <a:lvl1pPr marL="0" indent="0" algn="ctr">
              <a:buNone/>
              <a:defRPr lang="en-US" sz="1800" b="0" kern="1200" cap="none" spc="-50" baseline="0" dirty="0" smtClean="0">
                <a:ln w="3175">
                  <a:noFill/>
                </a:ln>
                <a:solidFill>
                  <a:schemeClr val="accent2"/>
                </a:solidFill>
                <a:effectLst/>
                <a:latin typeface="+mj-lt"/>
                <a:ea typeface="+mn-ea"/>
                <a:cs typeface="Segoe UI" pitchFamily="34" charset="0"/>
              </a:defRPr>
            </a:lvl1pPr>
            <a:lvl2pPr marL="228600" indent="0">
              <a:buNone/>
              <a:defRPr lang="en-US" sz="1800" b="0" kern="1200" cap="none" spc="-50" baseline="0" dirty="0" smtClean="0">
                <a:ln w="3175">
                  <a:noFill/>
                </a:ln>
                <a:solidFill>
                  <a:schemeClr val="accent2"/>
                </a:solidFill>
                <a:effectLst/>
                <a:latin typeface="+mj-lt"/>
                <a:ea typeface="+mn-ea"/>
                <a:cs typeface="Segoe UI" pitchFamily="34" charset="0"/>
              </a:defRPr>
            </a:lvl2pPr>
            <a:lvl3pPr marL="457200" indent="0">
              <a:buNone/>
              <a:defRPr lang="en-US" sz="1800" b="0" kern="1200" cap="none" spc="-50" baseline="0" dirty="0" smtClean="0">
                <a:ln w="3175">
                  <a:noFill/>
                </a:ln>
                <a:solidFill>
                  <a:schemeClr val="accent2"/>
                </a:solidFill>
                <a:effectLst/>
                <a:latin typeface="+mj-lt"/>
                <a:ea typeface="+mn-ea"/>
                <a:cs typeface="Segoe UI" pitchFamily="34" charset="0"/>
              </a:defRPr>
            </a:lvl3pPr>
            <a:lvl4pPr marL="661988" indent="0">
              <a:buNone/>
              <a:defRPr lang="en-US" sz="1800" b="0" kern="1200" cap="none" spc="-50" baseline="0" dirty="0" smtClean="0">
                <a:ln w="3175">
                  <a:noFill/>
                </a:ln>
                <a:solidFill>
                  <a:schemeClr val="accent2"/>
                </a:solidFill>
                <a:effectLst/>
                <a:latin typeface="+mj-lt"/>
                <a:ea typeface="+mn-ea"/>
                <a:cs typeface="Segoe UI" pitchFamily="34" charset="0"/>
              </a:defRPr>
            </a:lvl4pPr>
            <a:lvl5pPr marL="855663" indent="0">
              <a:buNone/>
              <a:defRPr lang="en-US" sz="1800" b="0" kern="1200" cap="none" spc="-50" baseline="0" dirty="0" smtClean="0">
                <a:ln w="3175">
                  <a:noFill/>
                </a:ln>
                <a:solidFill>
                  <a:schemeClr val="accent2"/>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321037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6892925"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6304662" cy="1612493"/>
          </a:xfrm>
        </p:spPr>
        <p:txBody>
          <a:bodyPr/>
          <a:lstStyle>
            <a:lvl1pPr marL="0" indent="0">
              <a:spcBef>
                <a:spcPts val="1800"/>
              </a:spcBef>
              <a:buNone/>
              <a:defRPr>
                <a:solidFill>
                  <a:schemeClr val="accent1">
                    <a:lumMod val="60000"/>
                    <a:lumOff val="40000"/>
                  </a:schemeClr>
                </a:solidFill>
              </a:defRPr>
            </a:lvl1pPr>
            <a:lvl2pPr marL="228532" indent="0">
              <a:buNone/>
              <a:defRPr/>
            </a:lvl2pPr>
            <a:lvl3pPr marL="457063" indent="0">
              <a:buNone/>
              <a:defRPr/>
            </a:lvl3pPr>
            <a:lvl4pPr marL="661789" indent="0">
              <a:buNone/>
              <a:defRPr/>
            </a:lvl4pPr>
            <a:lvl5pPr marL="85540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322C8A44-CBEE-46F1-A30F-5DD1C6BA9717}"/>
              </a:ext>
            </a:extLst>
          </p:cNvPr>
          <p:cNvSpPr>
            <a:spLocks noGrp="1"/>
          </p:cNvSpPr>
          <p:nvPr>
            <p:ph type="title"/>
          </p:nvPr>
        </p:nvSpPr>
        <p:spPr>
          <a:xfrm>
            <a:off x="588263" y="457200"/>
            <a:ext cx="11018520"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743811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6279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8231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075963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163448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9630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0406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8"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2"/>
            <a:ext cx="9602820" cy="789617"/>
          </a:xfrm>
          <a:prstGeom prst="rect">
            <a:avLst/>
          </a:prstGeo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Tree>
    <p:extLst>
      <p:ext uri="{BB962C8B-B14F-4D97-AF65-F5344CB8AC3E}">
        <p14:creationId xmlns:p14="http://schemas.microsoft.com/office/powerpoint/2010/main" val="3978027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07391" y="4508501"/>
            <a:ext cx="9609044" cy="789617"/>
          </a:xfrm>
          <a:prstGeom prst="rect">
            <a:avLst/>
          </a:prstGeom>
        </p:spPr>
        <p:txBody>
          <a:bodyPr/>
          <a:lstStyle>
            <a:lvl1pPr>
              <a:defRPr sz="1867" cap="all" baseline="0">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SUB HEAD</a:t>
            </a:r>
          </a:p>
          <a:p>
            <a:pPr lvl="1"/>
            <a:endParaRPr lang="en-US"/>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8" cy="1793104"/>
          </a:xfrm>
          <a:prstGeom prst="rect">
            <a:avLst/>
          </a:prstGeom>
          <a:noFill/>
        </p:spPr>
        <p:txBody>
          <a:bodyPr lIns="0" tIns="0" rIns="0" bIns="182880" anchor="b" anchorCtr="0"/>
          <a:lstStyle>
            <a:lvl1pPr>
              <a:defRPr sz="4705" strike="noStrike" spc="-49" baseline="0">
                <a:solidFill>
                  <a:schemeClr val="bg1"/>
                </a:solidFill>
              </a:defRPr>
            </a:lvl1pPr>
          </a:lstStyle>
          <a:p>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84" y="473797"/>
            <a:ext cx="1335673" cy="190279"/>
          </a:xfrm>
          <a:prstGeom prst="rect">
            <a:avLst/>
          </a:prstGeom>
        </p:spPr>
      </p:pic>
    </p:spTree>
    <p:extLst>
      <p:ext uri="{BB962C8B-B14F-4D97-AF65-F5344CB8AC3E}">
        <p14:creationId xmlns:p14="http://schemas.microsoft.com/office/powerpoint/2010/main" val="635458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89617"/>
          </a:xfrm>
          <a:prstGeom prst="rect">
            <a:avLst/>
          </a:prstGeo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1" y="2677571"/>
            <a:ext cx="6564803"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Tree>
    <p:extLst>
      <p:ext uri="{BB962C8B-B14F-4D97-AF65-F5344CB8AC3E}">
        <p14:creationId xmlns:p14="http://schemas.microsoft.com/office/powerpoint/2010/main" val="2146984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89617"/>
          </a:xfrm>
          <a:prstGeom prst="rect">
            <a:avLst/>
          </a:prstGeo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1" y="2677571"/>
            <a:ext cx="6564803"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682" y="472517"/>
            <a:ext cx="1335673" cy="190279"/>
          </a:xfrm>
          <a:prstGeom prst="rect">
            <a:avLst/>
          </a:prstGeom>
        </p:spPr>
      </p:pic>
    </p:spTree>
    <p:extLst>
      <p:ext uri="{BB962C8B-B14F-4D97-AF65-F5344CB8AC3E}">
        <p14:creationId xmlns:p14="http://schemas.microsoft.com/office/powerpoint/2010/main" val="129224830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
        <p:nvSpPr>
          <p:cNvPr id="2" name="Title 1">
            <a:extLst>
              <a:ext uri="{FF2B5EF4-FFF2-40B4-BE49-F238E27FC236}">
                <a16:creationId xmlns:a16="http://schemas.microsoft.com/office/drawing/2014/main" id="{D6B1D97B-D2B2-4F16-890D-8C0FA7009540}"/>
              </a:ext>
            </a:extLst>
          </p:cNvPr>
          <p:cNvSpPr>
            <a:spLocks noGrp="1"/>
          </p:cNvSpPr>
          <p:nvPr>
            <p:ph type="title"/>
          </p:nvPr>
        </p:nvSpPr>
        <p:spPr>
          <a:xfrm>
            <a:off x="508035" y="427144"/>
            <a:ext cx="11328365" cy="853440"/>
          </a:xfrm>
        </p:spPr>
        <p:txBody>
          <a:bodyPr/>
          <a:lstStyle/>
          <a:p>
            <a:r>
              <a:rPr lang="en-US"/>
              <a:t>Click to edit Master title style</a:t>
            </a:r>
          </a:p>
        </p:txBody>
      </p:sp>
    </p:spTree>
    <p:extLst>
      <p:ext uri="{BB962C8B-B14F-4D97-AF65-F5344CB8AC3E}">
        <p14:creationId xmlns:p14="http://schemas.microsoft.com/office/powerpoint/2010/main" val="4221981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856668"/>
            <a:ext cx="9144000" cy="677108"/>
          </a:xfrm>
          <a:noFill/>
        </p:spPr>
        <p:txBody>
          <a:bodyPr lIns="0" tIns="0" rIns="0" bIns="0" anchor="b" anchorCtr="0">
            <a:spAutoFit/>
          </a:bodyPr>
          <a:lstStyle>
            <a:lvl1pPr>
              <a:defRPr sz="4400" spc="-50" baseline="0">
                <a:gradFill flip="none" rotWithShape="1">
                  <a:gsLst>
                    <a:gs pos="100000">
                      <a:schemeClr val="accent2"/>
                    </a:gs>
                    <a:gs pos="0">
                      <a:schemeClr val="accent1"/>
                    </a:gs>
                  </a:gsLst>
                  <a:lin ang="0" scaled="1"/>
                  <a:tileRect/>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59271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eam Lea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87FD07-55F9-4457-98CA-4C806F6E303F}"/>
              </a:ext>
            </a:extLst>
          </p:cNvPr>
          <p:cNvSpPr/>
          <p:nvPr userDrawn="1"/>
        </p:nvSpPr>
        <p:spPr>
          <a:xfrm>
            <a:off x="525294" y="466927"/>
            <a:ext cx="11245174" cy="5972783"/>
          </a:xfrm>
          <a:prstGeom prst="rect">
            <a:avLst/>
          </a:prstGeom>
          <a:solidFill>
            <a:schemeClr val="bg1"/>
          </a:solidFill>
          <a:ln w="12700">
            <a:solidFill>
              <a:schemeClr val="tx2"/>
            </a:solidFill>
            <a:miter lim="800000"/>
          </a:ln>
          <a:effectLst>
            <a:outerShdw blurRad="50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chemeClr val="tx2"/>
              </a:solidFill>
              <a:cs typeface="Segoe UI" panose="020B0502040204020203" pitchFamily="34" charset="0"/>
            </a:endParaRPr>
          </a:p>
        </p:txBody>
      </p:sp>
      <p:sp>
        <p:nvSpPr>
          <p:cNvPr id="7" name="Picture Placeholder 6"/>
          <p:cNvSpPr>
            <a:spLocks noGrp="1"/>
          </p:cNvSpPr>
          <p:nvPr>
            <p:ph type="pic" sz="quarter" idx="25"/>
          </p:nvPr>
        </p:nvSpPr>
        <p:spPr>
          <a:xfrm>
            <a:off x="8146237" y="466927"/>
            <a:ext cx="3624231" cy="5971032"/>
          </a:xfrm>
          <a:solidFill>
            <a:schemeClr val="accent1"/>
          </a:solidFill>
          <a:ln>
            <a:noFill/>
          </a:ln>
        </p:spPr>
        <p:txBody>
          <a:bodyPr lIns="360000" tIns="360000" rIns="360000" bIns="360000">
            <a:normAutofit/>
          </a:bodyPr>
          <a:lstStyle>
            <a:lvl1pPr algn="ctr">
              <a:defRPr sz="1001" b="1" i="0" cap="none" spc="0" baseline="0">
                <a:solidFill>
                  <a:schemeClr val="accent4"/>
                </a:solidFill>
                <a:latin typeface="Muli" charset="0"/>
                <a:ea typeface="Muli" charset="0"/>
                <a:cs typeface="Muli" charset="0"/>
              </a:defRPr>
            </a:lvl1pPr>
          </a:lstStyle>
          <a:p>
            <a:endParaRPr lang="en-US"/>
          </a:p>
        </p:txBody>
      </p:sp>
      <p:sp>
        <p:nvSpPr>
          <p:cNvPr id="8" name="Title 1">
            <a:extLst>
              <a:ext uri="{FF2B5EF4-FFF2-40B4-BE49-F238E27FC236}">
                <a16:creationId xmlns:a16="http://schemas.microsoft.com/office/drawing/2014/main" id="{99AEF520-55DA-485D-AF97-AED134F657A9}"/>
              </a:ext>
            </a:extLst>
          </p:cNvPr>
          <p:cNvSpPr>
            <a:spLocks noGrp="1"/>
          </p:cNvSpPr>
          <p:nvPr>
            <p:ph type="title"/>
          </p:nvPr>
        </p:nvSpPr>
        <p:spPr>
          <a:xfrm>
            <a:off x="682633" y="901205"/>
            <a:ext cx="5533340" cy="1216965"/>
          </a:xfrm>
        </p:spPr>
        <p:txBody>
          <a:bodyPr/>
          <a:lstStyle/>
          <a:p>
            <a:r>
              <a:rPr lang="en-US"/>
              <a:t>Click to edit Master</a:t>
            </a:r>
          </a:p>
        </p:txBody>
      </p:sp>
      <p:sp>
        <p:nvSpPr>
          <p:cNvPr id="9" name="Text Placeholder 3">
            <a:extLst>
              <a:ext uri="{FF2B5EF4-FFF2-40B4-BE49-F238E27FC236}">
                <a16:creationId xmlns:a16="http://schemas.microsoft.com/office/drawing/2014/main" id="{4368B9C8-C937-4358-8D3D-B10537646277}"/>
              </a:ext>
            </a:extLst>
          </p:cNvPr>
          <p:cNvSpPr>
            <a:spLocks noGrp="1"/>
          </p:cNvSpPr>
          <p:nvPr>
            <p:ph type="body" sz="quarter" idx="26"/>
          </p:nvPr>
        </p:nvSpPr>
        <p:spPr>
          <a:xfrm>
            <a:off x="682466" y="1767953"/>
            <a:ext cx="6399264" cy="1854200"/>
          </a:xfrm>
        </p:spPr>
        <p:txBody>
          <a:bodyPr/>
          <a:lstStyle>
            <a:lvl1pPr>
              <a:defRPr sz="1867"/>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9903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eam Lea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2ABD1-1884-4DE9-9DD5-B56F8BDAD17A}"/>
              </a:ext>
            </a:extLst>
          </p:cNvPr>
          <p:cNvSpPr/>
          <p:nvPr userDrawn="1"/>
        </p:nvSpPr>
        <p:spPr>
          <a:xfrm>
            <a:off x="525294" y="466927"/>
            <a:ext cx="11245174" cy="5972783"/>
          </a:xfrm>
          <a:prstGeom prst="rect">
            <a:avLst/>
          </a:prstGeom>
          <a:solidFill>
            <a:schemeClr val="bg1"/>
          </a:solidFill>
          <a:ln w="12700">
            <a:solidFill>
              <a:schemeClr val="tx2"/>
            </a:solidFill>
            <a:miter lim="800000"/>
          </a:ln>
          <a:effectLst>
            <a:outerShdw blurRad="50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chemeClr val="tx2"/>
              </a:solidFill>
              <a:cs typeface="Segoe UI" panose="020B0502040204020203" pitchFamily="34" charset="0"/>
            </a:endParaRPr>
          </a:p>
        </p:txBody>
      </p:sp>
      <p:sp>
        <p:nvSpPr>
          <p:cNvPr id="7" name="Title 1">
            <a:extLst>
              <a:ext uri="{FF2B5EF4-FFF2-40B4-BE49-F238E27FC236}">
                <a16:creationId xmlns:a16="http://schemas.microsoft.com/office/drawing/2014/main" id="{0FB8D00A-FB38-42BC-8931-CBC28509C198}"/>
              </a:ext>
            </a:extLst>
          </p:cNvPr>
          <p:cNvSpPr>
            <a:spLocks noGrp="1"/>
          </p:cNvSpPr>
          <p:nvPr>
            <p:ph type="title"/>
          </p:nvPr>
        </p:nvSpPr>
        <p:spPr>
          <a:xfrm>
            <a:off x="682633" y="901205"/>
            <a:ext cx="5533340" cy="752497"/>
          </a:xfrm>
        </p:spPr>
        <p:txBody>
          <a:bodyPr/>
          <a:lstStyle/>
          <a:p>
            <a:r>
              <a:rPr lang="en-US"/>
              <a:t>Click to edit Master</a:t>
            </a:r>
          </a:p>
        </p:txBody>
      </p:sp>
      <p:sp>
        <p:nvSpPr>
          <p:cNvPr id="8" name="Text Placeholder 3">
            <a:extLst>
              <a:ext uri="{FF2B5EF4-FFF2-40B4-BE49-F238E27FC236}">
                <a16:creationId xmlns:a16="http://schemas.microsoft.com/office/drawing/2014/main" id="{CB522CD6-5F74-4B2C-8BB1-D67E08838AE1}"/>
              </a:ext>
            </a:extLst>
          </p:cNvPr>
          <p:cNvSpPr>
            <a:spLocks noGrp="1"/>
          </p:cNvSpPr>
          <p:nvPr>
            <p:ph type="body" sz="quarter" idx="26"/>
          </p:nvPr>
        </p:nvSpPr>
        <p:spPr>
          <a:xfrm>
            <a:off x="682466" y="1767953"/>
            <a:ext cx="10300062" cy="1854200"/>
          </a:xfrm>
        </p:spPr>
        <p:txBody>
          <a:bodyPr/>
          <a:lstStyle>
            <a:lvl1pPr>
              <a:defRPr sz="1867"/>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37864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9FDE60BA-5CB1-48A3-9987-DDA5034E7434}"/>
              </a:ext>
            </a:extLst>
          </p:cNvPr>
          <p:cNvSpPr>
            <a:spLocks noGrp="1"/>
          </p:cNvSpPr>
          <p:nvPr>
            <p:ph type="title"/>
          </p:nvPr>
        </p:nvSpPr>
        <p:spPr>
          <a:xfrm>
            <a:off x="508035" y="427144"/>
            <a:ext cx="11328365" cy="853440"/>
          </a:xfrm>
        </p:spPr>
        <p:txBody>
          <a:bodyPr/>
          <a:lstStyle/>
          <a:p>
            <a:r>
              <a:rPr lang="en-US"/>
              <a:t>Click to edit Master title style</a:t>
            </a:r>
          </a:p>
        </p:txBody>
      </p:sp>
      <p:sp>
        <p:nvSpPr>
          <p:cNvPr id="8" name="Text Placeholder 7">
            <a:extLst>
              <a:ext uri="{FF2B5EF4-FFF2-40B4-BE49-F238E27FC236}">
                <a16:creationId xmlns:a16="http://schemas.microsoft.com/office/drawing/2014/main" id="{F5B5D333-D192-488B-8DA6-4A33A8860750}"/>
              </a:ext>
            </a:extLst>
          </p:cNvPr>
          <p:cNvSpPr>
            <a:spLocks noGrp="1"/>
          </p:cNvSpPr>
          <p:nvPr>
            <p:ph type="body" sz="quarter" idx="10"/>
          </p:nvPr>
        </p:nvSpPr>
        <p:spPr>
          <a:xfrm>
            <a:off x="508034" y="1280585"/>
            <a:ext cx="5587967" cy="4938183"/>
          </a:xfrm>
        </p:spPr>
        <p:txBody>
          <a:bodyPr/>
          <a:lstStyle>
            <a:lvl2pPr>
              <a:spcBef>
                <a:spcPts val="1067"/>
              </a:spcBef>
              <a:spcAft>
                <a:spcPts val="1067"/>
              </a:spcAft>
              <a:defRPr/>
            </a:lvl2pPr>
            <a:lvl3pPr>
              <a:spcBef>
                <a:spcPts val="1600"/>
              </a:spcBef>
              <a:spcAft>
                <a:spcPts val="0"/>
              </a:spcAft>
              <a:defRPr/>
            </a:lvl3pPr>
            <a:lvl4pPr>
              <a:spcBef>
                <a:spcPts val="800"/>
              </a:spcBef>
              <a:spcAft>
                <a:spcPts val="800"/>
              </a:spcAft>
              <a:defRPr sz="16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2C93841-2AEC-46DD-A87A-032AF98141BF}"/>
              </a:ext>
            </a:extLst>
          </p:cNvPr>
          <p:cNvSpPr>
            <a:spLocks noGrp="1"/>
          </p:cNvSpPr>
          <p:nvPr>
            <p:ph type="body" sz="quarter" idx="11"/>
          </p:nvPr>
        </p:nvSpPr>
        <p:spPr>
          <a:xfrm>
            <a:off x="508035" y="143934"/>
            <a:ext cx="11216216" cy="495300"/>
          </a:xfrm>
        </p:spPr>
        <p:txBody>
          <a:bodyPr/>
          <a:lstStyle>
            <a:lvl1pPr>
              <a:defRPr sz="1600" cap="all" baseline="0"/>
            </a:lvl1pPr>
          </a:lstStyle>
          <a:p>
            <a:pPr lvl="0"/>
            <a:r>
              <a:rPr lang="en-US"/>
              <a:t>Click to edit Master text styles</a:t>
            </a:r>
          </a:p>
        </p:txBody>
      </p:sp>
    </p:spTree>
    <p:extLst>
      <p:ext uri="{BB962C8B-B14F-4D97-AF65-F5344CB8AC3E}">
        <p14:creationId xmlns:p14="http://schemas.microsoft.com/office/powerpoint/2010/main" val="293184604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9FDE60BA-5CB1-48A3-9987-DDA5034E7434}"/>
              </a:ext>
            </a:extLst>
          </p:cNvPr>
          <p:cNvSpPr>
            <a:spLocks noGrp="1"/>
          </p:cNvSpPr>
          <p:nvPr>
            <p:ph type="title"/>
          </p:nvPr>
        </p:nvSpPr>
        <p:spPr>
          <a:xfrm>
            <a:off x="508035" y="427144"/>
            <a:ext cx="11328365" cy="853440"/>
          </a:xfrm>
        </p:spPr>
        <p:txBody>
          <a:bodyPr/>
          <a:lstStyle/>
          <a:p>
            <a:r>
              <a:rPr lang="en-US"/>
              <a:t>Click to edit Master title style</a:t>
            </a:r>
          </a:p>
        </p:txBody>
      </p:sp>
      <p:sp>
        <p:nvSpPr>
          <p:cNvPr id="8" name="Text Placeholder 7">
            <a:extLst>
              <a:ext uri="{FF2B5EF4-FFF2-40B4-BE49-F238E27FC236}">
                <a16:creationId xmlns:a16="http://schemas.microsoft.com/office/drawing/2014/main" id="{F5B5D333-D192-488B-8DA6-4A33A8860750}"/>
              </a:ext>
            </a:extLst>
          </p:cNvPr>
          <p:cNvSpPr>
            <a:spLocks noGrp="1"/>
          </p:cNvSpPr>
          <p:nvPr>
            <p:ph type="body" sz="quarter" idx="10"/>
          </p:nvPr>
        </p:nvSpPr>
        <p:spPr>
          <a:xfrm>
            <a:off x="853797" y="1594285"/>
            <a:ext cx="10982604" cy="2423583"/>
          </a:xfrm>
        </p:spPr>
        <p:txBody>
          <a:bodyPr/>
          <a:lstStyle>
            <a:lvl1pPr>
              <a:defRPr sz="2133"/>
            </a:lvl1pPr>
            <a:lvl2pPr>
              <a:defRPr sz="1867"/>
            </a:lvl2pPr>
            <a:lvl3pPr>
              <a:defRPr sz="1467"/>
            </a:lvl3pPr>
            <a:lvl4pPr>
              <a:defRPr sz="1400"/>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2C93841-2AEC-46DD-A87A-032AF98141BF}"/>
              </a:ext>
            </a:extLst>
          </p:cNvPr>
          <p:cNvSpPr>
            <a:spLocks noGrp="1"/>
          </p:cNvSpPr>
          <p:nvPr>
            <p:ph type="body" sz="quarter" idx="11"/>
          </p:nvPr>
        </p:nvSpPr>
        <p:spPr>
          <a:xfrm>
            <a:off x="508035" y="143934"/>
            <a:ext cx="11216216" cy="495300"/>
          </a:xfrm>
        </p:spPr>
        <p:txBody>
          <a:bodyPr/>
          <a:lstStyle>
            <a:lvl1pPr>
              <a:defRPr sz="1600" cap="all" baseline="0"/>
            </a:lvl1pPr>
          </a:lstStyle>
          <a:p>
            <a:pPr lvl="0"/>
            <a:r>
              <a:rPr lang="en-US"/>
              <a:t>Click to edit Master text styles</a:t>
            </a:r>
          </a:p>
        </p:txBody>
      </p:sp>
      <p:sp>
        <p:nvSpPr>
          <p:cNvPr id="10" name="Text Placeholder 7">
            <a:extLst>
              <a:ext uri="{FF2B5EF4-FFF2-40B4-BE49-F238E27FC236}">
                <a16:creationId xmlns:a16="http://schemas.microsoft.com/office/drawing/2014/main" id="{ABFA6D44-DA98-4699-97C5-09FBA9E9B800}"/>
              </a:ext>
            </a:extLst>
          </p:cNvPr>
          <p:cNvSpPr>
            <a:spLocks noGrp="1"/>
          </p:cNvSpPr>
          <p:nvPr>
            <p:ph type="body" sz="quarter" idx="12"/>
          </p:nvPr>
        </p:nvSpPr>
        <p:spPr>
          <a:xfrm>
            <a:off x="853797" y="4017867"/>
            <a:ext cx="10982604" cy="2423583"/>
          </a:xfrm>
        </p:spPr>
        <p:txBody>
          <a:bodyPr/>
          <a:lstStyle>
            <a:lvl1pPr>
              <a:defRPr sz="2133"/>
            </a:lvl1pPr>
            <a:lvl2pPr>
              <a:defRPr sz="1867"/>
            </a:lvl2pPr>
            <a:lvl3pPr>
              <a:defRPr sz="1467"/>
            </a:lvl3pPr>
            <a:lvl4pPr>
              <a:defRPr sz="1400"/>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Oval 11">
            <a:extLst>
              <a:ext uri="{FF2B5EF4-FFF2-40B4-BE49-F238E27FC236}">
                <a16:creationId xmlns:a16="http://schemas.microsoft.com/office/drawing/2014/main" id="{CF7C004E-D69F-4F1E-B1DA-815E08C865AE}"/>
              </a:ext>
            </a:extLst>
          </p:cNvPr>
          <p:cNvSpPr>
            <a:spLocks noChangeAspect="1"/>
          </p:cNvSpPr>
          <p:nvPr userDrawn="1"/>
        </p:nvSpPr>
        <p:spPr bwMode="auto">
          <a:xfrm>
            <a:off x="265555" y="1589617"/>
            <a:ext cx="484960" cy="48768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none" lIns="0" tIns="0" rIns="0" bIns="0" numCol="1" rtlCol="0" anchor="ctr" anchorCtr="0" compatLnSpc="1">
            <a:prstTxWarp prst="textNoShape">
              <a:avLst/>
            </a:prstTxWarp>
          </a:bodyPr>
          <a:lstStyle/>
          <a:p>
            <a:pPr marL="0" marR="0" lvl="0" indent="0" algn="ctr" defTabSz="1243265"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chemeClr val="tx2"/>
                </a:solidFill>
                <a:effectLst/>
                <a:uLnTx/>
                <a:uFillTx/>
                <a:latin typeface="Segoe UI" panose="020B0502040204020203" pitchFamily="34" charset="0"/>
                <a:ea typeface="+mn-ea"/>
                <a:cs typeface="Segoe UI" panose="020B0502040204020203" pitchFamily="34" charset="0"/>
              </a:rPr>
              <a:t>1</a:t>
            </a:r>
          </a:p>
        </p:txBody>
      </p:sp>
      <p:sp>
        <p:nvSpPr>
          <p:cNvPr id="13" name="Oval 12">
            <a:extLst>
              <a:ext uri="{FF2B5EF4-FFF2-40B4-BE49-F238E27FC236}">
                <a16:creationId xmlns:a16="http://schemas.microsoft.com/office/drawing/2014/main" id="{F830B12C-5422-4F9A-BD7B-1AE0014DCB92}"/>
              </a:ext>
            </a:extLst>
          </p:cNvPr>
          <p:cNvSpPr>
            <a:spLocks noChangeAspect="1"/>
          </p:cNvSpPr>
          <p:nvPr userDrawn="1"/>
        </p:nvSpPr>
        <p:spPr bwMode="auto">
          <a:xfrm>
            <a:off x="265555" y="4021944"/>
            <a:ext cx="484960" cy="487680"/>
          </a:xfrm>
          <a:prstGeom prst="ellipse">
            <a:avLst/>
          </a:prstGeom>
          <a:solidFill>
            <a:schemeClr val="bg1"/>
          </a:solidFill>
          <a:ln w="10795" cap="flat" cmpd="sng" algn="ctr">
            <a:noFill/>
            <a:prstDash val="solid"/>
          </a:ln>
          <a:effectLst>
            <a:outerShdw blurRad="292100" dist="38100" dir="3600000" sx="102000" sy="102000" algn="tl" rotWithShape="0">
              <a:prstClr val="black">
                <a:alpha val="30000"/>
              </a:prstClr>
            </a:outerShdw>
          </a:effectLst>
        </p:spPr>
        <p:txBody>
          <a:bodyPr vert="horz" wrap="none" lIns="0" tIns="0" rIns="0" bIns="0" numCol="1" rtlCol="0" anchor="ctr" anchorCtr="0" compatLnSpc="1">
            <a:prstTxWarp prst="textNoShape">
              <a:avLst/>
            </a:prstTxWarp>
          </a:bodyPr>
          <a:lstStyle/>
          <a:p>
            <a:pPr marL="0" marR="0" lvl="0" indent="0" algn="ctr" defTabSz="1243265"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chemeClr val="tx2"/>
                </a:solidFill>
                <a:effectLst/>
                <a:uLnTx/>
                <a:uFillTx/>
                <a:latin typeface="Segoe UI" panose="020B0502040204020203" pitchFamily="34" charset="0"/>
                <a:ea typeface="+mn-ea"/>
                <a:cs typeface="Segoe UI" panose="020B0502040204020203" pitchFamily="34" charset="0"/>
              </a:rPr>
              <a:t>2</a:t>
            </a:r>
          </a:p>
        </p:txBody>
      </p:sp>
      <p:cxnSp>
        <p:nvCxnSpPr>
          <p:cNvPr id="6" name="Straight Connector 5">
            <a:extLst>
              <a:ext uri="{FF2B5EF4-FFF2-40B4-BE49-F238E27FC236}">
                <a16:creationId xmlns:a16="http://schemas.microsoft.com/office/drawing/2014/main" id="{0CC4762C-2789-4D72-8F75-06A2834DC4D1}"/>
              </a:ext>
            </a:extLst>
          </p:cNvPr>
          <p:cNvCxnSpPr>
            <a:cxnSpLocks/>
          </p:cNvCxnSpPr>
          <p:nvPr userDrawn="1"/>
        </p:nvCxnSpPr>
        <p:spPr>
          <a:xfrm>
            <a:off x="508000" y="3917951"/>
            <a:ext cx="113284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179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
        <p:nvSpPr>
          <p:cNvPr id="8" name="Text Placeholder 7">
            <a:extLst>
              <a:ext uri="{FF2B5EF4-FFF2-40B4-BE49-F238E27FC236}">
                <a16:creationId xmlns:a16="http://schemas.microsoft.com/office/drawing/2014/main" id="{F5B5D333-D192-488B-8DA6-4A33A8860750}"/>
              </a:ext>
            </a:extLst>
          </p:cNvPr>
          <p:cNvSpPr>
            <a:spLocks noGrp="1"/>
          </p:cNvSpPr>
          <p:nvPr>
            <p:ph type="body" sz="quarter" idx="10"/>
          </p:nvPr>
        </p:nvSpPr>
        <p:spPr>
          <a:xfrm>
            <a:off x="457200" y="1589618"/>
            <a:ext cx="4927600" cy="46291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2C93841-2AEC-46DD-A87A-032AF98141BF}"/>
              </a:ext>
            </a:extLst>
          </p:cNvPr>
          <p:cNvSpPr>
            <a:spLocks noGrp="1"/>
          </p:cNvSpPr>
          <p:nvPr>
            <p:ph type="body" sz="quarter" idx="11"/>
          </p:nvPr>
        </p:nvSpPr>
        <p:spPr>
          <a:xfrm>
            <a:off x="457200" y="1032934"/>
            <a:ext cx="11216216" cy="495300"/>
          </a:xfrm>
        </p:spPr>
        <p:txBody>
          <a:bodyPr/>
          <a:lstStyle>
            <a:lvl1pPr>
              <a:defRPr sz="1867" cap="none" baseline="0"/>
            </a:lvl1pPr>
          </a:lstStyle>
          <a:p>
            <a:pPr lvl="0"/>
            <a:r>
              <a:rPr lang="en-US"/>
              <a:t>Click to edit Master text styles</a:t>
            </a:r>
          </a:p>
        </p:txBody>
      </p:sp>
      <p:sp>
        <p:nvSpPr>
          <p:cNvPr id="2" name="Title 1">
            <a:extLst>
              <a:ext uri="{FF2B5EF4-FFF2-40B4-BE49-F238E27FC236}">
                <a16:creationId xmlns:a16="http://schemas.microsoft.com/office/drawing/2014/main" id="{26344EFA-92BE-4C5E-ADCE-0D81535A51E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17178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ext Layout">
    <p:spTree>
      <p:nvGrpSpPr>
        <p:cNvPr id="1" name=""/>
        <p:cNvGrpSpPr/>
        <p:nvPr/>
      </p:nvGrpSpPr>
      <p:grpSpPr>
        <a:xfrm>
          <a:off x="0" y="0"/>
          <a:ext cx="0" cy="0"/>
          <a:chOff x="0" y="0"/>
          <a:chExt cx="0" cy="0"/>
        </a:xfrm>
      </p:grpSpPr>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
        <p:nvSpPr>
          <p:cNvPr id="11" name="Text Placeholder 10">
            <a:extLst>
              <a:ext uri="{FF2B5EF4-FFF2-40B4-BE49-F238E27FC236}">
                <a16:creationId xmlns:a16="http://schemas.microsoft.com/office/drawing/2014/main" id="{32C93841-2AEC-46DD-A87A-032AF98141BF}"/>
              </a:ext>
            </a:extLst>
          </p:cNvPr>
          <p:cNvSpPr>
            <a:spLocks noGrp="1"/>
          </p:cNvSpPr>
          <p:nvPr>
            <p:ph type="body" sz="quarter" idx="11"/>
          </p:nvPr>
        </p:nvSpPr>
        <p:spPr>
          <a:xfrm>
            <a:off x="508035" y="928426"/>
            <a:ext cx="11216216" cy="495300"/>
          </a:xfrm>
        </p:spPr>
        <p:txBody>
          <a:bodyPr/>
          <a:lstStyle>
            <a:lvl1pPr>
              <a:defRPr sz="2133" cap="none" baseline="0"/>
            </a:lvl1pPr>
          </a:lstStyle>
          <a:p>
            <a:pPr lvl="0"/>
            <a:r>
              <a:rPr lang="en-US"/>
              <a:t>Click to edit Master text styles</a:t>
            </a:r>
          </a:p>
        </p:txBody>
      </p:sp>
      <p:sp>
        <p:nvSpPr>
          <p:cNvPr id="2" name="Title 1">
            <a:extLst>
              <a:ext uri="{FF2B5EF4-FFF2-40B4-BE49-F238E27FC236}">
                <a16:creationId xmlns:a16="http://schemas.microsoft.com/office/drawing/2014/main" id="{D6B1D97B-D2B2-4F16-890D-8C0FA7009540}"/>
              </a:ext>
            </a:extLst>
          </p:cNvPr>
          <p:cNvSpPr>
            <a:spLocks noGrp="1"/>
          </p:cNvSpPr>
          <p:nvPr>
            <p:ph type="title"/>
          </p:nvPr>
        </p:nvSpPr>
        <p:spPr>
          <a:xfrm>
            <a:off x="508035" y="427144"/>
            <a:ext cx="11328365" cy="853440"/>
          </a:xfrm>
        </p:spPr>
        <p:txBody>
          <a:bodyPr/>
          <a:lstStyle/>
          <a:p>
            <a:r>
              <a:rPr lang="en-US"/>
              <a:t>Click to edit Master title style</a:t>
            </a:r>
          </a:p>
        </p:txBody>
      </p:sp>
    </p:spTree>
    <p:extLst>
      <p:ext uri="{BB962C8B-B14F-4D97-AF65-F5344CB8AC3E}">
        <p14:creationId xmlns:p14="http://schemas.microsoft.com/office/powerpoint/2010/main" val="36975713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ext Layout">
    <p:spTree>
      <p:nvGrpSpPr>
        <p:cNvPr id="1" name=""/>
        <p:cNvGrpSpPr/>
        <p:nvPr/>
      </p:nvGrpSpPr>
      <p:grpSpPr>
        <a:xfrm>
          <a:off x="0" y="0"/>
          <a:ext cx="0" cy="0"/>
          <a:chOff x="0" y="0"/>
          <a:chExt cx="0" cy="0"/>
        </a:xfrm>
      </p:grpSpPr>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
        <p:nvSpPr>
          <p:cNvPr id="11" name="Text Placeholder 10">
            <a:extLst>
              <a:ext uri="{FF2B5EF4-FFF2-40B4-BE49-F238E27FC236}">
                <a16:creationId xmlns:a16="http://schemas.microsoft.com/office/drawing/2014/main" id="{32C93841-2AEC-46DD-A87A-032AF98141BF}"/>
              </a:ext>
            </a:extLst>
          </p:cNvPr>
          <p:cNvSpPr>
            <a:spLocks noGrp="1"/>
          </p:cNvSpPr>
          <p:nvPr>
            <p:ph type="body" sz="quarter" idx="11"/>
          </p:nvPr>
        </p:nvSpPr>
        <p:spPr>
          <a:xfrm>
            <a:off x="508035" y="928426"/>
            <a:ext cx="11216216" cy="495300"/>
          </a:xfrm>
        </p:spPr>
        <p:txBody>
          <a:bodyPr/>
          <a:lstStyle>
            <a:lvl1pPr>
              <a:defRPr sz="2133" cap="none" baseline="0"/>
            </a:lvl1pPr>
          </a:lstStyle>
          <a:p>
            <a:pPr lvl="0"/>
            <a:r>
              <a:rPr lang="en-US"/>
              <a:t>Click to edit Master text styles</a:t>
            </a:r>
          </a:p>
        </p:txBody>
      </p:sp>
      <p:sp>
        <p:nvSpPr>
          <p:cNvPr id="2" name="Title 1">
            <a:extLst>
              <a:ext uri="{FF2B5EF4-FFF2-40B4-BE49-F238E27FC236}">
                <a16:creationId xmlns:a16="http://schemas.microsoft.com/office/drawing/2014/main" id="{D6B1D97B-D2B2-4F16-890D-8C0FA7009540}"/>
              </a:ext>
            </a:extLst>
          </p:cNvPr>
          <p:cNvSpPr>
            <a:spLocks noGrp="1"/>
          </p:cNvSpPr>
          <p:nvPr>
            <p:ph type="title"/>
          </p:nvPr>
        </p:nvSpPr>
        <p:spPr>
          <a:xfrm>
            <a:off x="508035" y="427144"/>
            <a:ext cx="11328365" cy="853440"/>
          </a:xfrm>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2C1AB0A8-FA3B-4B17-A256-ADFF2363B304}"/>
              </a:ext>
            </a:extLst>
          </p:cNvPr>
          <p:cNvCxnSpPr>
            <a:cxnSpLocks/>
          </p:cNvCxnSpPr>
          <p:nvPr userDrawn="1"/>
        </p:nvCxnSpPr>
        <p:spPr>
          <a:xfrm>
            <a:off x="4267200" y="1955918"/>
            <a:ext cx="0" cy="4434300"/>
          </a:xfrm>
          <a:prstGeom prst="line">
            <a:avLst/>
          </a:prstGeom>
          <a:ln w="31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73C153-8429-4ADD-BD48-25605EA04E7F}"/>
              </a:ext>
            </a:extLst>
          </p:cNvPr>
          <p:cNvCxnSpPr>
            <a:cxnSpLocks/>
          </p:cNvCxnSpPr>
          <p:nvPr userDrawn="1"/>
        </p:nvCxnSpPr>
        <p:spPr>
          <a:xfrm>
            <a:off x="8313391" y="1955918"/>
            <a:ext cx="0" cy="4434300"/>
          </a:xfrm>
          <a:prstGeom prst="line">
            <a:avLst/>
          </a:prstGeom>
          <a:ln w="31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5231CF6F-A1F3-421C-BD02-F40282441A4A}"/>
              </a:ext>
            </a:extLst>
          </p:cNvPr>
          <p:cNvSpPr>
            <a:spLocks noGrp="1"/>
          </p:cNvSpPr>
          <p:nvPr>
            <p:ph type="body" sz="quarter" idx="15"/>
          </p:nvPr>
        </p:nvSpPr>
        <p:spPr>
          <a:xfrm>
            <a:off x="542745" y="1820279"/>
            <a:ext cx="3724449" cy="1950720"/>
          </a:xfrm>
        </p:spPr>
        <p:txBody>
          <a:bodyPr/>
          <a:lstStyle>
            <a:lvl1pPr algn="ctr">
              <a:spcBef>
                <a:spcPts val="1600"/>
              </a:spcBef>
              <a:defRPr sz="1600" b="1" cap="all" baseline="0">
                <a:solidFill>
                  <a:schemeClr val="tx2"/>
                </a:solidFill>
                <a:latin typeface="+mn-lt"/>
              </a:defRPr>
            </a:lvl1pPr>
            <a:lvl2pPr>
              <a:spcBef>
                <a:spcPts val="800"/>
              </a:spcBef>
              <a:spcAft>
                <a:spcPts val="800"/>
              </a:spcAft>
              <a:defRPr sz="1467"/>
            </a:lvl2pPr>
            <a:lvl3pPr marL="535504" indent="0" algn="l">
              <a:spcBef>
                <a:spcPts val="1067"/>
              </a:spcBef>
              <a:spcAft>
                <a:spcPts val="0"/>
              </a:spcAft>
              <a:defRPr sz="1867" b="1">
                <a:latin typeface="+mn-lt"/>
              </a:defRPr>
            </a:lvl3pPr>
            <a:lvl4pPr marL="535504" indent="0">
              <a:spcBef>
                <a:spcPts val="0"/>
              </a:spcBef>
              <a:spcAft>
                <a:spcPts val="0"/>
              </a:spcAft>
              <a:defRPr sz="1600"/>
            </a:lvl4pPr>
            <a:lvl5pPr marL="535504" indent="0">
              <a:spcAft>
                <a:spcPts val="1067"/>
              </a:spcAft>
              <a:buNone/>
              <a:defRPr sz="1200" b="1" kern="0" cap="all" spc="133"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284DC900-6A83-4C14-96F6-DB31E85A6A58}"/>
              </a:ext>
            </a:extLst>
          </p:cNvPr>
          <p:cNvSpPr>
            <a:spLocks noGrp="1"/>
          </p:cNvSpPr>
          <p:nvPr>
            <p:ph type="body" sz="quarter" idx="16"/>
          </p:nvPr>
        </p:nvSpPr>
        <p:spPr>
          <a:xfrm>
            <a:off x="4392728" y="1820279"/>
            <a:ext cx="3653776" cy="1950720"/>
          </a:xfrm>
        </p:spPr>
        <p:txBody>
          <a:bodyPr/>
          <a:lstStyle>
            <a:lvl1pPr algn="ctr">
              <a:spcBef>
                <a:spcPts val="1600"/>
              </a:spcBef>
              <a:defRPr lang="en-US" sz="1600" b="1" kern="1200" cap="all" spc="-49" baseline="0" dirty="0">
                <a:solidFill>
                  <a:schemeClr val="tx2"/>
                </a:solidFill>
                <a:latin typeface="+mn-lt"/>
                <a:ea typeface="+mn-ea"/>
                <a:cs typeface="+mn-cs"/>
              </a:defRPr>
            </a:lvl1pPr>
            <a:lvl2pPr>
              <a:spcBef>
                <a:spcPts val="800"/>
              </a:spcBef>
              <a:defRPr sz="1600"/>
            </a:lvl2pPr>
            <a:lvl3pPr algn="ctr">
              <a:defRPr lang="en-US" sz="1400" b="0" kern="1200" cap="all" spc="-49" baseline="0" dirty="0">
                <a:solidFill>
                  <a:schemeClr val="tx2"/>
                </a:solidFill>
                <a:latin typeface="+mn-lt"/>
                <a:ea typeface="+mn-ea"/>
                <a:cs typeface="+mn-cs"/>
              </a:defRPr>
            </a:lvl3pPr>
            <a:lvl4pPr>
              <a:spcBef>
                <a:spcPts val="800"/>
              </a:spcBef>
              <a:spcAft>
                <a:spcPts val="0"/>
              </a:spcAft>
              <a:defRPr sz="1600"/>
            </a:lvl4pPr>
            <a:lvl5pPr marL="0" indent="0">
              <a:spcAft>
                <a:spcPts val="800"/>
              </a:spcAft>
              <a:buNone/>
              <a:defRPr lang="en-US" sz="1200" b="1" kern="0" cap="all" spc="133" baseline="0" dirty="0">
                <a:solidFill>
                  <a:schemeClr val="tx1"/>
                </a:solidFill>
                <a:latin typeface="+mn-lt"/>
                <a:ea typeface="+mn-ea"/>
                <a:cs typeface="+mn-cs"/>
              </a:defRPr>
            </a:lvl5pPr>
          </a:lstStyle>
          <a:p>
            <a:pPr marL="0" marR="0" lvl="0" indent="0" algn="ctr" defTabSz="914437" rtl="0" eaLnBrk="1" fontAlgn="auto" latinLnBrk="0" hangingPunct="1">
              <a:lnSpc>
                <a:spcPct val="100000"/>
              </a:lnSpc>
              <a:spcBef>
                <a:spcPts val="1600"/>
              </a:spcBef>
              <a:spcAft>
                <a:spcPts val="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marL="304792" marR="0" lvl="4" indent="0" algn="l" defTabSz="914437" rtl="0" eaLnBrk="1" fontAlgn="auto" latinLnBrk="0" hangingPunct="1">
              <a:lnSpc>
                <a:spcPct val="100000"/>
              </a:lnSpc>
              <a:spcBef>
                <a:spcPts val="0"/>
              </a:spcBef>
              <a:spcAft>
                <a:spcPts val="800"/>
              </a:spcAft>
              <a:buClrTx/>
              <a:buSzPct val="90000"/>
              <a:buFont typeface="Arial" panose="020B0604020202020204" pitchFamily="34" charset="0"/>
              <a:buNone/>
              <a:tabLst/>
            </a:pPr>
            <a:r>
              <a:rPr lang="en-US"/>
              <a:t>Fifth level</a:t>
            </a:r>
          </a:p>
        </p:txBody>
      </p:sp>
      <p:sp>
        <p:nvSpPr>
          <p:cNvPr id="13" name="Text Placeholder 9">
            <a:extLst>
              <a:ext uri="{FF2B5EF4-FFF2-40B4-BE49-F238E27FC236}">
                <a16:creationId xmlns:a16="http://schemas.microsoft.com/office/drawing/2014/main" id="{5D4279FF-EC67-43D6-B523-BD921C369333}"/>
              </a:ext>
            </a:extLst>
          </p:cNvPr>
          <p:cNvSpPr>
            <a:spLocks noGrp="1"/>
          </p:cNvSpPr>
          <p:nvPr>
            <p:ph type="body" sz="quarter" idx="17"/>
          </p:nvPr>
        </p:nvSpPr>
        <p:spPr>
          <a:xfrm>
            <a:off x="8473017" y="1820279"/>
            <a:ext cx="3653776" cy="1950720"/>
          </a:xfrm>
        </p:spPr>
        <p:txBody>
          <a:bodyPr/>
          <a:lstStyle>
            <a:lvl1pPr algn="ctr">
              <a:spcBef>
                <a:spcPts val="1600"/>
              </a:spcBef>
              <a:defRPr lang="en-US" sz="1600" b="1" kern="1200" cap="all" spc="-49" baseline="0" dirty="0">
                <a:solidFill>
                  <a:schemeClr val="tx2"/>
                </a:solidFill>
                <a:latin typeface="+mn-lt"/>
                <a:ea typeface="+mn-ea"/>
                <a:cs typeface="+mn-cs"/>
              </a:defRPr>
            </a:lvl1pPr>
            <a:lvl2pPr>
              <a:spcBef>
                <a:spcPts val="800"/>
              </a:spcBef>
              <a:defRPr sz="1600"/>
            </a:lvl2pPr>
            <a:lvl3pPr algn="l">
              <a:defRPr sz="1867" b="1">
                <a:latin typeface="+mn-lt"/>
              </a:defRPr>
            </a:lvl3pPr>
            <a:lvl4pPr>
              <a:spcBef>
                <a:spcPts val="800"/>
              </a:spcBef>
              <a:spcAft>
                <a:spcPts val="0"/>
              </a:spcAft>
              <a:defRPr sz="1600"/>
            </a:lvl4pPr>
            <a:lvl5pPr marL="0" indent="0">
              <a:spcAft>
                <a:spcPts val="800"/>
              </a:spcAft>
              <a:buNone/>
              <a:defRPr lang="en-US" sz="1200" b="1" kern="0" cap="all" spc="133" baseline="0" dirty="0">
                <a:solidFill>
                  <a:schemeClr val="tx1"/>
                </a:solidFill>
                <a:latin typeface="+mn-lt"/>
                <a:ea typeface="+mn-ea"/>
                <a:cs typeface="+mn-cs"/>
              </a:defRPr>
            </a:lvl5pPr>
          </a:lstStyle>
          <a:p>
            <a:pPr marL="0" marR="0" lvl="0" indent="0" algn="ctr" defTabSz="914437" rtl="0" eaLnBrk="1" fontAlgn="auto" latinLnBrk="0" hangingPunct="1">
              <a:lnSpc>
                <a:spcPct val="100000"/>
              </a:lnSpc>
              <a:spcBef>
                <a:spcPts val="1600"/>
              </a:spcBef>
              <a:spcAft>
                <a:spcPts val="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marL="304792" marR="0" lvl="4" indent="0" algn="l" defTabSz="914437" rtl="0" eaLnBrk="1" fontAlgn="auto" latinLnBrk="0" hangingPunct="1">
              <a:lnSpc>
                <a:spcPct val="100000"/>
              </a:lnSpc>
              <a:spcBef>
                <a:spcPts val="0"/>
              </a:spcBef>
              <a:spcAft>
                <a:spcPts val="800"/>
              </a:spcAft>
              <a:buClrTx/>
              <a:buSzPct val="90000"/>
              <a:buFont typeface="Arial" panose="020B0604020202020204" pitchFamily="34" charset="0"/>
              <a:buNone/>
              <a:tabLst/>
            </a:pPr>
            <a:r>
              <a:rPr lang="en-US"/>
              <a:t>Fifth level</a:t>
            </a:r>
          </a:p>
        </p:txBody>
      </p:sp>
    </p:spTree>
    <p:extLst>
      <p:ext uri="{BB962C8B-B14F-4D97-AF65-F5344CB8AC3E}">
        <p14:creationId xmlns:p14="http://schemas.microsoft.com/office/powerpoint/2010/main" val="37682656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7BE99C98-5F8F-4C7D-BE9E-26FF28ED7E0A}"/>
              </a:ext>
            </a:extLst>
          </p:cNvPr>
          <p:cNvSpPr>
            <a:spLocks noGrp="1"/>
          </p:cNvSpPr>
          <p:nvPr>
            <p:ph type="title"/>
          </p:nvPr>
        </p:nvSpPr>
        <p:spPr>
          <a:xfrm>
            <a:off x="508035" y="427144"/>
            <a:ext cx="4297069" cy="853440"/>
          </a:xfrm>
        </p:spPr>
        <p:txBody>
          <a:bodyPr/>
          <a:lstStyle/>
          <a:p>
            <a:r>
              <a:rPr lang="en-US"/>
              <a:t>Click to edit Master title style</a:t>
            </a:r>
          </a:p>
        </p:txBody>
      </p:sp>
      <p:sp>
        <p:nvSpPr>
          <p:cNvPr id="7" name="Text Placeholder 6">
            <a:extLst>
              <a:ext uri="{FF2B5EF4-FFF2-40B4-BE49-F238E27FC236}">
                <a16:creationId xmlns:a16="http://schemas.microsoft.com/office/drawing/2014/main" id="{7527B8B1-8D87-4B54-9D2D-66B8D61C8F27}"/>
              </a:ext>
            </a:extLst>
          </p:cNvPr>
          <p:cNvSpPr>
            <a:spLocks noGrp="1"/>
          </p:cNvSpPr>
          <p:nvPr>
            <p:ph type="body" sz="quarter" idx="14"/>
          </p:nvPr>
        </p:nvSpPr>
        <p:spPr>
          <a:xfrm>
            <a:off x="508000" y="1765945"/>
            <a:ext cx="3724365" cy="1299472"/>
          </a:xfrm>
        </p:spPr>
        <p:txBody>
          <a:bodyPr/>
          <a:lstStyle>
            <a:lvl1pPr>
              <a:defRPr sz="2133"/>
            </a:lvl1pPr>
            <a:lvl2pPr>
              <a:defRPr sz="1867"/>
            </a:lvl2pPr>
            <a:lvl3pPr>
              <a:defRPr sz="1467"/>
            </a:lvl3pPr>
            <a:lvl4pPr>
              <a:defRPr sz="1400"/>
            </a:lvl4pPr>
            <a:lvl5pPr>
              <a:defRPr sz="1333"/>
            </a:lvl5pPr>
          </a:lstStyle>
          <a:p>
            <a:pPr lvl="0"/>
            <a:r>
              <a:rPr lang="en-US"/>
              <a:t>Click to edit Master text styles</a:t>
            </a:r>
          </a:p>
          <a:p>
            <a:pPr lvl="1"/>
            <a:endParaRPr lang="en-US"/>
          </a:p>
        </p:txBody>
      </p:sp>
      <p:sp>
        <p:nvSpPr>
          <p:cNvPr id="10" name="Text Placeholder 9">
            <a:extLst>
              <a:ext uri="{FF2B5EF4-FFF2-40B4-BE49-F238E27FC236}">
                <a16:creationId xmlns:a16="http://schemas.microsoft.com/office/drawing/2014/main" id="{5C71A863-07C0-4EA6-BA84-50721CC2DF72}"/>
              </a:ext>
            </a:extLst>
          </p:cNvPr>
          <p:cNvSpPr>
            <a:spLocks noGrp="1"/>
          </p:cNvSpPr>
          <p:nvPr>
            <p:ph type="body" sz="quarter" idx="15"/>
          </p:nvPr>
        </p:nvSpPr>
        <p:spPr>
          <a:xfrm>
            <a:off x="5520267" y="390880"/>
            <a:ext cx="6671733" cy="1950720"/>
          </a:xfrm>
        </p:spPr>
        <p:txBody>
          <a:bodyPr/>
          <a:lstStyle>
            <a:lvl1pPr>
              <a:spcBef>
                <a:spcPts val="1600"/>
              </a:spcBef>
              <a:defRPr sz="2133">
                <a:solidFill>
                  <a:schemeClr val="tx2"/>
                </a:solidFill>
              </a:defRPr>
            </a:lvl1pPr>
            <a:lvl2pPr>
              <a:spcBef>
                <a:spcPts val="800"/>
              </a:spcBef>
              <a:defRPr sz="1600"/>
            </a:lvl2pPr>
            <a:lvl3pPr>
              <a:defRPr sz="1467"/>
            </a:lvl3pPr>
            <a:lvl4pPr>
              <a:defRPr sz="1400"/>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19315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7BE99C98-5F8F-4C7D-BE9E-26FF28ED7E0A}"/>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7527B8B1-8D87-4B54-9D2D-66B8D61C8F27}"/>
              </a:ext>
            </a:extLst>
          </p:cNvPr>
          <p:cNvSpPr>
            <a:spLocks noGrp="1"/>
          </p:cNvSpPr>
          <p:nvPr>
            <p:ph type="body" sz="quarter" idx="14"/>
          </p:nvPr>
        </p:nvSpPr>
        <p:spPr>
          <a:xfrm>
            <a:off x="508000" y="1426634"/>
            <a:ext cx="11328400" cy="1147233"/>
          </a:xfrm>
        </p:spPr>
        <p:txBody>
          <a:bodyPr/>
          <a:lstStyle>
            <a:lvl1pPr>
              <a:defRPr sz="2133"/>
            </a:lvl1pPr>
            <a:lvl2pPr>
              <a:defRPr sz="1867"/>
            </a:lvl2pPr>
            <a:lvl3pPr>
              <a:defRPr sz="1467"/>
            </a:lvl3pPr>
            <a:lvl4pPr>
              <a:defRPr sz="1400"/>
            </a:lvl4pPr>
            <a:lvl5pPr>
              <a:defRPr sz="1333"/>
            </a:lvl5pPr>
          </a:lstStyle>
          <a:p>
            <a:pPr lvl="0"/>
            <a:r>
              <a:rPr lang="en-US"/>
              <a:t>Click to edit Master text styles</a:t>
            </a:r>
          </a:p>
          <a:p>
            <a:pPr lvl="1"/>
            <a:endParaRPr lang="en-US"/>
          </a:p>
        </p:txBody>
      </p:sp>
      <p:sp>
        <p:nvSpPr>
          <p:cNvPr id="10" name="Text Placeholder 9">
            <a:extLst>
              <a:ext uri="{FF2B5EF4-FFF2-40B4-BE49-F238E27FC236}">
                <a16:creationId xmlns:a16="http://schemas.microsoft.com/office/drawing/2014/main" id="{5C71A863-07C0-4EA6-BA84-50721CC2DF72}"/>
              </a:ext>
            </a:extLst>
          </p:cNvPr>
          <p:cNvSpPr>
            <a:spLocks noGrp="1"/>
          </p:cNvSpPr>
          <p:nvPr>
            <p:ph type="body" sz="quarter" idx="15"/>
          </p:nvPr>
        </p:nvSpPr>
        <p:spPr>
          <a:xfrm>
            <a:off x="508000" y="3429001"/>
            <a:ext cx="3413760" cy="2747433"/>
          </a:xfrm>
        </p:spPr>
        <p:txBody>
          <a:bodyPr/>
          <a:lstStyle>
            <a:lvl1pPr>
              <a:defRPr sz="2133">
                <a:solidFill>
                  <a:schemeClr val="tx2"/>
                </a:solidFill>
              </a:defRPr>
            </a:lvl1pPr>
            <a:lvl2pPr>
              <a:spcBef>
                <a:spcPts val="800"/>
              </a:spcBef>
              <a:defRPr sz="1600"/>
            </a:lvl2pPr>
            <a:lvl3pPr>
              <a:defRPr sz="1467"/>
            </a:lvl3pPr>
            <a:lvl4pPr>
              <a:defRPr sz="1400"/>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58756624-F37B-418A-A7BD-83FBAC44C045}"/>
              </a:ext>
            </a:extLst>
          </p:cNvPr>
          <p:cNvSpPr>
            <a:spLocks noGrp="1"/>
          </p:cNvSpPr>
          <p:nvPr>
            <p:ph type="body" sz="quarter" idx="16"/>
          </p:nvPr>
        </p:nvSpPr>
        <p:spPr>
          <a:xfrm>
            <a:off x="4465320" y="3429001"/>
            <a:ext cx="3413760" cy="2747433"/>
          </a:xfrm>
        </p:spPr>
        <p:txBody>
          <a:bodyPr/>
          <a:lstStyle>
            <a:lvl1pPr>
              <a:defRPr sz="2133">
                <a:solidFill>
                  <a:schemeClr val="tx2"/>
                </a:solidFill>
              </a:defRPr>
            </a:lvl1pPr>
            <a:lvl2pPr>
              <a:spcBef>
                <a:spcPts val="800"/>
              </a:spcBef>
              <a:defRPr sz="1600"/>
            </a:lvl2pPr>
            <a:lvl3pPr>
              <a:defRPr sz="1467"/>
            </a:lvl3pPr>
            <a:lvl4pPr>
              <a:defRPr sz="1400"/>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9">
            <a:extLst>
              <a:ext uri="{FF2B5EF4-FFF2-40B4-BE49-F238E27FC236}">
                <a16:creationId xmlns:a16="http://schemas.microsoft.com/office/drawing/2014/main" id="{F61688F4-2216-4153-85E8-3D72B60AC3C5}"/>
              </a:ext>
            </a:extLst>
          </p:cNvPr>
          <p:cNvSpPr>
            <a:spLocks noGrp="1"/>
          </p:cNvSpPr>
          <p:nvPr>
            <p:ph type="body" sz="quarter" idx="17"/>
          </p:nvPr>
        </p:nvSpPr>
        <p:spPr>
          <a:xfrm>
            <a:off x="8422640" y="3429001"/>
            <a:ext cx="3413760" cy="2747433"/>
          </a:xfrm>
        </p:spPr>
        <p:txBody>
          <a:bodyPr/>
          <a:lstStyle>
            <a:lvl1pPr>
              <a:defRPr sz="2133">
                <a:solidFill>
                  <a:schemeClr val="tx2"/>
                </a:solidFill>
              </a:defRPr>
            </a:lvl1pPr>
            <a:lvl2pPr>
              <a:spcBef>
                <a:spcPts val="800"/>
              </a:spcBef>
              <a:defRPr sz="1600"/>
            </a:lvl2pPr>
            <a:lvl3pPr>
              <a:defRPr sz="1467"/>
            </a:lvl3pPr>
            <a:lvl4pPr>
              <a:defRPr sz="1400"/>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88416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Executives">
    <p:spTree>
      <p:nvGrpSpPr>
        <p:cNvPr id="1" name=""/>
        <p:cNvGrpSpPr/>
        <p:nvPr/>
      </p:nvGrpSpPr>
      <p:grpSpPr>
        <a:xfrm>
          <a:off x="0" y="0"/>
          <a:ext cx="0" cy="0"/>
          <a:chOff x="0" y="0"/>
          <a:chExt cx="0" cy="0"/>
        </a:xfrm>
      </p:grpSpPr>
      <p:sp>
        <p:nvSpPr>
          <p:cNvPr id="15" name="Rectangle 14"/>
          <p:cNvSpPr/>
          <p:nvPr userDrawn="1"/>
        </p:nvSpPr>
        <p:spPr>
          <a:xfrm>
            <a:off x="543256" y="427567"/>
            <a:ext cx="11209744" cy="6076760"/>
          </a:xfrm>
          <a:prstGeom prst="rect">
            <a:avLst/>
          </a:prstGeom>
          <a:solidFill>
            <a:schemeClr val="bg1">
              <a:lumMod val="95000"/>
            </a:schemeClr>
          </a:solidFill>
          <a:ln w="10795" cap="flat" cmpd="sng" algn="ctr">
            <a:noFill/>
            <a:prstDash val="solid"/>
          </a:ln>
          <a:effectLst>
            <a:outerShdw blurRad="254000" dist="25400" dir="3600000" sx="102000" sy="102000" algn="tl" rotWithShape="0">
              <a:prstClr val="black">
                <a:alpha val="20000"/>
              </a:prstClr>
            </a:outerShdw>
          </a:effectLst>
        </p:spPr>
        <p:txBody>
          <a:bodyPr vert="horz" wrap="square" lIns="0" tIns="62183" rIns="0" bIns="62183" numCol="1" rtlCol="0" anchor="t" anchorCtr="0" compatLnSpc="1">
            <a:prstTxWarp prst="textNoShape">
              <a:avLst/>
            </a:prstTxWarp>
          </a:bodyPr>
          <a:lstStyle/>
          <a:p>
            <a:pPr lvl="0" algn="ctr" defTabSz="1243265" fontAlgn="base">
              <a:spcBef>
                <a:spcPct val="0"/>
              </a:spcBef>
              <a:spcAft>
                <a:spcPct val="0"/>
              </a:spcAft>
            </a:pPr>
            <a:endParaRPr lang="en-US" sz="1400" b="1" kern="0" cap="all" spc="133">
              <a:solidFill>
                <a:schemeClr val="tx2"/>
              </a:solidFill>
            </a:endParaRPr>
          </a:p>
        </p:txBody>
      </p:sp>
      <p:sp>
        <p:nvSpPr>
          <p:cNvPr id="7" name="Picture Placeholder 6"/>
          <p:cNvSpPr>
            <a:spLocks noGrp="1"/>
          </p:cNvSpPr>
          <p:nvPr>
            <p:ph type="pic" sz="quarter" idx="25"/>
          </p:nvPr>
        </p:nvSpPr>
        <p:spPr>
          <a:xfrm>
            <a:off x="789740" y="1863139"/>
            <a:ext cx="2036233" cy="2193692"/>
          </a:xfrm>
          <a:solidFill>
            <a:schemeClr val="accent1"/>
          </a:solidFill>
          <a:ln>
            <a:noFill/>
          </a:ln>
        </p:spPr>
        <p:txBody>
          <a:bodyPr lIns="360000" tIns="360000" rIns="360000" bIns="360000">
            <a:normAutofit/>
          </a:bodyPr>
          <a:lstStyle>
            <a:lvl1pPr algn="ctr">
              <a:defRPr sz="1001" b="1" i="0" cap="none" spc="0" baseline="0">
                <a:solidFill>
                  <a:schemeClr val="accent4"/>
                </a:solidFill>
                <a:latin typeface="Muli" charset="0"/>
                <a:ea typeface="Muli" charset="0"/>
                <a:cs typeface="Muli" charset="0"/>
              </a:defRPr>
            </a:lvl1pPr>
          </a:lstStyle>
          <a:p>
            <a:endParaRPr lang="en-US"/>
          </a:p>
        </p:txBody>
      </p:sp>
      <p:sp>
        <p:nvSpPr>
          <p:cNvPr id="2" name="Title 1">
            <a:extLst>
              <a:ext uri="{FF2B5EF4-FFF2-40B4-BE49-F238E27FC236}">
                <a16:creationId xmlns:a16="http://schemas.microsoft.com/office/drawing/2014/main" id="{E08BED40-15EF-42CB-9D6D-4944F7A24C76}"/>
              </a:ext>
            </a:extLst>
          </p:cNvPr>
          <p:cNvSpPr>
            <a:spLocks noGrp="1"/>
          </p:cNvSpPr>
          <p:nvPr>
            <p:ph type="title"/>
          </p:nvPr>
        </p:nvSpPr>
        <p:spPr>
          <a:xfrm>
            <a:off x="816062" y="672102"/>
            <a:ext cx="4363676" cy="1216965"/>
          </a:xfrm>
        </p:spPr>
        <p:txBody>
          <a:bodyPr/>
          <a:lstStyle/>
          <a:p>
            <a:r>
              <a:rPr lang="en-US"/>
              <a:t>Click to edit Master</a:t>
            </a:r>
          </a:p>
        </p:txBody>
      </p:sp>
      <p:sp>
        <p:nvSpPr>
          <p:cNvPr id="6" name="Text Placeholder 3">
            <a:extLst>
              <a:ext uri="{FF2B5EF4-FFF2-40B4-BE49-F238E27FC236}">
                <a16:creationId xmlns:a16="http://schemas.microsoft.com/office/drawing/2014/main" id="{22FA0E35-B9B3-48A5-A3BC-1D3C5654FE21}"/>
              </a:ext>
            </a:extLst>
          </p:cNvPr>
          <p:cNvSpPr>
            <a:spLocks noGrp="1"/>
          </p:cNvSpPr>
          <p:nvPr>
            <p:ph type="body" sz="quarter" idx="27"/>
          </p:nvPr>
        </p:nvSpPr>
        <p:spPr>
          <a:xfrm>
            <a:off x="8412049" y="1863139"/>
            <a:ext cx="2932651" cy="1854200"/>
          </a:xfrm>
        </p:spPr>
        <p:txBody>
          <a:bodyPr/>
          <a:lstStyle>
            <a:lvl1pPr algn="l">
              <a:defRPr sz="1867"/>
            </a:lvl1pPr>
            <a:lvl2pPr algn="l">
              <a:defRPr sz="16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24F0A0-31ED-49CD-87AE-80673A7D95E4}"/>
              </a:ext>
            </a:extLst>
          </p:cNvPr>
          <p:cNvSpPr>
            <a:spLocks noGrp="1"/>
          </p:cNvSpPr>
          <p:nvPr>
            <p:ph type="body" sz="quarter" idx="26"/>
          </p:nvPr>
        </p:nvSpPr>
        <p:spPr>
          <a:xfrm>
            <a:off x="2982517" y="1863139"/>
            <a:ext cx="3025556" cy="1854200"/>
          </a:xfrm>
        </p:spPr>
        <p:txBody>
          <a:bodyPr/>
          <a:lstStyle>
            <a:lvl1pPr>
              <a:defRPr sz="1867"/>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BB4DD078-548D-4626-8273-C893ABAB435C}"/>
              </a:ext>
            </a:extLst>
          </p:cNvPr>
          <p:cNvSpPr>
            <a:spLocks noGrp="1"/>
          </p:cNvSpPr>
          <p:nvPr>
            <p:ph type="pic" sz="quarter" idx="28"/>
          </p:nvPr>
        </p:nvSpPr>
        <p:spPr>
          <a:xfrm>
            <a:off x="6191945" y="1863139"/>
            <a:ext cx="2036233" cy="2193692"/>
          </a:xfrm>
          <a:solidFill>
            <a:schemeClr val="accent1"/>
          </a:solidFill>
          <a:ln>
            <a:noFill/>
          </a:ln>
        </p:spPr>
        <p:txBody>
          <a:bodyPr lIns="360000" tIns="360000" rIns="360000" bIns="360000">
            <a:normAutofit/>
          </a:bodyPr>
          <a:lstStyle>
            <a:lvl1pPr algn="ctr">
              <a:defRPr sz="1001" b="1" i="0" cap="none" spc="0" baseline="0">
                <a:solidFill>
                  <a:schemeClr val="accent4"/>
                </a:solidFill>
                <a:latin typeface="Muli" charset="0"/>
                <a:ea typeface="Muli" charset="0"/>
                <a:cs typeface="Muli" charset="0"/>
              </a:defRPr>
            </a:lvl1pPr>
          </a:lstStyle>
          <a:p>
            <a:endParaRPr lang="en-US"/>
          </a:p>
        </p:txBody>
      </p:sp>
    </p:spTree>
    <p:extLst>
      <p:ext uri="{BB962C8B-B14F-4D97-AF65-F5344CB8AC3E}">
        <p14:creationId xmlns:p14="http://schemas.microsoft.com/office/powerpoint/2010/main" val="39360076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59271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xecutive">
    <p:spTree>
      <p:nvGrpSpPr>
        <p:cNvPr id="1" name=""/>
        <p:cNvGrpSpPr/>
        <p:nvPr/>
      </p:nvGrpSpPr>
      <p:grpSpPr>
        <a:xfrm>
          <a:off x="0" y="0"/>
          <a:ext cx="0" cy="0"/>
          <a:chOff x="0" y="0"/>
          <a:chExt cx="0" cy="0"/>
        </a:xfrm>
      </p:grpSpPr>
      <p:sp>
        <p:nvSpPr>
          <p:cNvPr id="15" name="Rectangle 14"/>
          <p:cNvSpPr/>
          <p:nvPr userDrawn="1"/>
        </p:nvSpPr>
        <p:spPr>
          <a:xfrm>
            <a:off x="838202" y="838200"/>
            <a:ext cx="10515601" cy="518160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62183" rIns="0" bIns="62183" numCol="1" rtlCol="0" anchor="ctr" anchorCtr="0" compatLnSpc="1">
            <a:prstTxWarp prst="textNoShape">
              <a:avLst/>
            </a:prstTxWarp>
          </a:bodyPr>
          <a:lstStyle/>
          <a:p>
            <a:pPr marR="0" lvl="0" indent="0" algn="ctr" defTabSz="1243265" fontAlgn="base">
              <a:lnSpc>
                <a:spcPct val="100000"/>
              </a:lnSpc>
              <a:spcBef>
                <a:spcPct val="0"/>
              </a:spcBef>
              <a:spcAft>
                <a:spcPct val="0"/>
              </a:spcAft>
              <a:buClrTx/>
              <a:buSzTx/>
              <a:buFontTx/>
              <a:buNone/>
              <a:tabLst/>
            </a:pPr>
            <a:endParaRPr kumimoji="0" lang="en-US" sz="2667"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7" name="Picture Placeholder 6"/>
          <p:cNvSpPr>
            <a:spLocks noGrp="1"/>
          </p:cNvSpPr>
          <p:nvPr>
            <p:ph type="pic" sz="quarter" idx="25"/>
          </p:nvPr>
        </p:nvSpPr>
        <p:spPr>
          <a:xfrm>
            <a:off x="5702594" y="838202"/>
            <a:ext cx="4809673" cy="5181599"/>
          </a:xfrm>
          <a:solidFill>
            <a:schemeClr val="accent1"/>
          </a:solidFill>
          <a:ln>
            <a:noFill/>
          </a:ln>
        </p:spPr>
        <p:txBody>
          <a:bodyPr lIns="360000" tIns="360000" rIns="360000" bIns="360000">
            <a:normAutofit/>
          </a:bodyPr>
          <a:lstStyle>
            <a:lvl1pPr algn="ctr">
              <a:defRPr sz="1001" b="1" i="0" cap="none" spc="0" baseline="0">
                <a:solidFill>
                  <a:schemeClr val="accent4"/>
                </a:solidFill>
                <a:latin typeface="Muli" charset="0"/>
                <a:ea typeface="Muli" charset="0"/>
                <a:cs typeface="Muli" charset="0"/>
              </a:defRPr>
            </a:lvl1pPr>
          </a:lstStyle>
          <a:p>
            <a:endParaRPr lang="en-US"/>
          </a:p>
        </p:txBody>
      </p:sp>
      <p:sp>
        <p:nvSpPr>
          <p:cNvPr id="2" name="Title 1">
            <a:extLst>
              <a:ext uri="{FF2B5EF4-FFF2-40B4-BE49-F238E27FC236}">
                <a16:creationId xmlns:a16="http://schemas.microsoft.com/office/drawing/2014/main" id="{E08BED40-15EF-42CB-9D6D-4944F7A24C76}"/>
              </a:ext>
            </a:extLst>
          </p:cNvPr>
          <p:cNvSpPr>
            <a:spLocks noGrp="1"/>
          </p:cNvSpPr>
          <p:nvPr>
            <p:ph type="title"/>
          </p:nvPr>
        </p:nvSpPr>
        <p:spPr>
          <a:xfrm>
            <a:off x="1198199" y="1280584"/>
            <a:ext cx="4363676" cy="1216965"/>
          </a:xfrm>
        </p:spPr>
        <p:txBody>
          <a:bodyPr/>
          <a:lstStyle/>
          <a:p>
            <a:r>
              <a:rPr lang="en-US"/>
              <a:t>Click to edit Master</a:t>
            </a:r>
          </a:p>
        </p:txBody>
      </p:sp>
      <p:sp>
        <p:nvSpPr>
          <p:cNvPr id="4" name="Text Placeholder 3">
            <a:extLst>
              <a:ext uri="{FF2B5EF4-FFF2-40B4-BE49-F238E27FC236}">
                <a16:creationId xmlns:a16="http://schemas.microsoft.com/office/drawing/2014/main" id="{4C24F0A0-31ED-49CD-87AE-80673A7D95E4}"/>
              </a:ext>
            </a:extLst>
          </p:cNvPr>
          <p:cNvSpPr>
            <a:spLocks noGrp="1"/>
          </p:cNvSpPr>
          <p:nvPr>
            <p:ph type="body" sz="quarter" idx="26"/>
          </p:nvPr>
        </p:nvSpPr>
        <p:spPr>
          <a:xfrm>
            <a:off x="1198033" y="2404475"/>
            <a:ext cx="4224504" cy="1854200"/>
          </a:xfrm>
        </p:spPr>
        <p:txBody>
          <a:bodyPr/>
          <a:lstStyle>
            <a:lvl1pPr>
              <a:defRPr sz="1867"/>
            </a:lvl1pPr>
            <a:lvl2pPr>
              <a:defRPr sz="1600"/>
            </a:lvl2pPr>
            <a:lvl3pPr>
              <a:defRPr sz="1400"/>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441804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360988"/>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360988"/>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19345020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prstGeom prst="rect">
            <a:avLst/>
          </a:prstGeo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3"/>
            <a:ext cx="3618381" cy="1146980"/>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618381" cy="1146980"/>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prstGeom prst="rect">
            <a:avLst/>
          </a:prstGeo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1"/>
            <a:ext cx="3609417" cy="3099395"/>
          </a:xfrm>
          <a:prstGeom prst="rect">
            <a:avLst/>
          </a:prstGeo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3"/>
            <a:ext cx="3618381" cy="1146980"/>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197058285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7" y="2158886"/>
            <a:ext cx="1693247" cy="895855"/>
          </a:xfrm>
          <a:prstGeom prst="rect">
            <a:avLst/>
          </a:prstGeo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7" y="3167817"/>
            <a:ext cx="1693247" cy="2702963"/>
          </a:xfrm>
          <a:prstGeom prst="rect">
            <a:avLst/>
          </a:prstGeom>
        </p:spPr>
        <p:txBody>
          <a:bodyPr lIns="0" tIns="0" rIns="0" bIns="0"/>
          <a:lstStyle>
            <a:lvl1pPr marL="0" indent="0">
              <a:lnSpc>
                <a:spcPts val="1765"/>
              </a:lnSpc>
              <a:spcBef>
                <a:spcPts val="883"/>
              </a:spcBef>
              <a:buNone/>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9" y="3167817"/>
            <a:ext cx="1693247" cy="2702963"/>
          </a:xfrm>
          <a:prstGeom prst="rect">
            <a:avLst/>
          </a:prstGeom>
        </p:spPr>
        <p:txBody>
          <a:bodyPr lIns="0" tIns="0" rIns="0" bIns="0"/>
          <a:lstStyle>
            <a:lvl1pPr marL="0" marR="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702963"/>
          </a:xfrm>
          <a:prstGeom prst="rect">
            <a:avLst/>
          </a:prstGeom>
        </p:spPr>
        <p:txBody>
          <a:bodyPr lIns="0" tIns="0" rIns="0" bIns="0"/>
          <a:lstStyle>
            <a:lvl1pPr marL="0" marR="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702963"/>
          </a:xfrm>
          <a:prstGeom prst="rect">
            <a:avLst/>
          </a:prstGeom>
        </p:spPr>
        <p:txBody>
          <a:bodyPr lIns="0" tIns="0" rIns="0" bIns="0"/>
          <a:lstStyle>
            <a:lvl1pPr marL="0" marR="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7"/>
            <a:ext cx="1693247" cy="2702963"/>
          </a:xfrm>
          <a:prstGeom prst="rect">
            <a:avLst/>
          </a:prstGeom>
        </p:spPr>
        <p:txBody>
          <a:bodyPr lIns="0" tIns="0" rIns="0" bIns="0"/>
          <a:lstStyle>
            <a:lvl1pPr marL="0" marR="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1" y="3167817"/>
            <a:ext cx="1693247" cy="2702963"/>
          </a:xfrm>
          <a:prstGeom prst="rect">
            <a:avLst/>
          </a:prstGeom>
        </p:spPr>
        <p:txBody>
          <a:bodyPr lIns="0" tIns="0" rIns="0" bIns="0"/>
          <a:lstStyle>
            <a:lvl1pPr marL="0" marR="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9" y="2158886"/>
            <a:ext cx="1693247" cy="895855"/>
          </a:xfrm>
          <a:prstGeom prst="rect">
            <a:avLst/>
          </a:prstGeo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6"/>
            <a:ext cx="1693247" cy="895855"/>
          </a:xfrm>
          <a:prstGeom prst="rect">
            <a:avLst/>
          </a:prstGeo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1" y="2158886"/>
            <a:ext cx="1693247" cy="895855"/>
          </a:xfrm>
          <a:prstGeom prst="rect">
            <a:avLst/>
          </a:prstGeo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6"/>
            <a:ext cx="256787" cy="567079"/>
          </a:xfrm>
          <a:prstGeom prst="rect">
            <a:avLst/>
          </a:prstGeom>
        </p:spPr>
        <p:txBody>
          <a:bodyPr tIns="0" bIns="0"/>
          <a:lstStyle>
            <a:lvl1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7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567079"/>
          </a:xfrm>
          <a:prstGeom prst="rect">
            <a:avLst/>
          </a:prstGeom>
        </p:spPr>
        <p:txBody>
          <a:bodyPr tIns="0" bIns="0"/>
          <a:lstStyle>
            <a:lvl1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7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567079"/>
          </a:xfrm>
          <a:prstGeom prst="rect">
            <a:avLst/>
          </a:prstGeom>
        </p:spPr>
        <p:txBody>
          <a:bodyPr tIns="0" bIns="0"/>
          <a:lstStyle>
            <a:lvl1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7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1" y="2025026"/>
            <a:ext cx="256787" cy="567079"/>
          </a:xfrm>
          <a:prstGeom prst="rect">
            <a:avLst/>
          </a:prstGeom>
        </p:spPr>
        <p:txBody>
          <a:bodyPr tIns="0" bIns="0"/>
          <a:lstStyle>
            <a:lvl1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7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567079"/>
          </a:xfrm>
          <a:prstGeom prst="rect">
            <a:avLst/>
          </a:prstGeom>
        </p:spPr>
        <p:txBody>
          <a:bodyPr tIns="0" bIns="0"/>
          <a:lstStyle>
            <a:lvl1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7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567079"/>
          </a:xfrm>
          <a:prstGeom prst="rect">
            <a:avLst/>
          </a:prstGeom>
        </p:spPr>
        <p:txBody>
          <a:bodyPr tIns="0" bIns="0"/>
          <a:lstStyle>
            <a:lvl1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7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7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4279591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Team Lea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12ABD1-1884-4DE9-9DD5-B56F8BDAD17A}"/>
              </a:ext>
            </a:extLst>
          </p:cNvPr>
          <p:cNvSpPr/>
          <p:nvPr userDrawn="1"/>
        </p:nvSpPr>
        <p:spPr>
          <a:xfrm>
            <a:off x="525294" y="466927"/>
            <a:ext cx="11245174" cy="5972783"/>
          </a:xfrm>
          <a:prstGeom prst="rect">
            <a:avLst/>
          </a:prstGeom>
          <a:solidFill>
            <a:schemeClr val="bg1"/>
          </a:solidFill>
          <a:ln w="12700">
            <a:solidFill>
              <a:schemeClr val="tx2"/>
            </a:solidFill>
            <a:miter lim="800000"/>
          </a:ln>
          <a:effectLst>
            <a:outerShdw blurRad="50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chemeClr val="tx2"/>
              </a:solidFill>
              <a:cs typeface="Segoe UI" panose="020B0502040204020203" pitchFamily="34" charset="0"/>
            </a:endParaRPr>
          </a:p>
        </p:txBody>
      </p:sp>
      <p:sp>
        <p:nvSpPr>
          <p:cNvPr id="7" name="Title 1">
            <a:extLst>
              <a:ext uri="{FF2B5EF4-FFF2-40B4-BE49-F238E27FC236}">
                <a16:creationId xmlns:a16="http://schemas.microsoft.com/office/drawing/2014/main" id="{0FB8D00A-FB38-42BC-8931-CBC28509C198}"/>
              </a:ext>
            </a:extLst>
          </p:cNvPr>
          <p:cNvSpPr>
            <a:spLocks noGrp="1"/>
          </p:cNvSpPr>
          <p:nvPr>
            <p:ph type="title"/>
          </p:nvPr>
        </p:nvSpPr>
        <p:spPr>
          <a:xfrm>
            <a:off x="682632" y="901205"/>
            <a:ext cx="10299895" cy="752497"/>
          </a:xfrm>
        </p:spPr>
        <p:txBody>
          <a:bodyPr/>
          <a:lstStyle/>
          <a:p>
            <a:r>
              <a:rPr lang="en-US"/>
              <a:t>Click to edit Master</a:t>
            </a:r>
          </a:p>
        </p:txBody>
      </p:sp>
      <p:sp>
        <p:nvSpPr>
          <p:cNvPr id="8" name="Text Placeholder 3">
            <a:extLst>
              <a:ext uri="{FF2B5EF4-FFF2-40B4-BE49-F238E27FC236}">
                <a16:creationId xmlns:a16="http://schemas.microsoft.com/office/drawing/2014/main" id="{CB522CD6-5F74-4B2C-8BB1-D67E08838AE1}"/>
              </a:ext>
            </a:extLst>
          </p:cNvPr>
          <p:cNvSpPr>
            <a:spLocks noGrp="1"/>
          </p:cNvSpPr>
          <p:nvPr>
            <p:ph type="body" sz="quarter" idx="26"/>
          </p:nvPr>
        </p:nvSpPr>
        <p:spPr>
          <a:xfrm>
            <a:off x="682466" y="1767953"/>
            <a:ext cx="10300062" cy="1854200"/>
          </a:xfrm>
        </p:spPr>
        <p:txBody>
          <a:bodyPr/>
          <a:lstStyle>
            <a:lvl1pPr>
              <a:defRPr sz="1867"/>
            </a:lvl1pPr>
            <a:lvl2pPr>
              <a:defRPr sz="14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5803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eam Lea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6DC953-23FD-4642-A72E-E7D72129E703}"/>
              </a:ext>
            </a:extLst>
          </p:cNvPr>
          <p:cNvSpPr/>
          <p:nvPr userDrawn="1"/>
        </p:nvSpPr>
        <p:spPr>
          <a:xfrm>
            <a:off x="525294" y="466927"/>
            <a:ext cx="11245174" cy="5972783"/>
          </a:xfrm>
          <a:prstGeom prst="rect">
            <a:avLst/>
          </a:prstGeom>
          <a:solidFill>
            <a:srgbClr val="000000"/>
          </a:solidFill>
          <a:ln w="12700">
            <a:solidFill>
              <a:schemeClr val="tx2"/>
            </a:solidFill>
            <a:miter lim="800000"/>
          </a:ln>
          <a:effectLst>
            <a:outerShdw blurRad="50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chemeClr val="tx2"/>
              </a:solidFill>
              <a:cs typeface="Segoe UI" panose="020B0502040204020203" pitchFamily="34" charset="0"/>
            </a:endParaRPr>
          </a:p>
        </p:txBody>
      </p:sp>
      <p:sp>
        <p:nvSpPr>
          <p:cNvPr id="7" name="Title 1">
            <a:extLst>
              <a:ext uri="{FF2B5EF4-FFF2-40B4-BE49-F238E27FC236}">
                <a16:creationId xmlns:a16="http://schemas.microsoft.com/office/drawing/2014/main" id="{B4C0763F-64BF-4C8D-8C51-55DD92B1012C}"/>
              </a:ext>
            </a:extLst>
          </p:cNvPr>
          <p:cNvSpPr>
            <a:spLocks noGrp="1"/>
          </p:cNvSpPr>
          <p:nvPr>
            <p:ph type="title"/>
          </p:nvPr>
        </p:nvSpPr>
        <p:spPr>
          <a:xfrm>
            <a:off x="682633" y="901206"/>
            <a:ext cx="5533340" cy="733042"/>
          </a:xfrm>
        </p:spPr>
        <p:txBody>
          <a:bodyPr/>
          <a:lstStyle/>
          <a:p>
            <a:r>
              <a:rPr lang="en-US"/>
              <a:t>Click to edit Master</a:t>
            </a:r>
          </a:p>
        </p:txBody>
      </p:sp>
      <p:sp>
        <p:nvSpPr>
          <p:cNvPr id="8" name="Text Placeholder 3">
            <a:extLst>
              <a:ext uri="{FF2B5EF4-FFF2-40B4-BE49-F238E27FC236}">
                <a16:creationId xmlns:a16="http://schemas.microsoft.com/office/drawing/2014/main" id="{76EB1228-92DA-45B1-AFAA-1A5E2F8A8C52}"/>
              </a:ext>
            </a:extLst>
          </p:cNvPr>
          <p:cNvSpPr>
            <a:spLocks noGrp="1"/>
          </p:cNvSpPr>
          <p:nvPr>
            <p:ph type="body" sz="quarter" idx="26"/>
          </p:nvPr>
        </p:nvSpPr>
        <p:spPr>
          <a:xfrm>
            <a:off x="682466" y="1767953"/>
            <a:ext cx="5533340" cy="1854200"/>
          </a:xfrm>
        </p:spPr>
        <p:txBody>
          <a:bodyPr/>
          <a:lstStyle>
            <a:lvl1pPr>
              <a:defRPr sz="1867"/>
            </a:lvl1pPr>
            <a:lvl2pPr>
              <a:defRPr sz="1600"/>
            </a:lvl2pPr>
            <a:lvl3pPr>
              <a:defRPr sz="1800"/>
            </a:lvl3pPr>
            <a:lvl4pPr>
              <a:defRPr sz="16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31616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Team Lea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6DC953-23FD-4642-A72E-E7D72129E703}"/>
              </a:ext>
            </a:extLst>
          </p:cNvPr>
          <p:cNvSpPr/>
          <p:nvPr userDrawn="1"/>
        </p:nvSpPr>
        <p:spPr>
          <a:xfrm>
            <a:off x="525294" y="466927"/>
            <a:ext cx="11245174" cy="5972783"/>
          </a:xfrm>
          <a:prstGeom prst="rect">
            <a:avLst/>
          </a:prstGeom>
          <a:solidFill>
            <a:schemeClr val="bg1"/>
          </a:solidFill>
          <a:ln w="12700">
            <a:solidFill>
              <a:schemeClr val="tx2"/>
            </a:solidFill>
            <a:miter lim="800000"/>
          </a:ln>
          <a:effectLst>
            <a:outerShdw blurRad="50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chemeClr val="tx2"/>
              </a:solidFill>
              <a:cs typeface="Segoe UI" panose="020B0502040204020203" pitchFamily="34" charset="0"/>
            </a:endParaRPr>
          </a:p>
        </p:txBody>
      </p:sp>
      <p:sp>
        <p:nvSpPr>
          <p:cNvPr id="7" name="Title 1">
            <a:extLst>
              <a:ext uri="{FF2B5EF4-FFF2-40B4-BE49-F238E27FC236}">
                <a16:creationId xmlns:a16="http://schemas.microsoft.com/office/drawing/2014/main" id="{B4C0763F-64BF-4C8D-8C51-55DD92B1012C}"/>
              </a:ext>
            </a:extLst>
          </p:cNvPr>
          <p:cNvSpPr>
            <a:spLocks noGrp="1"/>
          </p:cNvSpPr>
          <p:nvPr>
            <p:ph type="title"/>
          </p:nvPr>
        </p:nvSpPr>
        <p:spPr>
          <a:xfrm>
            <a:off x="682633" y="901206"/>
            <a:ext cx="5533340" cy="733042"/>
          </a:xfrm>
        </p:spPr>
        <p:txBody>
          <a:bodyPr/>
          <a:lstStyle/>
          <a:p>
            <a:r>
              <a:rPr lang="en-US"/>
              <a:t>Click to edit Master</a:t>
            </a:r>
          </a:p>
        </p:txBody>
      </p:sp>
      <p:sp>
        <p:nvSpPr>
          <p:cNvPr id="8" name="Text Placeholder 3">
            <a:extLst>
              <a:ext uri="{FF2B5EF4-FFF2-40B4-BE49-F238E27FC236}">
                <a16:creationId xmlns:a16="http://schemas.microsoft.com/office/drawing/2014/main" id="{76EB1228-92DA-45B1-AFAA-1A5E2F8A8C52}"/>
              </a:ext>
            </a:extLst>
          </p:cNvPr>
          <p:cNvSpPr>
            <a:spLocks noGrp="1"/>
          </p:cNvSpPr>
          <p:nvPr>
            <p:ph type="body" sz="quarter" idx="26"/>
          </p:nvPr>
        </p:nvSpPr>
        <p:spPr>
          <a:xfrm>
            <a:off x="682466" y="1767953"/>
            <a:ext cx="4891398" cy="1854200"/>
          </a:xfrm>
        </p:spPr>
        <p:txBody>
          <a:bodyPr/>
          <a:lstStyle>
            <a:lvl1pPr>
              <a:defRPr sz="1867"/>
            </a:lvl1pPr>
            <a:lvl2pPr>
              <a:defRPr sz="1600"/>
            </a:lvl2pPr>
            <a:lvl3pPr>
              <a:defRPr sz="1800"/>
            </a:lvl3pPr>
            <a:lvl4pPr>
              <a:defRPr sz="16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6475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eam Lea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DFCED3-3298-4485-8CA4-6ABDA4F8EB08}"/>
              </a:ext>
            </a:extLst>
          </p:cNvPr>
          <p:cNvSpPr/>
          <p:nvPr userDrawn="1"/>
        </p:nvSpPr>
        <p:spPr>
          <a:xfrm>
            <a:off x="525294" y="466927"/>
            <a:ext cx="11245174" cy="5972783"/>
          </a:xfrm>
          <a:prstGeom prst="rect">
            <a:avLst/>
          </a:prstGeom>
          <a:solidFill>
            <a:schemeClr val="bg1"/>
          </a:solidFill>
          <a:ln w="12700">
            <a:solidFill>
              <a:schemeClr val="tx2"/>
            </a:solidFill>
            <a:miter lim="800000"/>
          </a:ln>
          <a:effectLst>
            <a:outerShdw blurRad="50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chemeClr val="tx2"/>
              </a:solidFill>
              <a:cs typeface="Segoe UI" panose="020B0502040204020203" pitchFamily="34" charset="0"/>
            </a:endParaRPr>
          </a:p>
        </p:txBody>
      </p:sp>
      <p:sp>
        <p:nvSpPr>
          <p:cNvPr id="7" name="Picture Placeholder 6"/>
          <p:cNvSpPr>
            <a:spLocks noGrp="1"/>
          </p:cNvSpPr>
          <p:nvPr>
            <p:ph type="pic" sz="quarter" idx="25"/>
          </p:nvPr>
        </p:nvSpPr>
        <p:spPr>
          <a:xfrm>
            <a:off x="1431511" y="1909216"/>
            <a:ext cx="2016144" cy="1442123"/>
          </a:xfrm>
          <a:solidFill>
            <a:schemeClr val="accent1"/>
          </a:solidFill>
          <a:ln>
            <a:noFill/>
          </a:ln>
        </p:spPr>
        <p:txBody>
          <a:bodyPr lIns="360000" tIns="360000" rIns="360000" bIns="360000">
            <a:noAutofit/>
          </a:bodyPr>
          <a:lstStyle>
            <a:lvl1pPr algn="ctr">
              <a:defRPr sz="1001" b="1" i="0" cap="none" spc="0" baseline="0">
                <a:solidFill>
                  <a:schemeClr val="accent4"/>
                </a:solidFill>
                <a:latin typeface="Muli" charset="0"/>
                <a:ea typeface="Muli" charset="0"/>
                <a:cs typeface="Muli" charset="0"/>
              </a:defRPr>
            </a:lvl1pPr>
          </a:lstStyle>
          <a:p>
            <a:endParaRPr lang="en-US"/>
          </a:p>
        </p:txBody>
      </p:sp>
      <p:sp>
        <p:nvSpPr>
          <p:cNvPr id="4" name="Text Placeholder 3">
            <a:extLst>
              <a:ext uri="{FF2B5EF4-FFF2-40B4-BE49-F238E27FC236}">
                <a16:creationId xmlns:a16="http://schemas.microsoft.com/office/drawing/2014/main" id="{4C24F0A0-31ED-49CD-87AE-80673A7D95E4}"/>
              </a:ext>
            </a:extLst>
          </p:cNvPr>
          <p:cNvSpPr>
            <a:spLocks noGrp="1"/>
          </p:cNvSpPr>
          <p:nvPr>
            <p:ph type="body" sz="quarter" idx="26"/>
          </p:nvPr>
        </p:nvSpPr>
        <p:spPr>
          <a:xfrm>
            <a:off x="1441220" y="3429000"/>
            <a:ext cx="4292435" cy="1854200"/>
          </a:xfrm>
        </p:spPr>
        <p:txBody>
          <a:bodyPr/>
          <a:lstStyle>
            <a:lvl1pPr>
              <a:defRPr sz="1867"/>
            </a:lvl1pPr>
            <a:lvl2pPr>
              <a:defRPr sz="1600"/>
            </a:lvl2pPr>
            <a:lvl3pPr>
              <a:defRPr sz="1400"/>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6">
            <a:extLst>
              <a:ext uri="{FF2B5EF4-FFF2-40B4-BE49-F238E27FC236}">
                <a16:creationId xmlns:a16="http://schemas.microsoft.com/office/drawing/2014/main" id="{F7A63788-CD95-4232-93A5-2536C70233A1}"/>
              </a:ext>
            </a:extLst>
          </p:cNvPr>
          <p:cNvSpPr>
            <a:spLocks noGrp="1"/>
          </p:cNvSpPr>
          <p:nvPr>
            <p:ph type="pic" sz="quarter" idx="27"/>
          </p:nvPr>
        </p:nvSpPr>
        <p:spPr>
          <a:xfrm>
            <a:off x="6670881" y="1909216"/>
            <a:ext cx="2016144" cy="1442123"/>
          </a:xfrm>
          <a:solidFill>
            <a:schemeClr val="accent1"/>
          </a:solidFill>
          <a:ln>
            <a:noFill/>
          </a:ln>
        </p:spPr>
        <p:txBody>
          <a:bodyPr lIns="360000" tIns="360000" rIns="360000" bIns="360000">
            <a:noAutofit/>
          </a:bodyPr>
          <a:lstStyle>
            <a:lvl1pPr algn="ctr">
              <a:defRPr sz="1001" b="1" i="0" cap="none" spc="0" baseline="0">
                <a:solidFill>
                  <a:schemeClr val="accent4"/>
                </a:solidFill>
                <a:latin typeface="Muli" charset="0"/>
                <a:ea typeface="Muli" charset="0"/>
                <a:cs typeface="Muli" charset="0"/>
              </a:defRPr>
            </a:lvl1pPr>
          </a:lstStyle>
          <a:p>
            <a:endParaRPr lang="en-US"/>
          </a:p>
        </p:txBody>
      </p:sp>
      <p:sp>
        <p:nvSpPr>
          <p:cNvPr id="8" name="Text Placeholder 3">
            <a:extLst>
              <a:ext uri="{FF2B5EF4-FFF2-40B4-BE49-F238E27FC236}">
                <a16:creationId xmlns:a16="http://schemas.microsoft.com/office/drawing/2014/main" id="{A4BA3A49-62FD-4F3C-8E85-4FF41F2A5523}"/>
              </a:ext>
            </a:extLst>
          </p:cNvPr>
          <p:cNvSpPr>
            <a:spLocks noGrp="1"/>
          </p:cNvSpPr>
          <p:nvPr>
            <p:ph type="body" sz="quarter" idx="28"/>
          </p:nvPr>
        </p:nvSpPr>
        <p:spPr>
          <a:xfrm>
            <a:off x="6680591" y="3429000"/>
            <a:ext cx="4292435" cy="1854200"/>
          </a:xfrm>
        </p:spPr>
        <p:txBody>
          <a:bodyPr/>
          <a:lstStyle>
            <a:lvl1pPr>
              <a:defRPr sz="1867"/>
            </a:lvl1pPr>
            <a:lvl2pPr>
              <a:defRPr sz="1600"/>
            </a:lvl2pPr>
            <a:lvl3pPr>
              <a:defRPr sz="1400"/>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9BC8048-A905-4DF6-9254-0A01539991E5}"/>
              </a:ext>
            </a:extLst>
          </p:cNvPr>
          <p:cNvSpPr>
            <a:spLocks noGrp="1"/>
          </p:cNvSpPr>
          <p:nvPr>
            <p:ph type="title"/>
          </p:nvPr>
        </p:nvSpPr>
        <p:spPr>
          <a:xfrm>
            <a:off x="682633" y="901206"/>
            <a:ext cx="5533340" cy="733042"/>
          </a:xfrm>
        </p:spPr>
        <p:txBody>
          <a:bodyPr/>
          <a:lstStyle/>
          <a:p>
            <a:r>
              <a:rPr lang="en-US"/>
              <a:t>Click to edit Master</a:t>
            </a:r>
          </a:p>
        </p:txBody>
      </p:sp>
    </p:spTree>
    <p:extLst>
      <p:ext uri="{BB962C8B-B14F-4D97-AF65-F5344CB8AC3E}">
        <p14:creationId xmlns:p14="http://schemas.microsoft.com/office/powerpoint/2010/main" val="17438171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Team Leader 2">
    <p:bg>
      <p:bgPr>
        <a:solidFill>
          <a:srgbClr val="FF671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8CF8B3-8E86-4844-B948-C9A48DB1D46F}"/>
              </a:ext>
            </a:extLst>
          </p:cNvPr>
          <p:cNvSpPr/>
          <p:nvPr userDrawn="1"/>
        </p:nvSpPr>
        <p:spPr>
          <a:xfrm>
            <a:off x="301557" y="321013"/>
            <a:ext cx="11614826" cy="6235430"/>
          </a:xfrm>
          <a:prstGeom prst="rect">
            <a:avLst/>
          </a:prstGeom>
          <a:solidFill>
            <a:schemeClr val="bg1">
              <a:lumMod val="95000"/>
            </a:schemeClr>
          </a:solidFill>
          <a:ln w="12700">
            <a:solidFill>
              <a:schemeClr val="bg1"/>
            </a:solidFill>
            <a:miter lim="800000"/>
          </a:ln>
          <a:effectLst>
            <a:outerShdw blurRad="304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rgbClr val="FF8E30"/>
              </a:solidFill>
              <a:cs typeface="Segoe UI" panose="020B0502040204020203" pitchFamily="34" charset="0"/>
            </a:endParaRPr>
          </a:p>
        </p:txBody>
      </p:sp>
      <p:sp>
        <p:nvSpPr>
          <p:cNvPr id="7" name="Title 1">
            <a:extLst>
              <a:ext uri="{FF2B5EF4-FFF2-40B4-BE49-F238E27FC236}">
                <a16:creationId xmlns:a16="http://schemas.microsoft.com/office/drawing/2014/main" id="{B4C0763F-64BF-4C8D-8C51-55DD92B1012C}"/>
              </a:ext>
            </a:extLst>
          </p:cNvPr>
          <p:cNvSpPr>
            <a:spLocks noGrp="1"/>
          </p:cNvSpPr>
          <p:nvPr>
            <p:ph type="title"/>
          </p:nvPr>
        </p:nvSpPr>
        <p:spPr>
          <a:xfrm>
            <a:off x="682633" y="901206"/>
            <a:ext cx="5533340" cy="733042"/>
          </a:xfrm>
        </p:spPr>
        <p:txBody>
          <a:bodyPr/>
          <a:lstStyle>
            <a:lvl1pPr>
              <a:defRPr>
                <a:solidFill>
                  <a:srgbClr val="FF671B"/>
                </a:solidFill>
              </a:defRPr>
            </a:lvl1pPr>
          </a:lstStyle>
          <a:p>
            <a:r>
              <a:rPr lang="en-US"/>
              <a:t>Click to edit Master</a:t>
            </a:r>
          </a:p>
        </p:txBody>
      </p:sp>
      <p:sp>
        <p:nvSpPr>
          <p:cNvPr id="8" name="Text Placeholder 3">
            <a:extLst>
              <a:ext uri="{FF2B5EF4-FFF2-40B4-BE49-F238E27FC236}">
                <a16:creationId xmlns:a16="http://schemas.microsoft.com/office/drawing/2014/main" id="{76EB1228-92DA-45B1-AFAA-1A5E2F8A8C52}"/>
              </a:ext>
            </a:extLst>
          </p:cNvPr>
          <p:cNvSpPr>
            <a:spLocks noGrp="1"/>
          </p:cNvSpPr>
          <p:nvPr>
            <p:ph type="body" sz="quarter" idx="26"/>
          </p:nvPr>
        </p:nvSpPr>
        <p:spPr>
          <a:xfrm>
            <a:off x="682466" y="1634248"/>
            <a:ext cx="4891398" cy="1854200"/>
          </a:xfrm>
        </p:spPr>
        <p:txBody>
          <a:bodyPr/>
          <a:lstStyle>
            <a:lvl1pPr>
              <a:defRPr sz="2400" b="1">
                <a:latin typeface="Arial Narrow" panose="020B0606020202030204" pitchFamily="34" charset="0"/>
              </a:defRPr>
            </a:lvl1pPr>
            <a:lvl2pPr>
              <a:defRPr sz="2000">
                <a:latin typeface="Arial Narrow" panose="020B0606020202030204" pitchFamily="34" charset="0"/>
              </a:defRPr>
            </a:lvl2pPr>
            <a:lvl3pPr>
              <a:defRPr sz="2400">
                <a:solidFill>
                  <a:srgbClr val="FF8E30"/>
                </a:solidFill>
                <a:latin typeface="Arial Narrow" panose="020B0606020202030204" pitchFamily="34" charset="0"/>
              </a:defRPr>
            </a:lvl3pPr>
            <a:lvl4pPr>
              <a:defRPr sz="2000" b="1">
                <a:latin typeface="Arial Narrow" panose="020B0606020202030204" pitchFamily="34" charset="0"/>
              </a:defRPr>
            </a:lvl4pPr>
            <a:lvl5pPr>
              <a:defRPr sz="1400">
                <a:latin typeface="Arial Narrow" panose="020B06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3272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Team Leader 2">
    <p:bg>
      <p:bgPr>
        <a:solidFill>
          <a:srgbClr val="FF671B">
            <a:alpha val="5000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6DC953-23FD-4642-A72E-E7D72129E703}"/>
              </a:ext>
            </a:extLst>
          </p:cNvPr>
          <p:cNvSpPr/>
          <p:nvPr userDrawn="1"/>
        </p:nvSpPr>
        <p:spPr>
          <a:xfrm>
            <a:off x="301557" y="321013"/>
            <a:ext cx="11614826" cy="6235430"/>
          </a:xfrm>
          <a:prstGeom prst="rect">
            <a:avLst/>
          </a:prstGeom>
          <a:solidFill>
            <a:schemeClr val="bg1">
              <a:lumMod val="95000"/>
            </a:schemeClr>
          </a:solidFill>
          <a:ln w="12700">
            <a:solidFill>
              <a:schemeClr val="bg1"/>
            </a:solidFill>
            <a:miter lim="800000"/>
          </a:ln>
          <a:effectLst>
            <a:outerShdw blurRad="304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rgbClr val="FF8E30"/>
              </a:solidFill>
              <a:cs typeface="Segoe UI" panose="020B0502040204020203" pitchFamily="34" charset="0"/>
            </a:endParaRPr>
          </a:p>
        </p:txBody>
      </p:sp>
      <p:sp>
        <p:nvSpPr>
          <p:cNvPr id="7" name="Title 1">
            <a:extLst>
              <a:ext uri="{FF2B5EF4-FFF2-40B4-BE49-F238E27FC236}">
                <a16:creationId xmlns:a16="http://schemas.microsoft.com/office/drawing/2014/main" id="{B4C0763F-64BF-4C8D-8C51-55DD92B1012C}"/>
              </a:ext>
            </a:extLst>
          </p:cNvPr>
          <p:cNvSpPr>
            <a:spLocks noGrp="1"/>
          </p:cNvSpPr>
          <p:nvPr>
            <p:ph type="title"/>
          </p:nvPr>
        </p:nvSpPr>
        <p:spPr>
          <a:xfrm>
            <a:off x="682633" y="901206"/>
            <a:ext cx="5533340" cy="733042"/>
          </a:xfrm>
        </p:spPr>
        <p:txBody>
          <a:bodyPr/>
          <a:lstStyle>
            <a:lvl1pPr>
              <a:defRPr>
                <a:solidFill>
                  <a:srgbClr val="FF671B"/>
                </a:solidFill>
              </a:defRPr>
            </a:lvl1pPr>
          </a:lstStyle>
          <a:p>
            <a:r>
              <a:rPr lang="en-US"/>
              <a:t>Click to edit Master</a:t>
            </a:r>
          </a:p>
        </p:txBody>
      </p:sp>
      <p:sp>
        <p:nvSpPr>
          <p:cNvPr id="8" name="Text Placeholder 3">
            <a:extLst>
              <a:ext uri="{FF2B5EF4-FFF2-40B4-BE49-F238E27FC236}">
                <a16:creationId xmlns:a16="http://schemas.microsoft.com/office/drawing/2014/main" id="{76EB1228-92DA-45B1-AFAA-1A5E2F8A8C52}"/>
              </a:ext>
            </a:extLst>
          </p:cNvPr>
          <p:cNvSpPr>
            <a:spLocks noGrp="1"/>
          </p:cNvSpPr>
          <p:nvPr>
            <p:ph type="body" sz="quarter" idx="26"/>
          </p:nvPr>
        </p:nvSpPr>
        <p:spPr>
          <a:xfrm>
            <a:off x="682467" y="1673160"/>
            <a:ext cx="4521832" cy="1854200"/>
          </a:xfrm>
        </p:spPr>
        <p:txBody>
          <a:bodyPr/>
          <a:lstStyle>
            <a:lvl1pPr>
              <a:defRPr sz="2400" b="1">
                <a:latin typeface="Arial Narrow" panose="020B0606020202030204" pitchFamily="34" charset="0"/>
              </a:defRPr>
            </a:lvl1pPr>
            <a:lvl2pPr>
              <a:defRPr sz="2000">
                <a:latin typeface="Arial Narrow" panose="020B0606020202030204" pitchFamily="34" charset="0"/>
              </a:defRPr>
            </a:lvl2pPr>
            <a:lvl3pPr>
              <a:defRPr sz="2400">
                <a:solidFill>
                  <a:srgbClr val="FF8E30"/>
                </a:solidFill>
                <a:latin typeface="Arial Narrow" panose="020B0606020202030204" pitchFamily="34" charset="0"/>
              </a:defRPr>
            </a:lvl3pPr>
            <a:lvl4pPr>
              <a:defRPr sz="2000">
                <a:latin typeface="Arial Narrow" panose="020B0606020202030204" pitchFamily="34" charset="0"/>
              </a:defRPr>
            </a:lvl4pPr>
            <a:lvl5pPr>
              <a:defRPr sz="1400">
                <a:latin typeface="Arial Narrow" panose="020B06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4033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810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Team Leader 2">
    <p:bg>
      <p:bgPr>
        <a:solidFill>
          <a:srgbClr val="FF671B">
            <a:alpha val="50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B70136-880D-4AE0-A556-71327F37BB9E}"/>
              </a:ext>
            </a:extLst>
          </p:cNvPr>
          <p:cNvSpPr/>
          <p:nvPr userDrawn="1"/>
        </p:nvSpPr>
        <p:spPr>
          <a:xfrm>
            <a:off x="301557" y="321013"/>
            <a:ext cx="11614826" cy="6235430"/>
          </a:xfrm>
          <a:prstGeom prst="rect">
            <a:avLst/>
          </a:prstGeom>
          <a:solidFill>
            <a:srgbClr val="F7F7F7"/>
          </a:solidFill>
          <a:ln w="12700">
            <a:solidFill>
              <a:schemeClr val="bg1"/>
            </a:solidFill>
            <a:miter lim="800000"/>
          </a:ln>
          <a:effectLst>
            <a:outerShdw blurRad="304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rgbClr val="FF8E30"/>
              </a:solidFill>
              <a:cs typeface="Segoe UI" panose="020B0502040204020203" pitchFamily="34" charset="0"/>
            </a:endParaRPr>
          </a:p>
        </p:txBody>
      </p:sp>
      <p:sp>
        <p:nvSpPr>
          <p:cNvPr id="4" name="Text Placeholder 3">
            <a:extLst>
              <a:ext uri="{FF2B5EF4-FFF2-40B4-BE49-F238E27FC236}">
                <a16:creationId xmlns:a16="http://schemas.microsoft.com/office/drawing/2014/main" id="{4C24F0A0-31ED-49CD-87AE-80673A7D95E4}"/>
              </a:ext>
            </a:extLst>
          </p:cNvPr>
          <p:cNvSpPr>
            <a:spLocks noGrp="1"/>
          </p:cNvSpPr>
          <p:nvPr>
            <p:ph type="body" sz="quarter" idx="26"/>
          </p:nvPr>
        </p:nvSpPr>
        <p:spPr>
          <a:xfrm>
            <a:off x="682632" y="2598107"/>
            <a:ext cx="5778564" cy="1854200"/>
          </a:xfrm>
        </p:spPr>
        <p:txBody>
          <a:bodyPr/>
          <a:lstStyle>
            <a:lvl1pPr>
              <a:defRPr sz="1867"/>
            </a:lvl1pPr>
            <a:lvl2pPr>
              <a:defRPr sz="1400"/>
            </a:lvl2pPr>
            <a:lvl3pPr>
              <a:defRPr sz="1400"/>
            </a:lvl3pPr>
            <a:lvl4pPr>
              <a:defRPr sz="1333"/>
            </a:lvl4pPr>
            <a:lvl5pPr marL="173038" indent="-1730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A4BA3A49-62FD-4F3C-8E85-4FF41F2A5523}"/>
              </a:ext>
            </a:extLst>
          </p:cNvPr>
          <p:cNvSpPr>
            <a:spLocks noGrp="1"/>
          </p:cNvSpPr>
          <p:nvPr>
            <p:ph type="body" sz="quarter" idx="28"/>
          </p:nvPr>
        </p:nvSpPr>
        <p:spPr>
          <a:xfrm>
            <a:off x="7609398" y="2598107"/>
            <a:ext cx="3363628" cy="1854200"/>
          </a:xfrm>
        </p:spPr>
        <p:txBody>
          <a:bodyPr/>
          <a:lstStyle>
            <a:lvl1pPr>
              <a:defRPr sz="1867"/>
            </a:lvl1pPr>
            <a:lvl2pPr>
              <a:defRPr sz="1400"/>
            </a:lvl2pPr>
            <a:lvl3pPr>
              <a:defRPr sz="1400"/>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9BC8048-A905-4DF6-9254-0A01539991E5}"/>
              </a:ext>
            </a:extLst>
          </p:cNvPr>
          <p:cNvSpPr>
            <a:spLocks noGrp="1"/>
          </p:cNvSpPr>
          <p:nvPr>
            <p:ph type="title"/>
          </p:nvPr>
        </p:nvSpPr>
        <p:spPr>
          <a:xfrm>
            <a:off x="682632" y="901206"/>
            <a:ext cx="10290393" cy="733042"/>
          </a:xfrm>
        </p:spPr>
        <p:txBody>
          <a:bodyPr/>
          <a:lstStyle>
            <a:lvl1pPr>
              <a:defRPr>
                <a:solidFill>
                  <a:srgbClr val="FF671B"/>
                </a:solidFill>
              </a:defRPr>
            </a:lvl1pPr>
          </a:lstStyle>
          <a:p>
            <a:r>
              <a:rPr lang="en-US"/>
              <a:t>Click to edit Master</a:t>
            </a:r>
          </a:p>
        </p:txBody>
      </p:sp>
      <p:sp>
        <p:nvSpPr>
          <p:cNvPr id="9" name="Text Placeholder 3">
            <a:extLst>
              <a:ext uri="{FF2B5EF4-FFF2-40B4-BE49-F238E27FC236}">
                <a16:creationId xmlns:a16="http://schemas.microsoft.com/office/drawing/2014/main" id="{6074BE4E-E90D-44CF-ACF4-96458E40B083}"/>
              </a:ext>
            </a:extLst>
          </p:cNvPr>
          <p:cNvSpPr>
            <a:spLocks noGrp="1"/>
          </p:cNvSpPr>
          <p:nvPr>
            <p:ph type="body" sz="quarter" idx="29"/>
          </p:nvPr>
        </p:nvSpPr>
        <p:spPr>
          <a:xfrm>
            <a:off x="682632" y="1942106"/>
            <a:ext cx="4292435" cy="522798"/>
          </a:xfrm>
        </p:spPr>
        <p:txBody>
          <a:bodyPr/>
          <a:lstStyle>
            <a:lvl1pPr>
              <a:defRPr sz="2400">
                <a:solidFill>
                  <a:schemeClr val="accent2">
                    <a:lumMod val="50000"/>
                  </a:schemeClr>
                </a:solidFill>
              </a:defRPr>
            </a:lvl1pPr>
            <a:lvl2pPr>
              <a:defRPr sz="2000">
                <a:solidFill>
                  <a:schemeClr val="accent2">
                    <a:lumMod val="50000"/>
                  </a:schemeClr>
                </a:solidFill>
              </a:defRPr>
            </a:lvl2pPr>
            <a:lvl3pPr>
              <a:defRPr sz="1400"/>
            </a:lvl3pPr>
            <a:lvl4pPr>
              <a:defRPr sz="1333"/>
            </a:lvl4pPr>
            <a:lvl5pPr>
              <a:defRPr sz="1200"/>
            </a:lvl5pPr>
          </a:lstStyle>
          <a:p>
            <a:pPr lvl="0"/>
            <a:r>
              <a:rPr lang="en-US"/>
              <a:t>Click to edit Master text styles</a:t>
            </a:r>
          </a:p>
          <a:p>
            <a:pPr lvl="1"/>
            <a:endParaRPr lang="en-US"/>
          </a:p>
        </p:txBody>
      </p:sp>
      <p:sp>
        <p:nvSpPr>
          <p:cNvPr id="11" name="Text Placeholder 3">
            <a:extLst>
              <a:ext uri="{FF2B5EF4-FFF2-40B4-BE49-F238E27FC236}">
                <a16:creationId xmlns:a16="http://schemas.microsoft.com/office/drawing/2014/main" id="{A0A511EF-6C35-4E90-855A-800770E490FD}"/>
              </a:ext>
            </a:extLst>
          </p:cNvPr>
          <p:cNvSpPr>
            <a:spLocks noGrp="1"/>
          </p:cNvSpPr>
          <p:nvPr>
            <p:ph type="body" sz="quarter" idx="30"/>
          </p:nvPr>
        </p:nvSpPr>
        <p:spPr>
          <a:xfrm>
            <a:off x="7609398" y="1942106"/>
            <a:ext cx="3363628" cy="522798"/>
          </a:xfrm>
        </p:spPr>
        <p:txBody>
          <a:bodyPr/>
          <a:lstStyle>
            <a:lvl1pPr>
              <a:defRPr sz="2400">
                <a:solidFill>
                  <a:schemeClr val="accent2">
                    <a:lumMod val="50000"/>
                  </a:schemeClr>
                </a:solidFill>
              </a:defRPr>
            </a:lvl1pPr>
            <a:lvl2pPr>
              <a:defRPr sz="2000">
                <a:solidFill>
                  <a:schemeClr val="accent2">
                    <a:lumMod val="50000"/>
                  </a:schemeClr>
                </a:solidFill>
              </a:defRPr>
            </a:lvl2pPr>
            <a:lvl3pPr>
              <a:defRPr sz="1400"/>
            </a:lvl3pPr>
            <a:lvl4pPr>
              <a:defRPr sz="1333"/>
            </a:lvl4pPr>
            <a:lvl5pPr>
              <a:defRPr sz="1200"/>
            </a:lvl5pPr>
          </a:lstStyle>
          <a:p>
            <a:pPr lvl="0"/>
            <a:r>
              <a:rPr lang="en-US"/>
              <a:t>Click to edit Master text styles</a:t>
            </a:r>
          </a:p>
          <a:p>
            <a:pPr lvl="1"/>
            <a:endParaRPr lang="en-US"/>
          </a:p>
        </p:txBody>
      </p:sp>
      <p:pic>
        <p:nvPicPr>
          <p:cNvPr id="5" name="Picture 4" descr="A picture containing shirt&#10;&#10;Description automatically generated">
            <a:extLst>
              <a:ext uri="{FF2B5EF4-FFF2-40B4-BE49-F238E27FC236}">
                <a16:creationId xmlns:a16="http://schemas.microsoft.com/office/drawing/2014/main" id="{31A9EFA2-C24E-4098-ADEB-B154A958D5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6949" y="6017471"/>
            <a:ext cx="512845" cy="403716"/>
          </a:xfrm>
          <a:prstGeom prst="rect">
            <a:avLst/>
          </a:prstGeom>
        </p:spPr>
      </p:pic>
    </p:spTree>
    <p:extLst>
      <p:ext uri="{BB962C8B-B14F-4D97-AF65-F5344CB8AC3E}">
        <p14:creationId xmlns:p14="http://schemas.microsoft.com/office/powerpoint/2010/main" val="20752321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Team Leader 2">
    <p:bg>
      <p:bgPr>
        <a:solidFill>
          <a:srgbClr val="FF671B">
            <a:alpha val="50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45C536-584F-4E96-9E15-C510EAF63476}"/>
              </a:ext>
            </a:extLst>
          </p:cNvPr>
          <p:cNvSpPr/>
          <p:nvPr userDrawn="1"/>
        </p:nvSpPr>
        <p:spPr>
          <a:xfrm>
            <a:off x="301557" y="321013"/>
            <a:ext cx="11614826" cy="6235430"/>
          </a:xfrm>
          <a:prstGeom prst="rect">
            <a:avLst/>
          </a:prstGeom>
          <a:solidFill>
            <a:srgbClr val="F7F7F7"/>
          </a:solidFill>
          <a:ln w="12700">
            <a:solidFill>
              <a:schemeClr val="bg1"/>
            </a:solidFill>
            <a:miter lim="800000"/>
          </a:ln>
          <a:effectLst>
            <a:outerShdw blurRad="304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rgbClr val="FF8E30"/>
              </a:solidFill>
              <a:cs typeface="Segoe UI" panose="020B0502040204020203" pitchFamily="34" charset="0"/>
            </a:endParaRPr>
          </a:p>
        </p:txBody>
      </p:sp>
      <p:sp>
        <p:nvSpPr>
          <p:cNvPr id="4" name="Text Placeholder 3">
            <a:extLst>
              <a:ext uri="{FF2B5EF4-FFF2-40B4-BE49-F238E27FC236}">
                <a16:creationId xmlns:a16="http://schemas.microsoft.com/office/drawing/2014/main" id="{4C24F0A0-31ED-49CD-87AE-80673A7D95E4}"/>
              </a:ext>
            </a:extLst>
          </p:cNvPr>
          <p:cNvSpPr>
            <a:spLocks noGrp="1"/>
          </p:cNvSpPr>
          <p:nvPr>
            <p:ph type="body" sz="quarter" idx="26"/>
          </p:nvPr>
        </p:nvSpPr>
        <p:spPr>
          <a:xfrm>
            <a:off x="682631" y="1646289"/>
            <a:ext cx="9535425" cy="1807029"/>
          </a:xfrm>
        </p:spPr>
        <p:txBody>
          <a:bodyPr/>
          <a:lstStyle>
            <a:lvl1pPr>
              <a:spcBef>
                <a:spcPts val="1200"/>
              </a:spcBef>
              <a:spcAft>
                <a:spcPts val="1200"/>
              </a:spcAft>
              <a:defRPr sz="2400" b="1">
                <a:latin typeface="Arial Narrow" panose="020B0606020202030204" pitchFamily="34" charset="0"/>
              </a:defRPr>
            </a:lvl1pPr>
            <a:lvl2pPr>
              <a:spcAft>
                <a:spcPts val="600"/>
              </a:spcAft>
              <a:defRPr sz="1600" b="0">
                <a:latin typeface="Arial Narrow" panose="020B0606020202030204" pitchFamily="34" charset="0"/>
              </a:defRPr>
            </a:lvl2pPr>
            <a:lvl3pPr>
              <a:spcAft>
                <a:spcPts val="600"/>
              </a:spcAft>
              <a:defRPr lang="en-US" sz="1800" b="0" kern="1200" cap="none" spc="0" baseline="0" dirty="0">
                <a:solidFill>
                  <a:schemeClr val="tx1"/>
                </a:solidFill>
                <a:latin typeface="Arial Narrow" panose="020B0606020202030204" pitchFamily="34" charset="0"/>
                <a:ea typeface="+mn-ea"/>
                <a:cs typeface="+mn-cs"/>
              </a:defRPr>
            </a:lvl3pPr>
            <a:lvl4pPr marL="174625" indent="-174625">
              <a:buFont typeface="Arial" panose="020B0604020202020204" pitchFamily="34" charset="0"/>
              <a:buChar char="•"/>
              <a:defRPr sz="1600">
                <a:latin typeface="Arial Narrow" panose="020B0606020202030204" pitchFamily="34" charset="0"/>
              </a:defRPr>
            </a:lvl4pPr>
            <a:lvl5pPr marL="173038" indent="-173038">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itle 1">
            <a:extLst>
              <a:ext uri="{FF2B5EF4-FFF2-40B4-BE49-F238E27FC236}">
                <a16:creationId xmlns:a16="http://schemas.microsoft.com/office/drawing/2014/main" id="{B9BC8048-A905-4DF6-9254-0A01539991E5}"/>
              </a:ext>
            </a:extLst>
          </p:cNvPr>
          <p:cNvSpPr>
            <a:spLocks noGrp="1"/>
          </p:cNvSpPr>
          <p:nvPr>
            <p:ph type="title"/>
          </p:nvPr>
        </p:nvSpPr>
        <p:spPr>
          <a:xfrm>
            <a:off x="682633" y="901206"/>
            <a:ext cx="5885082" cy="733042"/>
          </a:xfrm>
        </p:spPr>
        <p:txBody>
          <a:bodyPr/>
          <a:lstStyle>
            <a:lvl1pPr>
              <a:defRPr>
                <a:solidFill>
                  <a:srgbClr val="FF671B"/>
                </a:solidFill>
              </a:defRPr>
            </a:lvl1pPr>
          </a:lstStyle>
          <a:p>
            <a:r>
              <a:rPr lang="en-US"/>
              <a:t>Click to edit Master</a:t>
            </a:r>
          </a:p>
        </p:txBody>
      </p:sp>
      <p:pic>
        <p:nvPicPr>
          <p:cNvPr id="3" name="Picture 2" descr="A picture containing shirt&#10;&#10;Description automatically generated">
            <a:extLst>
              <a:ext uri="{FF2B5EF4-FFF2-40B4-BE49-F238E27FC236}">
                <a16:creationId xmlns:a16="http://schemas.microsoft.com/office/drawing/2014/main" id="{0E98379A-E771-4654-A813-0A0B6A4B19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6949" y="6017471"/>
            <a:ext cx="512845" cy="403716"/>
          </a:xfrm>
          <a:prstGeom prst="rect">
            <a:avLst/>
          </a:prstGeom>
        </p:spPr>
      </p:pic>
    </p:spTree>
    <p:extLst>
      <p:ext uri="{BB962C8B-B14F-4D97-AF65-F5344CB8AC3E}">
        <p14:creationId xmlns:p14="http://schemas.microsoft.com/office/powerpoint/2010/main" val="34456109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eam Leader 2">
    <p:bg>
      <p:bgPr>
        <a:solidFill>
          <a:srgbClr val="FF671B">
            <a:alpha val="50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A8F51E-0974-4748-BA44-6AC911CDEB8D}"/>
              </a:ext>
            </a:extLst>
          </p:cNvPr>
          <p:cNvSpPr/>
          <p:nvPr userDrawn="1"/>
        </p:nvSpPr>
        <p:spPr>
          <a:xfrm>
            <a:off x="301557" y="321013"/>
            <a:ext cx="11614826" cy="6235430"/>
          </a:xfrm>
          <a:prstGeom prst="rect">
            <a:avLst/>
          </a:prstGeom>
          <a:solidFill>
            <a:srgbClr val="F7F7F7"/>
          </a:solidFill>
          <a:ln w="12700">
            <a:solidFill>
              <a:schemeClr val="bg1"/>
            </a:solidFill>
            <a:miter lim="800000"/>
          </a:ln>
          <a:effectLst>
            <a:outerShdw blurRad="304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rgbClr val="FF8E30"/>
              </a:solidFill>
              <a:cs typeface="Segoe UI" panose="020B0502040204020203" pitchFamily="34" charset="0"/>
            </a:endParaRPr>
          </a:p>
        </p:txBody>
      </p:sp>
      <p:sp>
        <p:nvSpPr>
          <p:cNvPr id="4" name="Text Placeholder 3">
            <a:extLst>
              <a:ext uri="{FF2B5EF4-FFF2-40B4-BE49-F238E27FC236}">
                <a16:creationId xmlns:a16="http://schemas.microsoft.com/office/drawing/2014/main" id="{4C24F0A0-31ED-49CD-87AE-80673A7D95E4}"/>
              </a:ext>
            </a:extLst>
          </p:cNvPr>
          <p:cNvSpPr>
            <a:spLocks noGrp="1"/>
          </p:cNvSpPr>
          <p:nvPr>
            <p:ph type="body" sz="quarter" idx="26"/>
          </p:nvPr>
        </p:nvSpPr>
        <p:spPr>
          <a:xfrm>
            <a:off x="682632" y="2494087"/>
            <a:ext cx="5148696" cy="1854200"/>
          </a:xfrm>
        </p:spPr>
        <p:txBody>
          <a:bodyPr/>
          <a:lstStyle>
            <a:lvl1pPr>
              <a:defRPr sz="2400">
                <a:solidFill>
                  <a:srgbClr val="FF8E30"/>
                </a:solidFill>
                <a:latin typeface="Arial Narrow" panose="020B0606020202030204" pitchFamily="34" charset="0"/>
              </a:defRPr>
            </a:lvl1pPr>
            <a:lvl2pPr marL="173038" indent="-173038">
              <a:spcBef>
                <a:spcPts val="600"/>
              </a:spcBef>
              <a:spcAft>
                <a:spcPts val="0"/>
              </a:spcAft>
              <a:buFont typeface="Arial" panose="020B0604020202020204" pitchFamily="34" charset="0"/>
              <a:buChar char="•"/>
              <a:defRPr sz="1800">
                <a:latin typeface="Arial Narrow" panose="020B0606020202030204" pitchFamily="34" charset="0"/>
              </a:defRPr>
            </a:lvl2pPr>
            <a:lvl3pPr>
              <a:defRPr sz="1800">
                <a:latin typeface="Arial Narrow" panose="020B0606020202030204" pitchFamily="34" charset="0"/>
              </a:defRPr>
            </a:lvl3pPr>
            <a:lvl4pPr>
              <a:spcBef>
                <a:spcPts val="1200"/>
              </a:spcBef>
              <a:spcAft>
                <a:spcPts val="0"/>
              </a:spcAft>
              <a:defRPr sz="1600">
                <a:latin typeface="Arial Narrow" panose="020B0606020202030204" pitchFamily="34" charset="0"/>
              </a:defRPr>
            </a:lvl4pPr>
            <a:lvl5pPr>
              <a:spcBef>
                <a:spcPts val="600"/>
              </a:spcBef>
              <a:spcAft>
                <a:spcPts val="600"/>
              </a:spcAft>
              <a:defRPr sz="1800">
                <a:latin typeface="Arial Narrow" panose="020B06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A4BA3A49-62FD-4F3C-8E85-4FF41F2A5523}"/>
              </a:ext>
            </a:extLst>
          </p:cNvPr>
          <p:cNvSpPr>
            <a:spLocks noGrp="1"/>
          </p:cNvSpPr>
          <p:nvPr>
            <p:ph type="body" sz="quarter" idx="28"/>
          </p:nvPr>
        </p:nvSpPr>
        <p:spPr>
          <a:xfrm>
            <a:off x="6096000" y="2494087"/>
            <a:ext cx="5148696" cy="1854200"/>
          </a:xfrm>
        </p:spPr>
        <p:txBody>
          <a:bodyPr/>
          <a:lstStyle>
            <a:lvl1pPr>
              <a:defRPr sz="2400">
                <a:solidFill>
                  <a:srgbClr val="FF671B"/>
                </a:solidFill>
                <a:latin typeface="Arial Narrow" panose="020B0606020202030204" pitchFamily="34" charset="0"/>
              </a:defRPr>
            </a:lvl1pPr>
            <a:lvl2pPr marL="173038" indent="-173038">
              <a:spcBef>
                <a:spcPts val="600"/>
              </a:spcBef>
              <a:spcAft>
                <a:spcPts val="0"/>
              </a:spcAft>
              <a:buFont typeface="Arial" panose="020B0604020202020204" pitchFamily="34" charset="0"/>
              <a:buChar char="•"/>
              <a:defRPr sz="1800">
                <a:latin typeface="Arial Narrow" panose="020B0606020202030204" pitchFamily="34" charset="0"/>
              </a:defRPr>
            </a:lvl2pPr>
            <a:lvl3pPr>
              <a:defRPr sz="1800">
                <a:latin typeface="Arial Narrow" panose="020B0606020202030204" pitchFamily="34" charset="0"/>
              </a:defRPr>
            </a:lvl3pPr>
            <a:lvl4pPr>
              <a:spcBef>
                <a:spcPts val="1200"/>
              </a:spcBef>
              <a:spcAft>
                <a:spcPts val="0"/>
              </a:spcAft>
              <a:defRPr sz="1600">
                <a:latin typeface="Arial Narrow" panose="020B0606020202030204" pitchFamily="34" charset="0"/>
              </a:defRPr>
            </a:lvl4pPr>
            <a:lvl5pPr>
              <a:defRPr sz="1600">
                <a:latin typeface="Arial Narrow" panose="020B06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9BC8048-A905-4DF6-9254-0A01539991E5}"/>
              </a:ext>
            </a:extLst>
          </p:cNvPr>
          <p:cNvSpPr>
            <a:spLocks noGrp="1"/>
          </p:cNvSpPr>
          <p:nvPr>
            <p:ph type="title"/>
          </p:nvPr>
        </p:nvSpPr>
        <p:spPr>
          <a:xfrm>
            <a:off x="682632" y="901206"/>
            <a:ext cx="10290393" cy="733042"/>
          </a:xfrm>
        </p:spPr>
        <p:txBody>
          <a:bodyPr/>
          <a:lstStyle>
            <a:lvl1pPr>
              <a:defRPr>
                <a:solidFill>
                  <a:srgbClr val="FF671B"/>
                </a:solidFill>
              </a:defRPr>
            </a:lvl1pPr>
          </a:lstStyle>
          <a:p>
            <a:r>
              <a:rPr lang="en-US"/>
              <a:t>Click to edit Master</a:t>
            </a:r>
          </a:p>
        </p:txBody>
      </p:sp>
      <p:sp>
        <p:nvSpPr>
          <p:cNvPr id="9" name="Text Placeholder 3">
            <a:extLst>
              <a:ext uri="{FF2B5EF4-FFF2-40B4-BE49-F238E27FC236}">
                <a16:creationId xmlns:a16="http://schemas.microsoft.com/office/drawing/2014/main" id="{6074BE4E-E90D-44CF-ACF4-96458E40B083}"/>
              </a:ext>
            </a:extLst>
          </p:cNvPr>
          <p:cNvSpPr>
            <a:spLocks noGrp="1"/>
          </p:cNvSpPr>
          <p:nvPr>
            <p:ph type="body" sz="quarter" idx="29"/>
          </p:nvPr>
        </p:nvSpPr>
        <p:spPr>
          <a:xfrm>
            <a:off x="682632" y="1971289"/>
            <a:ext cx="5148696" cy="522798"/>
          </a:xfrm>
        </p:spPr>
        <p:txBody>
          <a:bodyPr/>
          <a:lstStyle>
            <a:lvl1pPr>
              <a:defRPr sz="3200" b="1">
                <a:solidFill>
                  <a:schemeClr val="accent2">
                    <a:lumMod val="50000"/>
                  </a:schemeClr>
                </a:solidFill>
                <a:latin typeface="Arial Narrow" panose="020B0606020202030204" pitchFamily="34" charset="0"/>
              </a:defRPr>
            </a:lvl1pPr>
            <a:lvl2pPr>
              <a:defRPr sz="2800" b="1">
                <a:solidFill>
                  <a:schemeClr val="accent2">
                    <a:lumMod val="50000"/>
                  </a:schemeClr>
                </a:solidFill>
                <a:latin typeface="Arial Narrow" panose="020B0606020202030204" pitchFamily="34" charset="0"/>
              </a:defRPr>
            </a:lvl2pPr>
            <a:lvl3pPr>
              <a:defRPr sz="1400"/>
            </a:lvl3pPr>
            <a:lvl4pPr>
              <a:defRPr sz="1333"/>
            </a:lvl4pPr>
            <a:lvl5pPr>
              <a:defRPr sz="1200"/>
            </a:lvl5pPr>
          </a:lstStyle>
          <a:p>
            <a:pPr lvl="0"/>
            <a:r>
              <a:rPr lang="en-US"/>
              <a:t>Click to edit Master text styles</a:t>
            </a:r>
          </a:p>
        </p:txBody>
      </p:sp>
      <p:sp>
        <p:nvSpPr>
          <p:cNvPr id="11" name="Text Placeholder 3">
            <a:extLst>
              <a:ext uri="{FF2B5EF4-FFF2-40B4-BE49-F238E27FC236}">
                <a16:creationId xmlns:a16="http://schemas.microsoft.com/office/drawing/2014/main" id="{A0A511EF-6C35-4E90-855A-800770E490FD}"/>
              </a:ext>
            </a:extLst>
          </p:cNvPr>
          <p:cNvSpPr>
            <a:spLocks noGrp="1"/>
          </p:cNvSpPr>
          <p:nvPr>
            <p:ph type="body" sz="quarter" idx="30"/>
          </p:nvPr>
        </p:nvSpPr>
        <p:spPr>
          <a:xfrm>
            <a:off x="6096000" y="1971289"/>
            <a:ext cx="5148696" cy="522798"/>
          </a:xfrm>
        </p:spPr>
        <p:txBody>
          <a:bodyPr/>
          <a:lstStyle>
            <a:lvl1pPr>
              <a:defRPr sz="3200" b="1">
                <a:solidFill>
                  <a:schemeClr val="accent2">
                    <a:lumMod val="50000"/>
                  </a:schemeClr>
                </a:solidFill>
                <a:latin typeface="Arial Narrow" panose="020B0606020202030204" pitchFamily="34" charset="0"/>
              </a:defRPr>
            </a:lvl1pPr>
            <a:lvl2pPr>
              <a:defRPr sz="2800" b="1">
                <a:solidFill>
                  <a:schemeClr val="accent2">
                    <a:lumMod val="50000"/>
                  </a:schemeClr>
                </a:solidFill>
                <a:latin typeface="Arial Narrow" panose="020B0606020202030204" pitchFamily="34" charset="0"/>
              </a:defRPr>
            </a:lvl2pPr>
            <a:lvl3pPr>
              <a:defRPr sz="1400"/>
            </a:lvl3pPr>
            <a:lvl4pPr>
              <a:defRPr sz="1333"/>
            </a:lvl4pPr>
            <a:lvl5pPr>
              <a:defRPr sz="1200"/>
            </a:lvl5pPr>
          </a:lstStyle>
          <a:p>
            <a:pPr lvl="0"/>
            <a:r>
              <a:rPr lang="en-US"/>
              <a:t>Click to edit Master text styles</a:t>
            </a:r>
          </a:p>
        </p:txBody>
      </p:sp>
      <p:pic>
        <p:nvPicPr>
          <p:cNvPr id="3" name="Picture 2" descr="A picture containing shirt&#10;&#10;Description automatically generated">
            <a:extLst>
              <a:ext uri="{FF2B5EF4-FFF2-40B4-BE49-F238E27FC236}">
                <a16:creationId xmlns:a16="http://schemas.microsoft.com/office/drawing/2014/main" id="{235EF449-8A4C-409D-AA4D-70B7A2D78A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6949" y="6017471"/>
            <a:ext cx="512845" cy="403716"/>
          </a:xfrm>
          <a:prstGeom prst="rect">
            <a:avLst/>
          </a:prstGeom>
          <a:solidFill>
            <a:schemeClr val="bg1">
              <a:lumMod val="95000"/>
            </a:schemeClr>
          </a:solidFill>
        </p:spPr>
      </p:pic>
    </p:spTree>
    <p:extLst>
      <p:ext uri="{BB962C8B-B14F-4D97-AF65-F5344CB8AC3E}">
        <p14:creationId xmlns:p14="http://schemas.microsoft.com/office/powerpoint/2010/main" val="68045774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Team Leader 2">
    <p:bg>
      <p:bgPr>
        <a:solidFill>
          <a:srgbClr val="FF671B">
            <a:alpha val="50000"/>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ACE290-3005-4330-885C-E32A06EC0618}"/>
              </a:ext>
            </a:extLst>
          </p:cNvPr>
          <p:cNvSpPr/>
          <p:nvPr userDrawn="1"/>
        </p:nvSpPr>
        <p:spPr>
          <a:xfrm>
            <a:off x="301557" y="321013"/>
            <a:ext cx="11614826" cy="6235430"/>
          </a:xfrm>
          <a:prstGeom prst="rect">
            <a:avLst/>
          </a:prstGeom>
          <a:solidFill>
            <a:srgbClr val="F7F7F7"/>
          </a:solidFill>
          <a:ln w="12700">
            <a:solidFill>
              <a:schemeClr val="bg1"/>
            </a:solidFill>
            <a:miter lim="800000"/>
          </a:ln>
          <a:effectLst>
            <a:outerShdw blurRad="304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rgbClr val="FF8E30"/>
              </a:solidFill>
              <a:cs typeface="Segoe UI" panose="020B0502040204020203" pitchFamily="34" charset="0"/>
            </a:endParaRPr>
          </a:p>
        </p:txBody>
      </p:sp>
      <p:sp>
        <p:nvSpPr>
          <p:cNvPr id="10" name="Title 1">
            <a:extLst>
              <a:ext uri="{FF2B5EF4-FFF2-40B4-BE49-F238E27FC236}">
                <a16:creationId xmlns:a16="http://schemas.microsoft.com/office/drawing/2014/main" id="{B9BC8048-A905-4DF6-9254-0A01539991E5}"/>
              </a:ext>
            </a:extLst>
          </p:cNvPr>
          <p:cNvSpPr>
            <a:spLocks noGrp="1"/>
          </p:cNvSpPr>
          <p:nvPr>
            <p:ph type="title"/>
          </p:nvPr>
        </p:nvSpPr>
        <p:spPr>
          <a:xfrm>
            <a:off x="682632" y="901206"/>
            <a:ext cx="10290393" cy="733042"/>
          </a:xfrm>
        </p:spPr>
        <p:txBody>
          <a:bodyPr/>
          <a:lstStyle>
            <a:lvl1pPr>
              <a:defRPr>
                <a:solidFill>
                  <a:srgbClr val="FF671B"/>
                </a:solidFill>
              </a:defRPr>
            </a:lvl1pPr>
          </a:lstStyle>
          <a:p>
            <a:r>
              <a:rPr lang="en-US"/>
              <a:t>Click to edit Master</a:t>
            </a:r>
          </a:p>
        </p:txBody>
      </p:sp>
      <p:pic>
        <p:nvPicPr>
          <p:cNvPr id="3" name="Picture 2" descr="A picture containing shirt&#10;&#10;Description automatically generated">
            <a:extLst>
              <a:ext uri="{FF2B5EF4-FFF2-40B4-BE49-F238E27FC236}">
                <a16:creationId xmlns:a16="http://schemas.microsoft.com/office/drawing/2014/main" id="{D061A859-5FAE-4907-9ADE-3EA73ABC6C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6949" y="6017471"/>
            <a:ext cx="512845" cy="403716"/>
          </a:xfrm>
          <a:prstGeom prst="rect">
            <a:avLst/>
          </a:prstGeom>
        </p:spPr>
      </p:pic>
    </p:spTree>
    <p:extLst>
      <p:ext uri="{BB962C8B-B14F-4D97-AF65-F5344CB8AC3E}">
        <p14:creationId xmlns:p14="http://schemas.microsoft.com/office/powerpoint/2010/main" val="2154391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eam Leader 2">
    <p:bg>
      <p:bgPr>
        <a:solidFill>
          <a:srgbClr val="FF671B">
            <a:alpha val="50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32DD37-279B-40DF-AF8D-BF3AFC400C88}"/>
              </a:ext>
            </a:extLst>
          </p:cNvPr>
          <p:cNvSpPr/>
          <p:nvPr userDrawn="1"/>
        </p:nvSpPr>
        <p:spPr>
          <a:xfrm>
            <a:off x="301557" y="321013"/>
            <a:ext cx="11614826" cy="6235430"/>
          </a:xfrm>
          <a:prstGeom prst="rect">
            <a:avLst/>
          </a:prstGeom>
          <a:solidFill>
            <a:srgbClr val="F7F7F7"/>
          </a:solidFill>
          <a:ln w="12700">
            <a:solidFill>
              <a:schemeClr val="bg1"/>
            </a:solidFill>
            <a:miter lim="800000"/>
          </a:ln>
          <a:effectLst>
            <a:outerShdw blurRad="304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rgbClr val="FF8E30"/>
              </a:solidFill>
              <a:cs typeface="Segoe UI" panose="020B0502040204020203" pitchFamily="34" charset="0"/>
            </a:endParaRPr>
          </a:p>
        </p:txBody>
      </p:sp>
      <p:sp>
        <p:nvSpPr>
          <p:cNvPr id="7" name="Title 1">
            <a:extLst>
              <a:ext uri="{FF2B5EF4-FFF2-40B4-BE49-F238E27FC236}">
                <a16:creationId xmlns:a16="http://schemas.microsoft.com/office/drawing/2014/main" id="{0FB8D00A-FB38-42BC-8931-CBC28509C198}"/>
              </a:ext>
            </a:extLst>
          </p:cNvPr>
          <p:cNvSpPr>
            <a:spLocks noGrp="1"/>
          </p:cNvSpPr>
          <p:nvPr>
            <p:ph type="title"/>
          </p:nvPr>
        </p:nvSpPr>
        <p:spPr>
          <a:xfrm>
            <a:off x="682632" y="901205"/>
            <a:ext cx="7167589" cy="752497"/>
          </a:xfrm>
        </p:spPr>
        <p:txBody>
          <a:bodyPr/>
          <a:lstStyle>
            <a:lvl1pPr>
              <a:defRPr>
                <a:solidFill>
                  <a:srgbClr val="FF671B"/>
                </a:solidFill>
              </a:defRPr>
            </a:lvl1pPr>
          </a:lstStyle>
          <a:p>
            <a:r>
              <a:rPr lang="en-US"/>
              <a:t>Click to edit Master</a:t>
            </a:r>
          </a:p>
        </p:txBody>
      </p:sp>
      <p:sp>
        <p:nvSpPr>
          <p:cNvPr id="8" name="Text Placeholder 3">
            <a:extLst>
              <a:ext uri="{FF2B5EF4-FFF2-40B4-BE49-F238E27FC236}">
                <a16:creationId xmlns:a16="http://schemas.microsoft.com/office/drawing/2014/main" id="{CB522CD6-5F74-4B2C-8BB1-D67E08838AE1}"/>
              </a:ext>
            </a:extLst>
          </p:cNvPr>
          <p:cNvSpPr>
            <a:spLocks noGrp="1"/>
          </p:cNvSpPr>
          <p:nvPr>
            <p:ph type="body" sz="quarter" idx="26"/>
          </p:nvPr>
        </p:nvSpPr>
        <p:spPr>
          <a:xfrm>
            <a:off x="682466" y="1767953"/>
            <a:ext cx="7167705" cy="1854200"/>
          </a:xfrm>
        </p:spPr>
        <p:txBody>
          <a:bodyPr/>
          <a:lstStyle>
            <a:lvl1pPr>
              <a:defRPr sz="2800" b="1">
                <a:latin typeface="Arial Narrow" panose="020B0606020202030204" pitchFamily="34" charset="0"/>
              </a:defRPr>
            </a:lvl1pPr>
            <a:lvl2pPr>
              <a:defRPr sz="2000">
                <a:latin typeface="Arial Narrow" panose="020B0606020202030204" pitchFamily="34" charset="0"/>
              </a:defRPr>
            </a:lvl2pPr>
            <a:lvl3pPr>
              <a:defRPr sz="2000">
                <a:latin typeface="Arial Narrow" panose="020B0606020202030204" pitchFamily="34" charset="0"/>
              </a:defRPr>
            </a:lvl3pPr>
            <a:lvl4pPr>
              <a:defRPr sz="1800">
                <a:latin typeface="Arial Narrow" panose="020B0606020202030204" pitchFamily="34" charset="0"/>
              </a:defRPr>
            </a:lvl4pPr>
            <a:lvl5pPr>
              <a:defRPr sz="1600">
                <a:latin typeface="Arial Narrow" panose="020B06060202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65ED4692-4D98-4666-9A3F-3B649CCD3AAB}"/>
              </a:ext>
            </a:extLst>
          </p:cNvPr>
          <p:cNvSpPr>
            <a:spLocks noGrp="1"/>
          </p:cNvSpPr>
          <p:nvPr>
            <p:ph type="pic" sz="quarter" idx="27"/>
          </p:nvPr>
        </p:nvSpPr>
        <p:spPr>
          <a:xfrm>
            <a:off x="8045450" y="777875"/>
            <a:ext cx="3403600" cy="5427663"/>
          </a:xfrm>
        </p:spPr>
        <p:txBody>
          <a:bodyPr/>
          <a:lstStyle/>
          <a:p>
            <a:endParaRPr lang="en-US"/>
          </a:p>
        </p:txBody>
      </p:sp>
      <p:pic>
        <p:nvPicPr>
          <p:cNvPr id="6" name="Picture 5" descr="A picture containing shirt&#10;&#10;Description automatically generated">
            <a:extLst>
              <a:ext uri="{FF2B5EF4-FFF2-40B4-BE49-F238E27FC236}">
                <a16:creationId xmlns:a16="http://schemas.microsoft.com/office/drawing/2014/main" id="{53CB6EAF-0311-4ACF-A238-FDD99C4B97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6949" y="6017471"/>
            <a:ext cx="512845" cy="403716"/>
          </a:xfrm>
          <a:prstGeom prst="rect">
            <a:avLst/>
          </a:prstGeom>
        </p:spPr>
      </p:pic>
    </p:spTree>
    <p:extLst>
      <p:ext uri="{BB962C8B-B14F-4D97-AF65-F5344CB8AC3E}">
        <p14:creationId xmlns:p14="http://schemas.microsoft.com/office/powerpoint/2010/main" val="18392452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Team Lea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DFCED3-3298-4485-8CA4-6ABDA4F8EB08}"/>
              </a:ext>
            </a:extLst>
          </p:cNvPr>
          <p:cNvSpPr/>
          <p:nvPr userDrawn="1"/>
        </p:nvSpPr>
        <p:spPr>
          <a:xfrm>
            <a:off x="525294" y="466927"/>
            <a:ext cx="11245174" cy="5972783"/>
          </a:xfrm>
          <a:prstGeom prst="rect">
            <a:avLst/>
          </a:prstGeom>
          <a:solidFill>
            <a:schemeClr val="bg1"/>
          </a:solidFill>
          <a:ln w="12700">
            <a:solidFill>
              <a:schemeClr val="tx2"/>
            </a:solidFill>
            <a:miter lim="800000"/>
          </a:ln>
          <a:effectLst>
            <a:outerShdw blurRad="50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chemeClr val="tx2"/>
              </a:solidFill>
              <a:cs typeface="Segoe UI" panose="020B0502040204020203" pitchFamily="34" charset="0"/>
            </a:endParaRPr>
          </a:p>
        </p:txBody>
      </p:sp>
      <p:sp>
        <p:nvSpPr>
          <p:cNvPr id="4" name="Text Placeholder 3">
            <a:extLst>
              <a:ext uri="{FF2B5EF4-FFF2-40B4-BE49-F238E27FC236}">
                <a16:creationId xmlns:a16="http://schemas.microsoft.com/office/drawing/2014/main" id="{4C24F0A0-31ED-49CD-87AE-80673A7D95E4}"/>
              </a:ext>
            </a:extLst>
          </p:cNvPr>
          <p:cNvSpPr>
            <a:spLocks noGrp="1"/>
          </p:cNvSpPr>
          <p:nvPr>
            <p:ph type="body" sz="quarter" idx="26"/>
          </p:nvPr>
        </p:nvSpPr>
        <p:spPr>
          <a:xfrm>
            <a:off x="682632" y="2598107"/>
            <a:ext cx="5778564" cy="1854200"/>
          </a:xfrm>
        </p:spPr>
        <p:txBody>
          <a:bodyPr/>
          <a:lstStyle>
            <a:lvl1pPr>
              <a:defRPr sz="1867"/>
            </a:lvl1pPr>
            <a:lvl2pPr>
              <a:defRPr sz="1400"/>
            </a:lvl2pPr>
            <a:lvl3pPr>
              <a:defRPr sz="1400"/>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A4BA3A49-62FD-4F3C-8E85-4FF41F2A5523}"/>
              </a:ext>
            </a:extLst>
          </p:cNvPr>
          <p:cNvSpPr>
            <a:spLocks noGrp="1"/>
          </p:cNvSpPr>
          <p:nvPr>
            <p:ph type="body" sz="quarter" idx="28"/>
          </p:nvPr>
        </p:nvSpPr>
        <p:spPr>
          <a:xfrm>
            <a:off x="7609398" y="2598107"/>
            <a:ext cx="3363628" cy="1854200"/>
          </a:xfrm>
        </p:spPr>
        <p:txBody>
          <a:bodyPr/>
          <a:lstStyle>
            <a:lvl1pPr>
              <a:defRPr sz="1867"/>
            </a:lvl1pPr>
            <a:lvl2pPr>
              <a:defRPr sz="1400"/>
            </a:lvl2pPr>
            <a:lvl3pPr>
              <a:defRPr sz="1400"/>
            </a:lvl3pPr>
            <a:lvl4pPr>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9BC8048-A905-4DF6-9254-0A01539991E5}"/>
              </a:ext>
            </a:extLst>
          </p:cNvPr>
          <p:cNvSpPr>
            <a:spLocks noGrp="1"/>
          </p:cNvSpPr>
          <p:nvPr>
            <p:ph type="title"/>
          </p:nvPr>
        </p:nvSpPr>
        <p:spPr>
          <a:xfrm>
            <a:off x="682632" y="901206"/>
            <a:ext cx="10290393" cy="733042"/>
          </a:xfrm>
        </p:spPr>
        <p:txBody>
          <a:bodyPr/>
          <a:lstStyle/>
          <a:p>
            <a:r>
              <a:rPr lang="en-US"/>
              <a:t>Click to edit Master</a:t>
            </a:r>
          </a:p>
        </p:txBody>
      </p:sp>
      <p:sp>
        <p:nvSpPr>
          <p:cNvPr id="9" name="Text Placeholder 3">
            <a:extLst>
              <a:ext uri="{FF2B5EF4-FFF2-40B4-BE49-F238E27FC236}">
                <a16:creationId xmlns:a16="http://schemas.microsoft.com/office/drawing/2014/main" id="{6074BE4E-E90D-44CF-ACF4-96458E40B083}"/>
              </a:ext>
            </a:extLst>
          </p:cNvPr>
          <p:cNvSpPr>
            <a:spLocks noGrp="1"/>
          </p:cNvSpPr>
          <p:nvPr>
            <p:ph type="body" sz="quarter" idx="29"/>
          </p:nvPr>
        </p:nvSpPr>
        <p:spPr>
          <a:xfrm>
            <a:off x="682632" y="1942106"/>
            <a:ext cx="4292435" cy="522798"/>
          </a:xfrm>
        </p:spPr>
        <p:txBody>
          <a:bodyPr/>
          <a:lstStyle>
            <a:lvl1pPr>
              <a:defRPr sz="2400">
                <a:solidFill>
                  <a:schemeClr val="tx2"/>
                </a:solidFill>
              </a:defRPr>
            </a:lvl1pPr>
            <a:lvl2pPr>
              <a:defRPr sz="2000">
                <a:solidFill>
                  <a:schemeClr val="tx2"/>
                </a:solidFill>
              </a:defRPr>
            </a:lvl2pPr>
            <a:lvl3pPr>
              <a:defRPr sz="1400"/>
            </a:lvl3pPr>
            <a:lvl4pPr>
              <a:defRPr sz="1333"/>
            </a:lvl4pPr>
            <a:lvl5pPr>
              <a:defRPr sz="1200"/>
            </a:lvl5pPr>
          </a:lstStyle>
          <a:p>
            <a:pPr lvl="0"/>
            <a:r>
              <a:rPr lang="en-US"/>
              <a:t>Click to edit Master text styles</a:t>
            </a:r>
          </a:p>
          <a:p>
            <a:pPr lvl="1"/>
            <a:endParaRPr lang="en-US"/>
          </a:p>
        </p:txBody>
      </p:sp>
      <p:sp>
        <p:nvSpPr>
          <p:cNvPr id="11" name="Text Placeholder 3">
            <a:extLst>
              <a:ext uri="{FF2B5EF4-FFF2-40B4-BE49-F238E27FC236}">
                <a16:creationId xmlns:a16="http://schemas.microsoft.com/office/drawing/2014/main" id="{A0A511EF-6C35-4E90-855A-800770E490FD}"/>
              </a:ext>
            </a:extLst>
          </p:cNvPr>
          <p:cNvSpPr>
            <a:spLocks noGrp="1"/>
          </p:cNvSpPr>
          <p:nvPr>
            <p:ph type="body" sz="quarter" idx="30"/>
          </p:nvPr>
        </p:nvSpPr>
        <p:spPr>
          <a:xfrm>
            <a:off x="7609398" y="1942106"/>
            <a:ext cx="3363628" cy="522798"/>
          </a:xfrm>
        </p:spPr>
        <p:txBody>
          <a:bodyPr/>
          <a:lstStyle>
            <a:lvl1pPr>
              <a:defRPr sz="2400">
                <a:solidFill>
                  <a:schemeClr val="tx2"/>
                </a:solidFill>
              </a:defRPr>
            </a:lvl1pPr>
            <a:lvl2pPr>
              <a:defRPr sz="2000">
                <a:solidFill>
                  <a:schemeClr val="tx2"/>
                </a:solidFill>
              </a:defRPr>
            </a:lvl2pPr>
            <a:lvl3pPr>
              <a:defRPr sz="1400"/>
            </a:lvl3pPr>
            <a:lvl4pPr>
              <a:defRPr sz="1333"/>
            </a:lvl4pPr>
            <a:lvl5pPr>
              <a:defRPr sz="1200"/>
            </a:lvl5pPr>
          </a:lstStyle>
          <a:p>
            <a:pPr lvl="0"/>
            <a:r>
              <a:rPr lang="en-US"/>
              <a:t>Click to edit Master text styles</a:t>
            </a:r>
          </a:p>
          <a:p>
            <a:pPr lvl="1"/>
            <a:endParaRPr lang="en-US"/>
          </a:p>
        </p:txBody>
      </p:sp>
    </p:spTree>
    <p:extLst>
      <p:ext uri="{BB962C8B-B14F-4D97-AF65-F5344CB8AC3E}">
        <p14:creationId xmlns:p14="http://schemas.microsoft.com/office/powerpoint/2010/main" val="17475408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Team Lea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DFCED3-3298-4485-8CA4-6ABDA4F8EB08}"/>
              </a:ext>
            </a:extLst>
          </p:cNvPr>
          <p:cNvSpPr/>
          <p:nvPr userDrawn="1"/>
        </p:nvSpPr>
        <p:spPr>
          <a:xfrm>
            <a:off x="525294" y="466927"/>
            <a:ext cx="11245174" cy="5972783"/>
          </a:xfrm>
          <a:prstGeom prst="rect">
            <a:avLst/>
          </a:prstGeom>
          <a:solidFill>
            <a:schemeClr val="bg1"/>
          </a:solidFill>
          <a:ln w="12700">
            <a:solidFill>
              <a:schemeClr val="tx2"/>
            </a:solidFill>
            <a:miter lim="800000"/>
          </a:ln>
          <a:effectLst>
            <a:outerShdw blurRad="50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chemeClr val="tx2"/>
              </a:solidFill>
              <a:cs typeface="Segoe UI" panose="020B0502040204020203" pitchFamily="34" charset="0"/>
            </a:endParaRPr>
          </a:p>
        </p:txBody>
      </p:sp>
      <p:sp>
        <p:nvSpPr>
          <p:cNvPr id="4" name="Text Placeholder 3">
            <a:extLst>
              <a:ext uri="{FF2B5EF4-FFF2-40B4-BE49-F238E27FC236}">
                <a16:creationId xmlns:a16="http://schemas.microsoft.com/office/drawing/2014/main" id="{4C24F0A0-31ED-49CD-87AE-80673A7D95E4}"/>
              </a:ext>
            </a:extLst>
          </p:cNvPr>
          <p:cNvSpPr>
            <a:spLocks noGrp="1"/>
          </p:cNvSpPr>
          <p:nvPr>
            <p:ph type="body" sz="quarter" idx="26"/>
          </p:nvPr>
        </p:nvSpPr>
        <p:spPr>
          <a:xfrm>
            <a:off x="682632" y="2598107"/>
            <a:ext cx="5241090" cy="1854200"/>
          </a:xfrm>
        </p:spPr>
        <p:txBody>
          <a:bodyPr/>
          <a:lstStyle>
            <a:lvl1pPr>
              <a:defRPr sz="1867"/>
            </a:lvl1pPr>
            <a:lvl2pPr>
              <a:spcBef>
                <a:spcPts val="600"/>
              </a:spcBef>
              <a:spcAft>
                <a:spcPts val="0"/>
              </a:spcAft>
              <a:defRPr sz="1400"/>
            </a:lvl2pPr>
            <a:lvl3pPr>
              <a:defRPr sz="1400"/>
            </a:lvl3pPr>
            <a:lvl4pPr>
              <a:spcBef>
                <a:spcPts val="1200"/>
              </a:spcBef>
              <a:spcAft>
                <a:spcPts val="0"/>
              </a:spcAft>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A4BA3A49-62FD-4F3C-8E85-4FF41F2A5523}"/>
              </a:ext>
            </a:extLst>
          </p:cNvPr>
          <p:cNvSpPr>
            <a:spLocks noGrp="1"/>
          </p:cNvSpPr>
          <p:nvPr>
            <p:ph type="body" sz="quarter" idx="28"/>
          </p:nvPr>
        </p:nvSpPr>
        <p:spPr>
          <a:xfrm>
            <a:off x="6289482" y="2598107"/>
            <a:ext cx="5241090" cy="1854200"/>
          </a:xfrm>
        </p:spPr>
        <p:txBody>
          <a:bodyPr/>
          <a:lstStyle>
            <a:lvl1pPr>
              <a:defRPr sz="1867"/>
            </a:lvl1pPr>
            <a:lvl2pPr>
              <a:spcBef>
                <a:spcPts val="600"/>
              </a:spcBef>
              <a:spcAft>
                <a:spcPts val="0"/>
              </a:spcAft>
              <a:defRPr sz="1400"/>
            </a:lvl2pPr>
            <a:lvl3pPr>
              <a:defRPr sz="1400"/>
            </a:lvl3pPr>
            <a:lvl4pPr>
              <a:spcBef>
                <a:spcPts val="1200"/>
              </a:spcBef>
              <a:spcAft>
                <a:spcPts val="0"/>
              </a:spcAft>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9BC8048-A905-4DF6-9254-0A01539991E5}"/>
              </a:ext>
            </a:extLst>
          </p:cNvPr>
          <p:cNvSpPr>
            <a:spLocks noGrp="1"/>
          </p:cNvSpPr>
          <p:nvPr>
            <p:ph type="title"/>
          </p:nvPr>
        </p:nvSpPr>
        <p:spPr>
          <a:xfrm>
            <a:off x="682632" y="901206"/>
            <a:ext cx="10290393" cy="733042"/>
          </a:xfrm>
        </p:spPr>
        <p:txBody>
          <a:bodyPr/>
          <a:lstStyle/>
          <a:p>
            <a:r>
              <a:rPr lang="en-US"/>
              <a:t>Click to edit Master</a:t>
            </a:r>
          </a:p>
        </p:txBody>
      </p:sp>
      <p:sp>
        <p:nvSpPr>
          <p:cNvPr id="9" name="Text Placeholder 3">
            <a:extLst>
              <a:ext uri="{FF2B5EF4-FFF2-40B4-BE49-F238E27FC236}">
                <a16:creationId xmlns:a16="http://schemas.microsoft.com/office/drawing/2014/main" id="{6074BE4E-E90D-44CF-ACF4-96458E40B083}"/>
              </a:ext>
            </a:extLst>
          </p:cNvPr>
          <p:cNvSpPr>
            <a:spLocks noGrp="1"/>
          </p:cNvSpPr>
          <p:nvPr>
            <p:ph type="body" sz="quarter" idx="29"/>
          </p:nvPr>
        </p:nvSpPr>
        <p:spPr>
          <a:xfrm>
            <a:off x="682632" y="1942106"/>
            <a:ext cx="5241090" cy="522798"/>
          </a:xfrm>
        </p:spPr>
        <p:txBody>
          <a:bodyPr/>
          <a:lstStyle>
            <a:lvl1pPr>
              <a:defRPr sz="2000">
                <a:solidFill>
                  <a:schemeClr val="tx2"/>
                </a:solidFill>
              </a:defRPr>
            </a:lvl1pPr>
            <a:lvl2pPr>
              <a:defRPr sz="1800">
                <a:solidFill>
                  <a:schemeClr val="tx2"/>
                </a:solidFill>
              </a:defRPr>
            </a:lvl2pPr>
            <a:lvl3pPr>
              <a:defRPr sz="1400"/>
            </a:lvl3pPr>
            <a:lvl4pPr>
              <a:defRPr sz="1333"/>
            </a:lvl4pPr>
            <a:lvl5pPr>
              <a:defRPr sz="1200"/>
            </a:lvl5pPr>
          </a:lstStyle>
          <a:p>
            <a:pPr lvl="0"/>
            <a:r>
              <a:rPr lang="en-US"/>
              <a:t>Click to edit Master text styles</a:t>
            </a:r>
          </a:p>
          <a:p>
            <a:pPr lvl="1"/>
            <a:endParaRPr lang="en-US"/>
          </a:p>
        </p:txBody>
      </p:sp>
      <p:sp>
        <p:nvSpPr>
          <p:cNvPr id="11" name="Text Placeholder 3">
            <a:extLst>
              <a:ext uri="{FF2B5EF4-FFF2-40B4-BE49-F238E27FC236}">
                <a16:creationId xmlns:a16="http://schemas.microsoft.com/office/drawing/2014/main" id="{A0A511EF-6C35-4E90-855A-800770E490FD}"/>
              </a:ext>
            </a:extLst>
          </p:cNvPr>
          <p:cNvSpPr>
            <a:spLocks noGrp="1"/>
          </p:cNvSpPr>
          <p:nvPr>
            <p:ph type="body" sz="quarter" idx="30"/>
          </p:nvPr>
        </p:nvSpPr>
        <p:spPr>
          <a:xfrm>
            <a:off x="6289482" y="1942106"/>
            <a:ext cx="5241090" cy="522798"/>
          </a:xfrm>
        </p:spPr>
        <p:txBody>
          <a:bodyPr/>
          <a:lstStyle>
            <a:lvl1pPr>
              <a:defRPr sz="2000">
                <a:solidFill>
                  <a:schemeClr val="tx2"/>
                </a:solidFill>
              </a:defRPr>
            </a:lvl1pPr>
            <a:lvl2pPr>
              <a:defRPr sz="1800">
                <a:solidFill>
                  <a:schemeClr val="tx2"/>
                </a:solidFill>
              </a:defRPr>
            </a:lvl2pPr>
            <a:lvl3pPr>
              <a:defRPr sz="1400"/>
            </a:lvl3pPr>
            <a:lvl4pPr>
              <a:defRPr sz="1333"/>
            </a:lvl4pPr>
            <a:lvl5pPr>
              <a:defRPr sz="1200"/>
            </a:lvl5pPr>
          </a:lstStyle>
          <a:p>
            <a:pPr lvl="0"/>
            <a:r>
              <a:rPr lang="en-US"/>
              <a:t>Click to edit Master text styles</a:t>
            </a:r>
          </a:p>
          <a:p>
            <a:pPr lvl="1"/>
            <a:endParaRPr lang="en-US"/>
          </a:p>
        </p:txBody>
      </p:sp>
    </p:spTree>
    <p:extLst>
      <p:ext uri="{BB962C8B-B14F-4D97-AF65-F5344CB8AC3E}">
        <p14:creationId xmlns:p14="http://schemas.microsoft.com/office/powerpoint/2010/main" val="88586863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_Team Leader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DFCED3-3298-4485-8CA4-6ABDA4F8EB08}"/>
              </a:ext>
            </a:extLst>
          </p:cNvPr>
          <p:cNvSpPr/>
          <p:nvPr userDrawn="1"/>
        </p:nvSpPr>
        <p:spPr>
          <a:xfrm>
            <a:off x="525294" y="466927"/>
            <a:ext cx="11245174" cy="5972783"/>
          </a:xfrm>
          <a:prstGeom prst="rect">
            <a:avLst/>
          </a:prstGeom>
          <a:solidFill>
            <a:schemeClr val="bg1"/>
          </a:solidFill>
          <a:ln w="12700">
            <a:solidFill>
              <a:schemeClr val="tx2"/>
            </a:solidFill>
            <a:miter lim="800000"/>
          </a:ln>
          <a:effectLst>
            <a:outerShdw blurRad="50800" dist="38100" dir="2700000" algn="tl" rotWithShape="0">
              <a:prstClr val="black">
                <a:alpha val="40000"/>
              </a:prstClr>
            </a:outerShdw>
          </a:effectLst>
        </p:spPr>
        <p:txBody>
          <a:bodyPr wrap="square" lIns="243840" tIns="243840" rIns="243840" bIns="243840" rtlCol="0">
            <a:noAutofit/>
          </a:bodyPr>
          <a:lstStyle/>
          <a:p>
            <a:pPr lvl="0" algn="ctr" fontAlgn="base">
              <a:spcAft>
                <a:spcPts val="800"/>
              </a:spcAft>
            </a:pPr>
            <a:endParaRPr lang="en-US" sz="1867" b="1">
              <a:solidFill>
                <a:schemeClr val="tx2"/>
              </a:solidFill>
              <a:cs typeface="Segoe UI" panose="020B0502040204020203" pitchFamily="34" charset="0"/>
            </a:endParaRPr>
          </a:p>
        </p:txBody>
      </p:sp>
      <p:sp>
        <p:nvSpPr>
          <p:cNvPr id="4" name="Text Placeholder 3">
            <a:extLst>
              <a:ext uri="{FF2B5EF4-FFF2-40B4-BE49-F238E27FC236}">
                <a16:creationId xmlns:a16="http://schemas.microsoft.com/office/drawing/2014/main" id="{4C24F0A0-31ED-49CD-87AE-80673A7D95E4}"/>
              </a:ext>
            </a:extLst>
          </p:cNvPr>
          <p:cNvSpPr>
            <a:spLocks noGrp="1"/>
          </p:cNvSpPr>
          <p:nvPr>
            <p:ph type="body" sz="quarter" idx="26"/>
          </p:nvPr>
        </p:nvSpPr>
        <p:spPr>
          <a:xfrm>
            <a:off x="682632" y="2598107"/>
            <a:ext cx="5050258" cy="1854200"/>
          </a:xfrm>
        </p:spPr>
        <p:txBody>
          <a:bodyPr/>
          <a:lstStyle>
            <a:lvl1pPr>
              <a:defRPr sz="1867"/>
            </a:lvl1pPr>
            <a:lvl2pPr>
              <a:spcBef>
                <a:spcPts val="600"/>
              </a:spcBef>
              <a:spcAft>
                <a:spcPts val="0"/>
              </a:spcAft>
              <a:defRPr sz="1400"/>
            </a:lvl2pPr>
            <a:lvl3pPr>
              <a:defRPr sz="1400"/>
            </a:lvl3pPr>
            <a:lvl4pPr>
              <a:spcBef>
                <a:spcPts val="1200"/>
              </a:spcBef>
              <a:spcAft>
                <a:spcPts val="0"/>
              </a:spcAft>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A4BA3A49-62FD-4F3C-8E85-4FF41F2A5523}"/>
              </a:ext>
            </a:extLst>
          </p:cNvPr>
          <p:cNvSpPr>
            <a:spLocks noGrp="1"/>
          </p:cNvSpPr>
          <p:nvPr>
            <p:ph type="body" sz="quarter" idx="28"/>
          </p:nvPr>
        </p:nvSpPr>
        <p:spPr>
          <a:xfrm>
            <a:off x="6289482" y="2598107"/>
            <a:ext cx="4683544" cy="1854200"/>
          </a:xfrm>
        </p:spPr>
        <p:txBody>
          <a:bodyPr/>
          <a:lstStyle>
            <a:lvl1pPr>
              <a:defRPr sz="1867"/>
            </a:lvl1pPr>
            <a:lvl2pPr>
              <a:spcBef>
                <a:spcPts val="600"/>
              </a:spcBef>
              <a:spcAft>
                <a:spcPts val="0"/>
              </a:spcAft>
              <a:defRPr sz="1400"/>
            </a:lvl2pPr>
            <a:lvl3pPr>
              <a:defRPr sz="1400"/>
            </a:lvl3pPr>
            <a:lvl4pPr>
              <a:spcBef>
                <a:spcPts val="1200"/>
              </a:spcBef>
              <a:spcAft>
                <a:spcPts val="0"/>
              </a:spcAft>
              <a:defRPr sz="1333"/>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B9BC8048-A905-4DF6-9254-0A01539991E5}"/>
              </a:ext>
            </a:extLst>
          </p:cNvPr>
          <p:cNvSpPr>
            <a:spLocks noGrp="1"/>
          </p:cNvSpPr>
          <p:nvPr>
            <p:ph type="title"/>
          </p:nvPr>
        </p:nvSpPr>
        <p:spPr>
          <a:xfrm>
            <a:off x="682632" y="901206"/>
            <a:ext cx="10290393" cy="733042"/>
          </a:xfrm>
        </p:spPr>
        <p:txBody>
          <a:bodyPr/>
          <a:lstStyle/>
          <a:p>
            <a:r>
              <a:rPr lang="en-US"/>
              <a:t>Click to edit Master</a:t>
            </a:r>
          </a:p>
        </p:txBody>
      </p:sp>
      <p:sp>
        <p:nvSpPr>
          <p:cNvPr id="9" name="Text Placeholder 3">
            <a:extLst>
              <a:ext uri="{FF2B5EF4-FFF2-40B4-BE49-F238E27FC236}">
                <a16:creationId xmlns:a16="http://schemas.microsoft.com/office/drawing/2014/main" id="{6074BE4E-E90D-44CF-ACF4-96458E40B083}"/>
              </a:ext>
            </a:extLst>
          </p:cNvPr>
          <p:cNvSpPr>
            <a:spLocks noGrp="1"/>
          </p:cNvSpPr>
          <p:nvPr>
            <p:ph type="body" sz="quarter" idx="29"/>
          </p:nvPr>
        </p:nvSpPr>
        <p:spPr>
          <a:xfrm>
            <a:off x="682632" y="1942106"/>
            <a:ext cx="5050258" cy="522798"/>
          </a:xfrm>
        </p:spPr>
        <p:txBody>
          <a:bodyPr/>
          <a:lstStyle>
            <a:lvl1pPr>
              <a:defRPr sz="2400">
                <a:solidFill>
                  <a:schemeClr val="tx2"/>
                </a:solidFill>
              </a:defRPr>
            </a:lvl1pPr>
            <a:lvl2pPr>
              <a:defRPr sz="2000">
                <a:solidFill>
                  <a:schemeClr val="tx2"/>
                </a:solidFill>
              </a:defRPr>
            </a:lvl2pPr>
            <a:lvl3pPr>
              <a:defRPr sz="1400"/>
            </a:lvl3pPr>
            <a:lvl4pPr>
              <a:defRPr sz="1333"/>
            </a:lvl4pPr>
            <a:lvl5pPr>
              <a:defRPr sz="1200"/>
            </a:lvl5pPr>
          </a:lstStyle>
          <a:p>
            <a:pPr lvl="0"/>
            <a:r>
              <a:rPr lang="en-US"/>
              <a:t>Click to edit Master text styles</a:t>
            </a:r>
          </a:p>
          <a:p>
            <a:pPr lvl="1"/>
            <a:endParaRPr lang="en-US"/>
          </a:p>
        </p:txBody>
      </p:sp>
      <p:sp>
        <p:nvSpPr>
          <p:cNvPr id="11" name="Text Placeholder 3">
            <a:extLst>
              <a:ext uri="{FF2B5EF4-FFF2-40B4-BE49-F238E27FC236}">
                <a16:creationId xmlns:a16="http://schemas.microsoft.com/office/drawing/2014/main" id="{A0A511EF-6C35-4E90-855A-800770E490FD}"/>
              </a:ext>
            </a:extLst>
          </p:cNvPr>
          <p:cNvSpPr>
            <a:spLocks noGrp="1"/>
          </p:cNvSpPr>
          <p:nvPr>
            <p:ph type="body" sz="quarter" idx="30"/>
          </p:nvPr>
        </p:nvSpPr>
        <p:spPr>
          <a:xfrm>
            <a:off x="6289482" y="1942106"/>
            <a:ext cx="4683544" cy="522798"/>
          </a:xfrm>
        </p:spPr>
        <p:txBody>
          <a:bodyPr/>
          <a:lstStyle>
            <a:lvl1pPr>
              <a:defRPr sz="2400">
                <a:solidFill>
                  <a:schemeClr val="tx2"/>
                </a:solidFill>
              </a:defRPr>
            </a:lvl1pPr>
            <a:lvl2pPr>
              <a:defRPr sz="2000">
                <a:solidFill>
                  <a:schemeClr val="tx2"/>
                </a:solidFill>
              </a:defRPr>
            </a:lvl2pPr>
            <a:lvl3pPr>
              <a:defRPr sz="1400"/>
            </a:lvl3pPr>
            <a:lvl4pPr>
              <a:defRPr sz="1333"/>
            </a:lvl4pPr>
            <a:lvl5pPr>
              <a:defRPr sz="1200"/>
            </a:lvl5pPr>
          </a:lstStyle>
          <a:p>
            <a:pPr lvl="0"/>
            <a:r>
              <a:rPr lang="en-US"/>
              <a:t>Click to edit Master text styles</a:t>
            </a:r>
          </a:p>
          <a:p>
            <a:pPr lvl="1"/>
            <a:endParaRPr lang="en-US"/>
          </a:p>
        </p:txBody>
      </p:sp>
    </p:spTree>
    <p:extLst>
      <p:ext uri="{BB962C8B-B14F-4D97-AF65-F5344CB8AC3E}">
        <p14:creationId xmlns:p14="http://schemas.microsoft.com/office/powerpoint/2010/main" val="184136398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23878037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7201" y="2944436"/>
            <a:ext cx="5270551" cy="1564065"/>
          </a:xfrm>
          <a:prstGeom prst="rect">
            <a:avLst/>
          </a:prstGeo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1"/>
              </a:lnSpc>
            </a:pPr>
            <a:r>
              <a:rPr lang="en-US"/>
              <a:t>Section title</a:t>
            </a:r>
          </a:p>
        </p:txBody>
      </p:sp>
      <p:sp>
        <p:nvSpPr>
          <p:cNvPr id="5" name="Picture Placeholder 4">
            <a:extLst>
              <a:ext uri="{FF2B5EF4-FFF2-40B4-BE49-F238E27FC236}">
                <a16:creationId xmlns:a16="http://schemas.microsoft.com/office/drawing/2014/main" id="{E2E46B90-A4EB-4C9F-B401-81CB8D02654A}"/>
              </a:ext>
            </a:extLst>
          </p:cNvPr>
          <p:cNvSpPr>
            <a:spLocks noGrp="1"/>
          </p:cNvSpPr>
          <p:nvPr>
            <p:ph type="pic" sz="quarter" idx="12"/>
          </p:nvPr>
        </p:nvSpPr>
        <p:spPr>
          <a:xfrm>
            <a:off x="4961585" y="0"/>
            <a:ext cx="7230417" cy="6858000"/>
          </a:xfrm>
          <a:custGeom>
            <a:avLst/>
            <a:gdLst>
              <a:gd name="connsiteX0" fmla="*/ 0 w 5422813"/>
              <a:gd name="connsiteY0" fmla="*/ 0 h 5143500"/>
              <a:gd name="connsiteX1" fmla="*/ 5422813 w 5422813"/>
              <a:gd name="connsiteY1" fmla="*/ 0 h 5143500"/>
              <a:gd name="connsiteX2" fmla="*/ 5422813 w 5422813"/>
              <a:gd name="connsiteY2" fmla="*/ 5143500 h 5143500"/>
              <a:gd name="connsiteX3" fmla="*/ 2023399 w 542281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422813" h="5143500">
                <a:moveTo>
                  <a:pt x="0" y="0"/>
                </a:moveTo>
                <a:lnTo>
                  <a:pt x="5422813" y="0"/>
                </a:lnTo>
                <a:lnTo>
                  <a:pt x="5422813" y="5143500"/>
                </a:lnTo>
                <a:lnTo>
                  <a:pt x="2023399" y="5143500"/>
                </a:lnTo>
                <a:close/>
              </a:path>
            </a:pathLst>
          </a:custGeom>
          <a:solidFill>
            <a:srgbClr val="E33B38"/>
          </a:solidFill>
        </p:spPr>
        <p:txBody>
          <a:bodyPr wrap="square">
            <a:noAutofit/>
          </a:bodyPr>
          <a:lstStyle>
            <a:lvl1pPr>
              <a:defRPr>
                <a:solidFill>
                  <a:schemeClr val="bg2"/>
                </a:solidFill>
              </a:defRPr>
            </a:lvl1pPr>
          </a:lstStyle>
          <a:p>
            <a:endParaRPr lang="fr-CA"/>
          </a:p>
        </p:txBody>
      </p:sp>
    </p:spTree>
    <p:extLst>
      <p:ext uri="{BB962C8B-B14F-4D97-AF65-F5344CB8AC3E}">
        <p14:creationId xmlns:p14="http://schemas.microsoft.com/office/powerpoint/2010/main" val="1084325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3059667"/>
            <a:ext cx="3059752" cy="738664"/>
          </a:xfrm>
        </p:spPr>
        <p:txBody>
          <a:bodyPr anchor="b"/>
          <a:lstStyle>
            <a:lvl1pPr>
              <a:defRPr sz="4800">
                <a:gradFill flip="none" rotWithShape="1">
                  <a:gsLst>
                    <a:gs pos="100000">
                      <a:schemeClr val="accent2"/>
                    </a:gs>
                    <a:gs pos="0">
                      <a:schemeClr val="accent1"/>
                    </a:gs>
                  </a:gsLst>
                  <a:lin ang="0" scaled="1"/>
                  <a:tileRect/>
                </a:gradFill>
              </a:defRPr>
            </a:lvl1pPr>
          </a:lstStyle>
          <a:p>
            <a:r>
              <a:rPr lang="en-US" dirty="0"/>
              <a:t>Click to</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2279454"/>
            <a:ext cx="6455879" cy="2299091"/>
          </a:xfrm>
        </p:spPr>
        <p:txBody>
          <a:bodyPr anchor="ctr"/>
          <a:lstStyle>
            <a:lvl1pPr marL="0" indent="0">
              <a:spcBef>
                <a:spcPts val="600"/>
              </a:spcBef>
              <a:spcAft>
                <a:spcPts val="600"/>
              </a:spcAft>
              <a:buNone/>
              <a:defRPr sz="2400">
                <a:solidFill>
                  <a:schemeClr val="accent2"/>
                </a:solidFill>
                <a:latin typeface="+mj-lt"/>
              </a:defRPr>
            </a:lvl1pPr>
            <a:lvl2pPr marL="0" indent="0">
              <a:spcBef>
                <a:spcPts val="600"/>
              </a:spcBef>
              <a:spcAft>
                <a:spcPts val="600"/>
              </a:spcAft>
              <a:buNone/>
              <a:defRPr sz="24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582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E8D31D-ABE1-A941-8F6C-D7B7BF577458}" type="datetimeFigureOut">
              <a:rPr lang="en-US" smtClean="0"/>
              <a:t>7/16/2020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A914C4-F7E8-A444-802B-E2EDC3A06A38}" type="slidenum">
              <a:rPr lang="en-US" smtClean="0"/>
              <a:t>‹#›</a:t>
            </a:fld>
            <a:endParaRPr lang="en-US"/>
          </a:p>
        </p:txBody>
      </p:sp>
    </p:spTree>
    <p:extLst>
      <p:ext uri="{BB962C8B-B14F-4D97-AF65-F5344CB8AC3E}">
        <p14:creationId xmlns:p14="http://schemas.microsoft.com/office/powerpoint/2010/main" val="6976620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515">
                <a:solidFill>
                  <a:schemeClr val="tx1">
                    <a:tint val="75000"/>
                  </a:schemeClr>
                </a:solidFill>
              </a:defRPr>
            </a:lvl1pPr>
          </a:lstStyle>
          <a:p>
            <a:pPr defTabSz="685828"/>
            <a:r>
              <a:rPr lang="en-US">
                <a:solidFill>
                  <a:srgbClr val="FFFFFF">
                    <a:lumMod val="65000"/>
                  </a:srgbClr>
                </a:solidFill>
              </a:rPr>
              <a:t>© Microsoft Corporation                                                                                  								                                Azure </a:t>
            </a:r>
          </a:p>
        </p:txBody>
      </p:sp>
    </p:spTree>
    <p:extLst>
      <p:ext uri="{BB962C8B-B14F-4D97-AF65-F5344CB8AC3E}">
        <p14:creationId xmlns:p14="http://schemas.microsoft.com/office/powerpoint/2010/main" val="429128796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549691" y="3682574"/>
            <a:ext cx="2468880" cy="307777"/>
          </a:xfrm>
        </p:spPr>
        <p:txBody>
          <a:bodyPr/>
          <a:lstStyle>
            <a:lvl1pPr marL="0" indent="0" algn="ctr">
              <a:spcBef>
                <a:spcPts val="2400"/>
              </a:spcBef>
              <a:spcAft>
                <a:spcPts val="600"/>
              </a:spcAft>
              <a:buNone/>
              <a:defRPr sz="2000" b="0">
                <a:solidFill>
                  <a:schemeClr val="accent1"/>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395995" y="3682574"/>
            <a:ext cx="2468880" cy="307777"/>
          </a:xfrm>
        </p:spPr>
        <p:txBody>
          <a:bodyPr/>
          <a:lstStyle>
            <a:lvl1pPr marL="0" indent="0" algn="ctr">
              <a:spcBef>
                <a:spcPts val="2400"/>
              </a:spcBef>
              <a:spcAft>
                <a:spcPts val="600"/>
              </a:spcAft>
              <a:buNone/>
              <a:defRPr lang="en-US" sz="2000" b="0" kern="1200" spc="0" baseline="0" dirty="0">
                <a:solidFill>
                  <a:schemeClr val="accent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7" y="3682574"/>
            <a:ext cx="2468880" cy="307777"/>
          </a:xfrm>
        </p:spPr>
        <p:txBody>
          <a:bodyPr/>
          <a:lstStyle>
            <a:lvl1pPr marL="0" indent="0" algn="ctr">
              <a:spcBef>
                <a:spcPts val="2400"/>
              </a:spcBef>
              <a:spcAft>
                <a:spcPts val="600"/>
              </a:spcAft>
              <a:buNone/>
              <a:defRPr lang="en-US" sz="2000" b="0" kern="1200" spc="0" baseline="0" dirty="0">
                <a:solidFill>
                  <a:schemeClr val="accent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088604" y="3682574"/>
            <a:ext cx="2468880" cy="307777"/>
          </a:xfrm>
        </p:spPr>
        <p:txBody>
          <a:bodyPr/>
          <a:lstStyle>
            <a:lvl1pPr marL="0" indent="0" algn="ctr">
              <a:spcBef>
                <a:spcPts val="2400"/>
              </a:spcBef>
              <a:spcAft>
                <a:spcPts val="600"/>
              </a:spcAft>
              <a:buNone/>
              <a:defRPr lang="en-US" sz="2000" b="0" kern="1200" spc="0" baseline="0" dirty="0">
                <a:solidFill>
                  <a:schemeClr val="accent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8" name="Title 7">
            <a:extLst>
              <a:ext uri="{FF2B5EF4-FFF2-40B4-BE49-F238E27FC236}">
                <a16:creationId xmlns:a16="http://schemas.microsoft.com/office/drawing/2014/main" id="{DCC4DBD3-E63C-42CF-822D-9FF3DCC170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4654"/>
      </p:ext>
    </p:extLst>
  </p:cSld>
  <p:clrMapOvr>
    <a:masterClrMapping/>
  </p:clrMapOvr>
  <p:transition>
    <p:fade/>
  </p:transition>
  <p:extLst>
    <p:ext uri="{DCECCB84-F9BA-43D5-87BE-67443E8EF086}">
      <p15:sldGuideLst xmlns:p15="http://schemas.microsoft.com/office/powerpoint/2012/main">
        <p15:guide id="28" orient="horz" pos="1207">
          <p15:clr>
            <a:srgbClr val="5ACBF0"/>
          </p15:clr>
        </p15:guide>
        <p15:guide id="29" orient="horz" pos="1695">
          <p15:clr>
            <a:srgbClr val="5ACBF0"/>
          </p15:clr>
        </p15:guide>
        <p15:guide id="30" orient="horz" pos="384">
          <p15:clr>
            <a:srgbClr val="5ACBF0"/>
          </p15:clr>
        </p15:guide>
        <p15:guide id="31" orient="horz" pos="2880">
          <p15:clr>
            <a:srgbClr val="FBAE40"/>
          </p15:clr>
        </p15:guide>
        <p15:guide id="32" pos="51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dn SUBH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A1A072E0-6A04-41F0-B2E0-22157BB7B74A}"/>
              </a:ext>
            </a:extLst>
          </p:cNvPr>
          <p:cNvSpPr>
            <a:spLocks noGrp="1"/>
          </p:cNvSpPr>
          <p:nvPr>
            <p:ph type="body" sz="quarter" idx="10"/>
          </p:nvPr>
        </p:nvSpPr>
        <p:spPr>
          <a:xfrm>
            <a:off x="838201" y="1233490"/>
            <a:ext cx="10577513" cy="276999"/>
          </a:xfrm>
        </p:spPr>
        <p:txBody>
          <a:bodyPr/>
          <a:lstStyle>
            <a:lvl1pPr algn="ctr">
              <a:defRPr sz="18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107670462"/>
      </p:ext>
    </p:extLst>
  </p:cSld>
  <p:clrMapOvr>
    <a:masterClrMapping/>
  </p:clrMapOvr>
  <p:transition>
    <p:fade/>
  </p:transition>
  <p:extLst>
    <p:ext uri="{DCECCB84-F9BA-43D5-87BE-67443E8EF086}">
      <p15:sldGuideLst xmlns:p15="http://schemas.microsoft.com/office/powerpoint/2012/main">
        <p15:guide id="28" orient="horz" pos="1207">
          <p15:clr>
            <a:srgbClr val="5ACBF0"/>
          </p15:clr>
        </p15:guide>
        <p15:guide id="29" orient="horz" pos="1695">
          <p15:clr>
            <a:srgbClr val="5ACBF0"/>
          </p15:clr>
        </p15:guide>
        <p15:guide id="30" orient="horz" pos="38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0C8E44-C3AF-4CC6-837E-E646364243D7}"/>
              </a:ext>
            </a:extLst>
          </p:cNvPr>
          <p:cNvSpPr>
            <a:spLocks noGrp="1"/>
          </p:cNvSpPr>
          <p:nvPr>
            <p:ph type="dt" sz="half" idx="10"/>
          </p:nvPr>
        </p:nvSpPr>
        <p:spPr/>
        <p:txBody>
          <a:bodyPr/>
          <a:lstStyle/>
          <a:p>
            <a:fld id="{C571CD04-B466-4F2C-9E97-6CCD96D350C5}" type="datetimeFigureOut">
              <a:rPr lang="en-US" smtClean="0"/>
              <a:t>7/16/2020</a:t>
            </a:fld>
            <a:endParaRPr lang="en-US"/>
          </a:p>
        </p:txBody>
      </p:sp>
      <p:sp>
        <p:nvSpPr>
          <p:cNvPr id="3" name="Footer Placeholder 2">
            <a:extLst>
              <a:ext uri="{FF2B5EF4-FFF2-40B4-BE49-F238E27FC236}">
                <a16:creationId xmlns:a16="http://schemas.microsoft.com/office/drawing/2014/main" id="{1E59B01C-254D-4FE7-8960-C71748985E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5FF799-4653-442D-B88A-A330AB36D9CE}"/>
              </a:ext>
            </a:extLst>
          </p:cNvPr>
          <p:cNvSpPr>
            <a:spLocks noGrp="1"/>
          </p:cNvSpPr>
          <p:nvPr>
            <p:ph type="sldNum" sz="quarter" idx="12"/>
          </p:nvPr>
        </p:nvSpPr>
        <p:spPr/>
        <p:txBody>
          <a:bodyPr/>
          <a:lstStyle/>
          <a:p>
            <a:fld id="{D5079B0B-A226-449E-8B61-CDFF61B9A292}" type="slidenum">
              <a:rPr lang="en-US" smtClean="0"/>
              <a:t>‹#›</a:t>
            </a:fld>
            <a:endParaRPr lang="en-US"/>
          </a:p>
        </p:txBody>
      </p:sp>
    </p:spTree>
    <p:extLst>
      <p:ext uri="{BB962C8B-B14F-4D97-AF65-F5344CB8AC3E}">
        <p14:creationId xmlns:p14="http://schemas.microsoft.com/office/powerpoint/2010/main" val="5535313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1"/>
              </a:lnSpc>
            </a:pPr>
            <a:r>
              <a:rPr lang="en-US"/>
              <a:t>Section title</a:t>
            </a:r>
          </a:p>
        </p:txBody>
      </p:sp>
    </p:spTree>
    <p:extLst>
      <p:ext uri="{BB962C8B-B14F-4D97-AF65-F5344CB8AC3E}">
        <p14:creationId xmlns:p14="http://schemas.microsoft.com/office/powerpoint/2010/main" val="3264276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9" cy="6858000"/>
          </a:xfrm>
          <a:prstGeom prst="rect">
            <a:avLst/>
          </a:prstGeo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9"/>
            <a:ext cx="5541959" cy="410369"/>
          </a:xfrm>
          <a:prstGeom prst="rect">
            <a:avLst/>
          </a:prstGeo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5" y="2363623"/>
            <a:ext cx="4822952" cy="2617469"/>
          </a:xfrm>
          <a:prstGeom prst="rect">
            <a:avLst/>
          </a:prstGeom>
        </p:spPr>
        <p:txBody>
          <a:bodyPr lIns="0" tIns="0" rIns="0" bIns="0"/>
          <a:lstStyle>
            <a:lvl1pPr marL="0" indent="0">
              <a:lnSpc>
                <a:spcPts val="1765"/>
              </a:lnSpc>
              <a:spcBef>
                <a:spcPts val="1600"/>
              </a:spcBef>
              <a:buNone/>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14" indent="0">
              <a:buNone/>
              <a:defRPr/>
            </a:lvl2pPr>
            <a:lvl3pPr marL="448227" indent="0">
              <a:buNone/>
              <a:defRPr/>
            </a:lvl3pPr>
            <a:lvl4pPr marL="672342" indent="0">
              <a:buNone/>
              <a:defRPr/>
            </a:lvl4pPr>
            <a:lvl5pPr marL="89645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344930218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6"/>
            <a:ext cx="3618381" cy="2540231"/>
          </a:xfrm>
          <a:prstGeom prst="rect">
            <a:avLst/>
          </a:prstGeo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6"/>
            <a:ext cx="3607488" cy="2540231"/>
          </a:xfrm>
          <a:prstGeom prst="rect">
            <a:avLst/>
          </a:prstGeo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2" y="2158886"/>
            <a:ext cx="3623051" cy="2540231"/>
          </a:xfrm>
          <a:prstGeom prst="rect">
            <a:avLst/>
          </a:prstGeo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3"/>
            <a:ext cx="3618381" cy="1146980"/>
          </a:xfrm>
          <a:prstGeom prst="rect">
            <a:avLst/>
          </a:prstGeom>
        </p:spPr>
        <p:txBody>
          <a:bodyPr lIns="0" tIns="0" rIns="0" bIns="0"/>
          <a:lstStyle>
            <a:lvl1pPr marL="0" marR="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3"/>
            <a:ext cx="3618381" cy="1146980"/>
          </a:xfrm>
          <a:prstGeom prst="rect">
            <a:avLst/>
          </a:prstGeom>
        </p:spPr>
        <p:txBody>
          <a:bodyPr lIns="0" tIns="0" rIns="0" bIns="0"/>
          <a:lstStyle>
            <a:lvl1pPr marL="0" marR="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defRPr sz="1372">
                <a:solidFill>
                  <a:schemeClr val="tx2"/>
                </a:solidFill>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618381" cy="1146980"/>
          </a:xfrm>
          <a:prstGeom prst="rect">
            <a:avLst/>
          </a:prstGeom>
        </p:spPr>
        <p:txBody>
          <a:bodyPr lIns="0" tIns="0" rIns="0" bIns="0"/>
          <a:lstStyle>
            <a:lvl1pPr marL="0" marR="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defRPr sz="1372">
                <a:solidFill>
                  <a:schemeClr val="tx2"/>
                </a:solidFill>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153144399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3" y="418151"/>
            <a:ext cx="7747227" cy="6439851"/>
          </a:xfrm>
          <a:prstGeom prst="rect">
            <a:avLst/>
          </a:prstGeom>
        </p:spPr>
      </p:pic>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1"/>
            <a:ext cx="4758211" cy="603539"/>
          </a:xfrm>
          <a:prstGeom prst="rect">
            <a:avLst/>
          </a:prstGeom>
        </p:spPr>
        <p:txBody>
          <a:bodyPr wrap="square" lIns="0" tIns="0" rIns="0" bIns="0">
            <a:spAutoFit/>
          </a:bodyPr>
          <a:lstStyle>
            <a:lvl1pPr marL="0" indent="0">
              <a:lnSpc>
                <a:spcPts val="2353"/>
              </a:lnSpc>
              <a:buNone/>
              <a:defRPr sz="1961" b="0" i="0">
                <a:solidFill>
                  <a:schemeClr val="tx1"/>
                </a:solidFill>
                <a:latin typeface="+mn-lt"/>
              </a:defRPr>
            </a:lvl1pPr>
            <a:lvl2pPr marL="224114" indent="0">
              <a:buNone/>
              <a:defRPr/>
            </a:lvl2pPr>
            <a:lvl3pPr marL="448227" indent="0">
              <a:buNone/>
              <a:defRPr/>
            </a:lvl3pPr>
            <a:lvl4pPr marL="672342" indent="0">
              <a:buNone/>
              <a:defRPr/>
            </a:lvl4pPr>
            <a:lvl5pPr marL="896455"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7" y="2707597"/>
            <a:ext cx="4758209" cy="2472872"/>
          </a:xfrm>
          <a:prstGeom prst="rect">
            <a:avLst/>
          </a:prstGeom>
        </p:spPr>
        <p:txBody>
          <a:bodyPr lIns="0" tIns="0" rIns="0" bIns="0"/>
          <a:lstStyle>
            <a:lvl1pPr marL="280142" indent="-280142">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227" indent="0">
              <a:buNone/>
              <a:defRPr/>
            </a:lvl3pPr>
            <a:lvl4pPr marL="672342" indent="0">
              <a:buNone/>
              <a:defRPr/>
            </a:lvl4pPr>
            <a:lvl5pPr marL="89645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390201"/>
            <a:ext cx="5834041" cy="608372"/>
          </a:xfrm>
          <a:prstGeom prst="rect">
            <a:avLst/>
          </a:prstGeo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381454523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3"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390201"/>
            <a:ext cx="5834041" cy="608372"/>
          </a:xfrm>
          <a:prstGeom prst="rect">
            <a:avLst/>
          </a:prstGeo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2925245"/>
          </a:xfrm>
          <a:prstGeom prst="rect">
            <a:avLst/>
          </a:prstGeom>
        </p:spPr>
        <p:txBody>
          <a:bodyPr lIns="0" tIns="0" rIns="0" bIns="0"/>
          <a:lstStyle>
            <a:lvl1pPr marL="0" indent="0">
              <a:lnSpc>
                <a:spcPts val="1765"/>
              </a:lnSpc>
              <a:spcBef>
                <a:spcPts val="883"/>
              </a:spcBef>
              <a:buNone/>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2925245"/>
          </a:xfrm>
          <a:prstGeom prst="rect">
            <a:avLst/>
          </a:prstGeom>
        </p:spPr>
        <p:txBody>
          <a:bodyPr lIns="0" tIns="0" rIns="0" bIns="0"/>
          <a:lstStyle>
            <a:lvl1pPr marL="0" indent="0">
              <a:lnSpc>
                <a:spcPts val="1765"/>
              </a:lnSpc>
              <a:spcBef>
                <a:spcPts val="883"/>
              </a:spcBef>
              <a:buNone/>
              <a:defRPr lang="en-US" sz="1372" b="0" kern="1200" spc="0" baseline="0" dirty="0">
                <a:solidFill>
                  <a:schemeClr val="tx2"/>
                </a:solidFill>
                <a:latin typeface="+mj-lt"/>
                <a:ea typeface="+mn-ea"/>
                <a:cs typeface="+mn-cs"/>
              </a:defRPr>
            </a:lvl1pPr>
            <a:lvl2pPr marL="0" marR="0" indent="0" algn="l" defTabSz="91443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12688641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88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8" y="486947"/>
            <a:ext cx="10869931" cy="6371053"/>
          </a:xfrm>
          <a:prstGeom prst="rect">
            <a:avLst/>
          </a:prstGeom>
        </p:spPr>
      </p:pic>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7" y="3457446"/>
            <a:ext cx="7678751" cy="608372"/>
          </a:xfrm>
          <a:prstGeom prst="rect">
            <a:avLst/>
          </a:prstGeo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36694719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79"/>
            <a:ext cx="3618377" cy="3534844"/>
          </a:xfrm>
          <a:prstGeom prst="rect">
            <a:avLst/>
          </a:prstGeo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4"/>
            <a:ext cx="3618381" cy="301769"/>
          </a:xfrm>
          <a:prstGeom prst="rect">
            <a:avLst/>
          </a:prstGeom>
        </p:spPr>
        <p:txBody>
          <a:bodyPr lIns="0" tIns="0" rIns="0" bIns="0"/>
          <a:lstStyle>
            <a:lvl1pPr marL="0" indent="0">
              <a:lnSpc>
                <a:spcPts val="1176"/>
              </a:lnSpc>
              <a:spcBef>
                <a:spcPts val="883"/>
              </a:spcBef>
              <a:buFont typeface="Arial" panose="020B0604020202020204" pitchFamily="34" charset="0"/>
              <a:buNone/>
              <a:defRPr sz="980" b="0" i="0" spc="0">
                <a:solidFill>
                  <a:schemeClr val="tx1"/>
                </a:solidFill>
                <a:latin typeface="+mn-lt"/>
              </a:defRPr>
            </a:lvl1pPr>
            <a:lvl2pPr marL="0" marR="0" indent="0" algn="l" defTabSz="91443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227" indent="0">
              <a:buNone/>
              <a:defRPr/>
            </a:lvl3pPr>
            <a:lvl4pPr marL="672342" indent="0">
              <a:buNone/>
              <a:defRPr/>
            </a:lvl4pPr>
            <a:lvl5pPr marL="896455"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1" y="5857163"/>
            <a:ext cx="3607488" cy="297774"/>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3"/>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1" y="1950779"/>
            <a:ext cx="3607488" cy="3534844"/>
          </a:xfrm>
          <a:prstGeom prst="rect">
            <a:avLst/>
          </a:prstGeo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79"/>
            <a:ext cx="3623051" cy="3534844"/>
          </a:xfrm>
          <a:prstGeom prst="rect">
            <a:avLst/>
          </a:prstGeo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9" cy="273921"/>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5" y="5670381"/>
            <a:ext cx="3629279" cy="273921"/>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9" cy="273921"/>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2" y="5857163"/>
            <a:ext cx="3607488" cy="297774"/>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3"/>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41794695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a:prstGeom prst="rect">
            <a:avLst/>
          </a:prstGeo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894043"/>
            <a:ext cx="11306469" cy="608372"/>
          </a:xfrm>
          <a:prstGeom prst="rect">
            <a:avLst/>
          </a:prstGeo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spTree>
    <p:extLst>
      <p:ext uri="{BB962C8B-B14F-4D97-AF65-F5344CB8AC3E}">
        <p14:creationId xmlns:p14="http://schemas.microsoft.com/office/powerpoint/2010/main" val="423034884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94" eaLnBrk="0" hangingPunct="0"/>
            <a:r>
              <a:rPr lang="en-US" sz="687">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5"/>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1"/>
            <a:ext cx="1335673" cy="190279"/>
          </a:xfrm>
          <a:prstGeom prst="rect">
            <a:avLst/>
          </a:prstGeom>
        </p:spPr>
      </p:pic>
    </p:spTree>
    <p:extLst>
      <p:ext uri="{BB962C8B-B14F-4D97-AF65-F5344CB8AC3E}">
        <p14:creationId xmlns:p14="http://schemas.microsoft.com/office/powerpoint/2010/main" val="3116150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5"/>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73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94" eaLnBrk="0" hangingPunct="0"/>
            <a:r>
              <a:rPr lang="en-US" sz="687">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70" y="439311"/>
            <a:ext cx="1335673" cy="190279"/>
          </a:xfrm>
          <a:prstGeom prst="rect">
            <a:avLst/>
          </a:prstGeom>
        </p:spPr>
      </p:pic>
    </p:spTree>
    <p:extLst>
      <p:ext uri="{BB962C8B-B14F-4D97-AF65-F5344CB8AC3E}">
        <p14:creationId xmlns:p14="http://schemas.microsoft.com/office/powerpoint/2010/main" val="3466143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a:gradFill>
                  <a:gsLst>
                    <a:gs pos="8036">
                      <a:schemeClr val="tx2"/>
                    </a:gs>
                    <a:gs pos="21000">
                      <a:schemeClr val="tx2"/>
                    </a:gs>
                  </a:gsLst>
                  <a:lin ang="16200000" scaled="0"/>
                </a:gradFill>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E8D31D-ABE1-A941-8F6C-D7B7BF577458}" type="datetimeFigureOut">
              <a:rPr lang="en-US" smtClean="0"/>
              <a:t>7/16/2020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914C4-F7E8-A444-802B-E2EDC3A06A38}" type="slidenum">
              <a:rPr lang="en-US" smtClean="0"/>
              <a:t>‹#›</a:t>
            </a:fld>
            <a:endParaRPr lang="en-US"/>
          </a:p>
        </p:txBody>
      </p:sp>
    </p:spTree>
    <p:extLst>
      <p:ext uri="{BB962C8B-B14F-4D97-AF65-F5344CB8AC3E}">
        <p14:creationId xmlns:p14="http://schemas.microsoft.com/office/powerpoint/2010/main" val="5346387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0991" y="234463"/>
            <a:ext cx="11338560" cy="765952"/>
          </a:xfrm>
          <a:prstGeom prst="rect">
            <a:avLst/>
          </a:prstGeo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D0E8D31D-ABE1-A941-8F6C-D7B7BF577458}" type="datetimeFigureOut">
              <a:rPr lang="en-US" smtClean="0"/>
              <a:t>7/16/2020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A914C4-F7E8-A444-802B-E2EDC3A06A38}" type="slidenum">
              <a:rPr lang="en-US" smtClean="0"/>
              <a:t>‹#›</a:t>
            </a:fld>
            <a:endParaRPr lang="en-US"/>
          </a:p>
        </p:txBody>
      </p:sp>
      <p:sp>
        <p:nvSpPr>
          <p:cNvPr id="7" name="Text Placeholder 6">
            <a:extLst>
              <a:ext uri="{FF2B5EF4-FFF2-40B4-BE49-F238E27FC236}">
                <a16:creationId xmlns:a16="http://schemas.microsoft.com/office/drawing/2014/main" id="{E94B9213-D19E-446E-8A1B-E68EC47B8EC8}"/>
              </a:ext>
            </a:extLst>
          </p:cNvPr>
          <p:cNvSpPr>
            <a:spLocks noGrp="1"/>
          </p:cNvSpPr>
          <p:nvPr>
            <p:ph type="body" sz="quarter" idx="13"/>
          </p:nvPr>
        </p:nvSpPr>
        <p:spPr>
          <a:xfrm>
            <a:off x="430989" y="868662"/>
            <a:ext cx="11338560" cy="579967"/>
          </a:xfrm>
          <a:prstGeom prst="rect">
            <a:avLst/>
          </a:prstGeom>
        </p:spPr>
        <p:txBody>
          <a:bodyPr/>
          <a:lstStyle>
            <a:lvl1pPr marL="0" indent="0" algn="ctr">
              <a:buNone/>
              <a:defRPr sz="2667">
                <a:latin typeface="+mn-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3490420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D6BCA-DCAA-47DC-B9AD-50304FBE958E}"/>
              </a:ext>
            </a:extLst>
          </p:cNvPr>
          <p:cNvSpPr>
            <a:spLocks noGrp="1"/>
          </p:cNvSpPr>
          <p:nvPr>
            <p:ph type="title"/>
          </p:nvPr>
        </p:nvSpPr>
        <p:spPr>
          <a:xfrm>
            <a:off x="508035" y="1162897"/>
            <a:ext cx="11328365" cy="853440"/>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844279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5994" y="556381"/>
            <a:ext cx="11306469" cy="81381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D0E8D31D-ABE1-A941-8F6C-D7B7BF577458}" type="datetimeFigureOut">
              <a:rPr lang="en-US" smtClean="0"/>
              <a:t>7/16/2020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DFA914C4-F7E8-A444-802B-E2EDC3A06A38}" type="slidenum">
              <a:rPr lang="en-US" smtClean="0"/>
              <a:t>‹#›</a:t>
            </a:fld>
            <a:endParaRPr lang="en-US"/>
          </a:p>
        </p:txBody>
      </p:sp>
      <p:sp>
        <p:nvSpPr>
          <p:cNvPr id="7" name="Text Placeholder 6">
            <a:extLst>
              <a:ext uri="{FF2B5EF4-FFF2-40B4-BE49-F238E27FC236}">
                <a16:creationId xmlns:a16="http://schemas.microsoft.com/office/drawing/2014/main" id="{E94B9213-D19E-446E-8A1B-E68EC47B8EC8}"/>
              </a:ext>
            </a:extLst>
          </p:cNvPr>
          <p:cNvSpPr>
            <a:spLocks noGrp="1"/>
          </p:cNvSpPr>
          <p:nvPr>
            <p:ph type="body" sz="quarter" idx="13"/>
          </p:nvPr>
        </p:nvSpPr>
        <p:spPr>
          <a:xfrm>
            <a:off x="430992" y="868662"/>
            <a:ext cx="10850033" cy="579967"/>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42017541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a:prstGeom prst="rect">
            <a:avLst/>
          </a:prstGeom>
        </p:spPr>
        <p:txBody>
          <a:bodyPr anchor="b"/>
          <a:lstStyle>
            <a:lvl1pPr algn="l">
              <a:defRPr sz="2667" b="1"/>
            </a:lvl1pPr>
          </a:lstStyle>
          <a:p>
            <a:r>
              <a:rPr lang="en-US"/>
              <a:t>Click to edit Master title style</a:t>
            </a:r>
          </a:p>
        </p:txBody>
      </p:sp>
      <p:sp>
        <p:nvSpPr>
          <p:cNvPr id="4" name="Text Placeholder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D0E8D31D-ABE1-A941-8F6C-D7B7BF577458}" type="datetimeFigureOut">
              <a:rPr lang="en-US" smtClean="0"/>
              <a:t>7/16/2020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DFA914C4-F7E8-A444-802B-E2EDC3A06A38}" type="slidenum">
              <a:rPr lang="en-US" smtClean="0"/>
              <a:t>‹#›</a:t>
            </a:fld>
            <a:endParaRPr lang="en-US"/>
          </a:p>
        </p:txBody>
      </p:sp>
    </p:spTree>
    <p:extLst>
      <p:ext uri="{BB962C8B-B14F-4D97-AF65-F5344CB8AC3E}">
        <p14:creationId xmlns:p14="http://schemas.microsoft.com/office/powerpoint/2010/main" val="5826784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mn-lt"/>
                <a:cs typeface="Segoe UI" panose="020B0502040204020203" pitchFamily="34" charset="0"/>
              </a:defRPr>
            </a:lvl1pPr>
            <a:lvl2pPr marL="255511" indent="0">
              <a:buFont typeface="Wingdings" panose="05000000000000000000" pitchFamily="2" charset="2"/>
              <a:buNone/>
              <a:defRPr sz="1999" b="0">
                <a:latin typeface="+mn-lt"/>
              </a:defRPr>
            </a:lvl2pPr>
            <a:lvl3pPr marL="450715" indent="0">
              <a:buFont typeface="Wingdings" panose="05000000000000000000" pitchFamily="2" charset="2"/>
              <a:buNone/>
              <a:tabLst/>
              <a:defRPr sz="1600" b="0">
                <a:latin typeface="+mn-lt"/>
              </a:defRPr>
            </a:lvl3pPr>
            <a:lvl4pPr marL="652266" indent="0">
              <a:buFont typeface="Wingdings" panose="05000000000000000000" pitchFamily="2" charset="2"/>
              <a:buNone/>
              <a:defRPr sz="1400" b="0">
                <a:latin typeface="+mn-lt"/>
              </a:defRPr>
            </a:lvl4pPr>
            <a:lvl5pPr marL="85381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mn-lt"/>
                <a:cs typeface="Segoe UI" panose="020B0502040204020203" pitchFamily="34" charset="0"/>
              </a:defRPr>
            </a:lvl1pPr>
            <a:lvl2pPr marL="255511" indent="0">
              <a:buFont typeface="Wingdings" panose="05000000000000000000" pitchFamily="2" charset="2"/>
              <a:buNone/>
              <a:defRPr sz="1999" b="0">
                <a:latin typeface="+mn-lt"/>
              </a:defRPr>
            </a:lvl2pPr>
            <a:lvl3pPr marL="450715" indent="0">
              <a:buFont typeface="Wingdings" panose="05000000000000000000" pitchFamily="2" charset="2"/>
              <a:buNone/>
              <a:tabLst/>
              <a:defRPr sz="1600" b="0">
                <a:latin typeface="+mn-lt"/>
              </a:defRPr>
            </a:lvl3pPr>
            <a:lvl4pPr marL="652266" indent="0">
              <a:buFont typeface="Wingdings" panose="05000000000000000000" pitchFamily="2" charset="2"/>
              <a:buNone/>
              <a:defRPr sz="1400" b="0">
                <a:latin typeface="+mn-lt"/>
              </a:defRPr>
            </a:lvl4pPr>
            <a:lvl5pPr marL="85381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793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Section Page">
    <p:spTree>
      <p:nvGrpSpPr>
        <p:cNvPr id="1" name=""/>
        <p:cNvGrpSpPr/>
        <p:nvPr/>
      </p:nvGrpSpPr>
      <p:grpSpPr>
        <a:xfrm>
          <a:off x="0" y="0"/>
          <a:ext cx="0" cy="0"/>
          <a:chOff x="0" y="0"/>
          <a:chExt cx="0" cy="0"/>
        </a:xfrm>
      </p:grpSpPr>
      <p:sp>
        <p:nvSpPr>
          <p:cNvPr id="4" name="DIVIDER TITLE"/>
          <p:cNvSpPr>
            <a:spLocks noGrp="1"/>
          </p:cNvSpPr>
          <p:nvPr>
            <p:ph type="subTitle" idx="1" hasCustomPrompt="1"/>
            <p:custDataLst>
              <p:tags r:id="rId1"/>
            </p:custDataLst>
          </p:nvPr>
        </p:nvSpPr>
        <p:spPr>
          <a:xfrm>
            <a:off x="508769" y="2211186"/>
            <a:ext cx="11139055" cy="939338"/>
          </a:xfrm>
        </p:spPr>
        <p:txBody>
          <a:bodyPr lIns="0" tIns="0" rIns="0" bIns="0">
            <a:noAutofit/>
          </a:bodyPr>
          <a:lstStyle>
            <a:lvl1pPr marL="0" indent="0" algn="l">
              <a:buNone/>
              <a:defRPr sz="3636" baseline="0">
                <a:solidFill>
                  <a:schemeClr val="tx1"/>
                </a:solidFill>
                <a:latin typeface="Frutiger 45 Light"/>
                <a:ea typeface="Arial Unicode MS" pitchFamily="34" charset="-128"/>
              </a:defRPr>
            </a:lvl1pPr>
            <a:lvl2pPr marL="457053" indent="0" algn="ctr">
              <a:buNone/>
              <a:defRPr>
                <a:solidFill>
                  <a:schemeClr val="tx1">
                    <a:tint val="75000"/>
                  </a:schemeClr>
                </a:solidFill>
              </a:defRPr>
            </a:lvl2pPr>
            <a:lvl3pPr marL="914105" indent="0" algn="ctr">
              <a:buNone/>
              <a:defRPr>
                <a:solidFill>
                  <a:schemeClr val="tx1">
                    <a:tint val="75000"/>
                  </a:schemeClr>
                </a:solidFill>
              </a:defRPr>
            </a:lvl3pPr>
            <a:lvl4pPr marL="1371156" indent="0" algn="ctr">
              <a:buNone/>
              <a:defRPr>
                <a:solidFill>
                  <a:schemeClr val="tx1">
                    <a:tint val="75000"/>
                  </a:schemeClr>
                </a:solidFill>
              </a:defRPr>
            </a:lvl4pPr>
            <a:lvl5pPr marL="1828208" indent="0" algn="ctr">
              <a:buNone/>
              <a:defRPr>
                <a:solidFill>
                  <a:schemeClr val="tx1">
                    <a:tint val="75000"/>
                  </a:schemeClr>
                </a:solidFill>
              </a:defRPr>
            </a:lvl5pPr>
            <a:lvl6pPr marL="2285260" indent="0" algn="ctr">
              <a:buNone/>
              <a:defRPr>
                <a:solidFill>
                  <a:schemeClr val="tx1">
                    <a:tint val="75000"/>
                  </a:schemeClr>
                </a:solidFill>
              </a:defRPr>
            </a:lvl6pPr>
            <a:lvl7pPr marL="2742311" indent="0" algn="ctr">
              <a:buNone/>
              <a:defRPr>
                <a:solidFill>
                  <a:schemeClr val="tx1">
                    <a:tint val="75000"/>
                  </a:schemeClr>
                </a:solidFill>
              </a:defRPr>
            </a:lvl7pPr>
            <a:lvl8pPr marL="3199364" indent="0" algn="ctr">
              <a:buNone/>
              <a:defRPr>
                <a:solidFill>
                  <a:schemeClr val="tx1">
                    <a:tint val="75000"/>
                  </a:schemeClr>
                </a:solidFill>
              </a:defRPr>
            </a:lvl8pPr>
            <a:lvl9pPr marL="3656415" indent="0" algn="ctr">
              <a:buNone/>
              <a:defRPr>
                <a:solidFill>
                  <a:schemeClr val="tx1">
                    <a:tint val="75000"/>
                  </a:schemeClr>
                </a:solidFill>
              </a:defRPr>
            </a:lvl9pPr>
          </a:lstStyle>
          <a:p>
            <a:r>
              <a:rPr lang="en-US"/>
              <a:t>&lt;&lt;Divider title&gt;&gt;</a:t>
            </a:r>
          </a:p>
        </p:txBody>
      </p:sp>
      <p:sp>
        <p:nvSpPr>
          <p:cNvPr id="6" name="DIVIDER NUMBER"/>
          <p:cNvSpPr>
            <a:spLocks noGrp="1"/>
          </p:cNvSpPr>
          <p:nvPr>
            <p:ph type="ctrTitle" hasCustomPrompt="1"/>
          </p:nvPr>
        </p:nvSpPr>
        <p:spPr>
          <a:xfrm>
            <a:off x="508769" y="1828800"/>
            <a:ext cx="11139055" cy="349135"/>
          </a:xfrm>
        </p:spPr>
        <p:txBody>
          <a:bodyPr lIns="0" tIns="0" rIns="0" bIns="0" anchor="b" anchorCtr="0">
            <a:noAutofit/>
          </a:bodyPr>
          <a:lstStyle>
            <a:lvl1pPr>
              <a:defRPr sz="1636" baseline="0">
                <a:solidFill>
                  <a:schemeClr val="tx1"/>
                </a:solidFill>
                <a:latin typeface="+mj-lt"/>
                <a:ea typeface="Arial Unicode MS" pitchFamily="34" charset="-128"/>
              </a:defRPr>
            </a:lvl1pPr>
          </a:lstStyle>
          <a:p>
            <a:r>
              <a:rPr lang="en-US"/>
              <a:t>Click to edit Section / Appendix number</a:t>
            </a:r>
          </a:p>
        </p:txBody>
      </p:sp>
      <p:pic>
        <p:nvPicPr>
          <p:cNvPr id="2" name="Picture 1"/>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a:xfrm>
            <a:off x="519545" y="6354330"/>
            <a:ext cx="1055486" cy="289316"/>
          </a:xfrm>
          <a:prstGeom prst="rect">
            <a:avLst/>
          </a:prstGeom>
        </p:spPr>
      </p:pic>
    </p:spTree>
    <p:extLst>
      <p:ext uri="{BB962C8B-B14F-4D97-AF65-F5344CB8AC3E}">
        <p14:creationId xmlns:p14="http://schemas.microsoft.com/office/powerpoint/2010/main" val="24846649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0665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343722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317261"/>
            <a:ext cx="3757091" cy="492443"/>
          </a:xfrm>
        </p:spPr>
        <p:txBody>
          <a:bodyPr/>
          <a:lstStyle>
            <a:lvl1pPr algn="l">
              <a:defRPr>
                <a:solidFill>
                  <a:schemeClr val="tx2"/>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400">
                <a:solidFill>
                  <a:schemeClr val="accent1">
                    <a:lumMod val="60000"/>
                    <a:lumOff val="40000"/>
                  </a:schemeClr>
                </a:solidFill>
              </a:defRPr>
            </a:lvl1pPr>
            <a:lvl2pPr>
              <a:defRPr sz="18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76653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317261"/>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400">
                <a:solidFill>
                  <a:schemeClr val="accent3">
                    <a:lumMod val="75000"/>
                  </a:schemeClr>
                </a:solidFill>
              </a:defRPr>
            </a:lvl1pPr>
            <a:lvl2pPr>
              <a:defRPr sz="1800">
                <a:solidFill>
                  <a:schemeClr val="accent3">
                    <a:lumMod val="75000"/>
                  </a:schemeClr>
                </a:solidFill>
              </a:defRPr>
            </a:lvl2pPr>
            <a:lvl3pPr>
              <a:defRPr sz="1400">
                <a:solidFill>
                  <a:schemeClr val="accent3">
                    <a:lumMod val="75000"/>
                  </a:schemeClr>
                </a:solidFill>
              </a:defRPr>
            </a:lvl3pPr>
            <a:lvl4pPr>
              <a:defRPr sz="1200">
                <a:solidFill>
                  <a:schemeClr val="accent3">
                    <a:lumMod val="75000"/>
                  </a:schemeClr>
                </a:solidFill>
              </a:defRPr>
            </a:lvl4pPr>
            <a:lvl5pPr>
              <a:defRPr sz="1200">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403391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7343905" y="2317261"/>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343905" y="2809704"/>
            <a:ext cx="3805237" cy="2037481"/>
          </a:xfrm>
        </p:spPr>
        <p:txBody>
          <a:bodyPr/>
          <a:lstStyle>
            <a:lvl1pPr>
              <a:defRPr sz="2400">
                <a:solidFill>
                  <a:schemeClr val="accent3">
                    <a:lumMod val="75000"/>
                  </a:schemeClr>
                </a:solidFill>
              </a:defRPr>
            </a:lvl1pPr>
            <a:lvl2pPr>
              <a:defRPr sz="1800">
                <a:solidFill>
                  <a:schemeClr val="accent3">
                    <a:lumMod val="75000"/>
                  </a:schemeClr>
                </a:solidFill>
              </a:defRPr>
            </a:lvl2pPr>
            <a:lvl3pPr>
              <a:defRPr sz="1400">
                <a:solidFill>
                  <a:schemeClr val="accent3">
                    <a:lumMod val="75000"/>
                  </a:schemeClr>
                </a:solidFill>
              </a:defRPr>
            </a:lvl3pPr>
            <a:lvl4pPr>
              <a:defRPr sz="1200">
                <a:solidFill>
                  <a:schemeClr val="accent3">
                    <a:lumMod val="75000"/>
                  </a:schemeClr>
                </a:solidFill>
              </a:defRPr>
            </a:lvl4pPr>
            <a:lvl5pPr>
              <a:defRPr sz="1200">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2680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310690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2463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06380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08401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image" Target="../media/image1.emf"/><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theme" Target="../theme/theme10.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29" Type="http://schemas.openxmlformats.org/officeDocument/2006/relationships/slideLayout" Target="../slideLayouts/slideLayout249.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image" Target="../media/image1.emf"/><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31" Type="http://schemas.openxmlformats.org/officeDocument/2006/relationships/theme" Target="../theme/theme11.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image" Target="../media/image29.emf"/><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image" Target="../media/image28.png"/><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theme" Target="../theme/theme12.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0.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image" Target="../media/image1.emf"/><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theme" Target="../theme/theme13.xml"/><Relationship Id="rId5" Type="http://schemas.openxmlformats.org/officeDocument/2006/relationships/slideLayout" Target="../slideLayouts/slideLayout27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slideLayout" Target="../slideLayouts/slideLayout84.xml"/><Relationship Id="rId55" Type="http://schemas.openxmlformats.org/officeDocument/2006/relationships/slideLayout" Target="../slideLayouts/slideLayout89.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3" Type="http://schemas.openxmlformats.org/officeDocument/2006/relationships/slideLayout" Target="../slideLayouts/slideLayout87.xml"/><Relationship Id="rId58" Type="http://schemas.openxmlformats.org/officeDocument/2006/relationships/image" Target="../media/image9.png"/><Relationship Id="rId5" Type="http://schemas.openxmlformats.org/officeDocument/2006/relationships/slideLayout" Target="../slideLayouts/slideLayout39.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56" Type="http://schemas.openxmlformats.org/officeDocument/2006/relationships/slideLayout" Target="../slideLayouts/slideLayout90.xml"/><Relationship Id="rId8" Type="http://schemas.openxmlformats.org/officeDocument/2006/relationships/slideLayout" Target="../slideLayouts/slideLayout42.xml"/><Relationship Id="rId51" Type="http://schemas.openxmlformats.org/officeDocument/2006/relationships/slideLayout" Target="../slideLayouts/slideLayout85.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54" Type="http://schemas.openxmlformats.org/officeDocument/2006/relationships/slideLayout" Target="../slideLayouts/slideLayout88.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57" Type="http://schemas.openxmlformats.org/officeDocument/2006/relationships/theme" Target="../theme/theme2.xml"/><Relationship Id="rId10" Type="http://schemas.openxmlformats.org/officeDocument/2006/relationships/slideLayout" Target="../slideLayouts/slideLayout44.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slideLayout" Target="../slideLayouts/slideLayout8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9"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5" Type="http://schemas.openxmlformats.org/officeDocument/2006/relationships/slideLayout" Target="../slideLayouts/slideLayout114.xml"/><Relationship Id="rId4" Type="http://schemas.openxmlformats.org/officeDocument/2006/relationships/slideLayout" Target="../slideLayouts/slideLayout113.xml"/><Relationship Id="rId9"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theme" Target="../theme/theme6.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image" Target="../media/image1.emf"/><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image" Target="../media/image1.emf"/><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image" Target="../media/image1.emf"/><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image" Target="../media/image1.emf"/><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theme" Target="../theme/theme9.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8" Type="http://schemas.openxmlformats.org/officeDocument/2006/relationships/slideLayout" Target="../slideLayouts/slideLayout165.xml"/><Relationship Id="rId3"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6"/>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35828911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911" r:id="rId4"/>
    <p:sldLayoutId id="2147483664" r:id="rId5"/>
    <p:sldLayoutId id="2147483665" r:id="rId6"/>
    <p:sldLayoutId id="2147483813" r:id="rId7"/>
    <p:sldLayoutId id="2147483666" r:id="rId8"/>
    <p:sldLayoutId id="2147483667" r:id="rId9"/>
    <p:sldLayoutId id="2147483668" r:id="rId10"/>
    <p:sldLayoutId id="2147483931" r:id="rId11"/>
    <p:sldLayoutId id="2147483844" r:id="rId12"/>
    <p:sldLayoutId id="2147483845" r:id="rId13"/>
    <p:sldLayoutId id="2147483915" r:id="rId14"/>
    <p:sldLayoutId id="2147483669" r:id="rId15"/>
    <p:sldLayoutId id="2147483670" r:id="rId16"/>
    <p:sldLayoutId id="2147483671" r:id="rId17"/>
    <p:sldLayoutId id="2147483672" r:id="rId18"/>
    <p:sldLayoutId id="2147483673" r:id="rId19"/>
    <p:sldLayoutId id="2147483674" r:id="rId20"/>
    <p:sldLayoutId id="2147483916" r:id="rId21"/>
    <p:sldLayoutId id="2147483675" r:id="rId22"/>
    <p:sldLayoutId id="2147483676" r:id="rId23"/>
    <p:sldLayoutId id="2147483848" r:id="rId24"/>
    <p:sldLayoutId id="2147483847" r:id="rId25"/>
    <p:sldLayoutId id="2147483846" r:id="rId26"/>
    <p:sldLayoutId id="2147483677" r:id="rId27"/>
    <p:sldLayoutId id="2147483678" r:id="rId28"/>
    <p:sldLayoutId id="2147483791" r:id="rId29"/>
    <p:sldLayoutId id="2147483921" r:id="rId30"/>
    <p:sldLayoutId id="2147483679" r:id="rId31"/>
    <p:sldLayoutId id="2147483680" r:id="rId32"/>
    <p:sldLayoutId id="2147483932" r:id="rId33"/>
    <p:sldLayoutId id="2147483933" r:id="rId34"/>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967986819"/>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2"/>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201728464"/>
      </p:ext>
    </p:extLst>
  </p:cSld>
  <p:clrMap bg1="dk1" tx1="lt1" bg2="dk2" tx2="lt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23" r:id="rId28"/>
    <p:sldLayoutId id="2147483924" r:id="rId29"/>
    <p:sldLayoutId id="2147483935" r:id="rId3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62153345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 id="2147484068" r:id="rId17"/>
    <p:sldLayoutId id="2147484069" r:id="rId18"/>
    <p:sldLayoutId id="2147484070" r:id="rId19"/>
    <p:sldLayoutId id="2147484071" r:id="rId20"/>
    <p:sldLayoutId id="2147484338" r:id="rId21"/>
    <p:sldLayoutId id="2147484339" r:id="rId2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34185430"/>
      </p:ext>
    </p:extLst>
  </p:cSld>
  <p:clrMap bg1="dk1" tx1="lt1" bg2="dk2" tx2="lt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endParaRPr lang="en-US"/>
          </a:p>
        </p:txBody>
      </p:sp>
      <p:pic>
        <p:nvPicPr>
          <p:cNvPr id="7" name="Picture 6"/>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
        <p:nvSpPr>
          <p:cNvPr id="3" name="Title Placeholder 2">
            <a:extLst>
              <a:ext uri="{FF2B5EF4-FFF2-40B4-BE49-F238E27FC236}">
                <a16:creationId xmlns:a16="http://schemas.microsoft.com/office/drawing/2014/main" id="{0D0F7719-397E-44C4-8BDE-F0F033CDF237}"/>
              </a:ext>
            </a:extLst>
          </p:cNvPr>
          <p:cNvSpPr>
            <a:spLocks noGrp="1"/>
          </p:cNvSpPr>
          <p:nvPr>
            <p:ph type="title"/>
          </p:nvPr>
        </p:nvSpPr>
        <p:spPr>
          <a:xfrm>
            <a:off x="508035" y="427144"/>
            <a:ext cx="11328365" cy="853440"/>
          </a:xfrm>
          <a:prstGeom prst="rect">
            <a:avLst/>
          </a:prstGeom>
        </p:spPr>
        <p:txBody>
          <a:bodyPr vert="horz" lIns="0" tIns="45720" rIns="0" bIns="45720" rtlCol="0" anchor="t">
            <a:noAutofit/>
          </a:bodyPr>
          <a:lstStyle/>
          <a:p>
            <a:r>
              <a:rPr lang="en-US"/>
              <a:t>Click to edit Master title style</a:t>
            </a:r>
          </a:p>
        </p:txBody>
      </p:sp>
      <p:sp>
        <p:nvSpPr>
          <p:cNvPr id="5" name="Text Placeholder 4">
            <a:extLst>
              <a:ext uri="{FF2B5EF4-FFF2-40B4-BE49-F238E27FC236}">
                <a16:creationId xmlns:a16="http://schemas.microsoft.com/office/drawing/2014/main" id="{2839C13B-ADE5-46E5-8C8C-98A22A50526E}"/>
              </a:ext>
            </a:extLst>
          </p:cNvPr>
          <p:cNvSpPr>
            <a:spLocks noGrp="1"/>
          </p:cNvSpPr>
          <p:nvPr>
            <p:ph type="body" idx="1"/>
          </p:nvPr>
        </p:nvSpPr>
        <p:spPr>
          <a:xfrm>
            <a:off x="508035" y="1589618"/>
            <a:ext cx="10515600" cy="4349749"/>
          </a:xfrm>
          <a:prstGeom prst="rect">
            <a:avLst/>
          </a:prstGeom>
        </p:spPr>
        <p:txBody>
          <a:bodyPr vert="horz" lIns="0" tIns="45720" rIns="18288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21393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29" r:id="rId47"/>
    <p:sldLayoutId id="2147483730" r:id="rId48"/>
    <p:sldLayoutId id="2147483731" r:id="rId49"/>
    <p:sldLayoutId id="2147483732" r:id="rId50"/>
    <p:sldLayoutId id="2147483733" r:id="rId51"/>
    <p:sldLayoutId id="2147483734" r:id="rId52"/>
    <p:sldLayoutId id="2147483735" r:id="rId53"/>
    <p:sldLayoutId id="2147483736" r:id="rId54"/>
    <p:sldLayoutId id="2147483737" r:id="rId55"/>
    <p:sldLayoutId id="2147483738" r:id="rId56"/>
  </p:sldLayoutIdLst>
  <p:transition>
    <p:fade/>
  </p:transition>
  <p:txStyles>
    <p:titleStyle>
      <a:lvl1pPr algn="l" defTabSz="914437" rtl="0" eaLnBrk="1" latinLnBrk="0" hangingPunct="1">
        <a:lnSpc>
          <a:spcPct val="90000"/>
        </a:lnSpc>
        <a:spcBef>
          <a:spcPct val="0"/>
        </a:spcBef>
        <a:buNone/>
        <a:defRPr lang="en-US" sz="3733" b="0" kern="1200" cap="none" spc="-49" baseline="0" dirty="0" smtClean="0">
          <a:ln w="3175">
            <a:noFill/>
          </a:ln>
          <a:solidFill>
            <a:schemeClr val="tx2"/>
          </a:solidFill>
          <a:effectLst/>
          <a:latin typeface="+mj-lt"/>
          <a:ea typeface="+mn-ea"/>
          <a:cs typeface="Segoe UI" pitchFamily="34" charset="0"/>
        </a:defRPr>
      </a:lvl1pPr>
    </p:titleStyle>
    <p:bodyStyle>
      <a:lvl1pPr marL="0" marR="0" indent="0" algn="l" defTabSz="914437" rtl="0" eaLnBrk="1" fontAlgn="auto" latinLnBrk="0" hangingPunct="1">
        <a:lnSpc>
          <a:spcPct val="100000"/>
        </a:lnSpc>
        <a:spcBef>
          <a:spcPts val="1600"/>
        </a:spcBef>
        <a:spcAft>
          <a:spcPts val="0"/>
        </a:spcAft>
        <a:buClrTx/>
        <a:buSzPct val="90000"/>
        <a:buFont typeface="Wingdings" panose="05000000000000000000" pitchFamily="2" charset="2"/>
        <a:buNone/>
        <a:tabLst/>
        <a:defRPr sz="2667" kern="1200" spc="-49" baseline="0">
          <a:solidFill>
            <a:schemeClr val="tx1"/>
          </a:solidFill>
          <a:latin typeface="+mj-lt"/>
          <a:ea typeface="+mn-ea"/>
          <a:cs typeface="+mn-cs"/>
        </a:defRPr>
      </a:lvl1pPr>
      <a:lvl2pPr marL="0" marR="0" indent="0" algn="l" defTabSz="914437" rtl="0" eaLnBrk="1" fontAlgn="auto" latinLnBrk="0" hangingPunct="1">
        <a:lnSpc>
          <a:spcPct val="100000"/>
        </a:lnSpc>
        <a:spcBef>
          <a:spcPts val="0"/>
        </a:spcBef>
        <a:spcAft>
          <a:spcPts val="800"/>
        </a:spcAft>
        <a:buClrTx/>
        <a:buSzPct val="90000"/>
        <a:buFont typeface="Wingdings" panose="05000000000000000000" pitchFamily="2" charset="2"/>
        <a:buNone/>
        <a:tabLst/>
        <a:defRPr sz="2400" kern="1200" spc="0" baseline="0">
          <a:solidFill>
            <a:schemeClr val="tx1"/>
          </a:solidFill>
          <a:latin typeface="+mn-lt"/>
          <a:ea typeface="+mn-ea"/>
          <a:cs typeface="+mn-cs"/>
        </a:defRPr>
      </a:lvl2pPr>
      <a:lvl3pPr marL="0" marR="0" indent="0" algn="l" defTabSz="914437" rtl="0" eaLnBrk="1" fontAlgn="auto" latinLnBrk="0" hangingPunct="1">
        <a:lnSpc>
          <a:spcPct val="100000"/>
        </a:lnSpc>
        <a:spcBef>
          <a:spcPts val="0"/>
        </a:spcBef>
        <a:spcAft>
          <a:spcPts val="800"/>
        </a:spcAft>
        <a:buClrTx/>
        <a:buSzPct val="90000"/>
        <a:buFont typeface="Wingdings" panose="05000000000000000000" pitchFamily="2" charset="2"/>
        <a:buNone/>
        <a:tabLst/>
        <a:defRPr sz="1867" kern="1200" cap="all" spc="0" baseline="0">
          <a:solidFill>
            <a:schemeClr val="tx2"/>
          </a:solidFill>
          <a:latin typeface="+mj-lt"/>
          <a:ea typeface="+mn-ea"/>
          <a:cs typeface="+mn-cs"/>
        </a:defRPr>
      </a:lvl3pPr>
      <a:lvl4pPr marL="0" marR="0" indent="0" algn="l" defTabSz="914437" rtl="0" eaLnBrk="1" fontAlgn="auto" latinLnBrk="0" hangingPunct="1">
        <a:lnSpc>
          <a:spcPct val="100000"/>
        </a:lnSpc>
        <a:spcBef>
          <a:spcPts val="0"/>
        </a:spcBef>
        <a:spcAft>
          <a:spcPts val="160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309026" marR="0" indent="-309026" algn="l" defTabSz="914437" rtl="0" eaLnBrk="1" fontAlgn="auto" latinLnBrk="0" hangingPunct="1">
        <a:lnSpc>
          <a:spcPct val="100000"/>
        </a:lnSpc>
        <a:spcBef>
          <a:spcPts val="0"/>
        </a:spcBef>
        <a:spcAft>
          <a:spcPts val="800"/>
        </a:spcAft>
        <a:buClrTx/>
        <a:buSzPct val="90000"/>
        <a:buFont typeface="Arial" panose="020B0604020202020204" pitchFamily="34" charset="0"/>
        <a:buChar char="•"/>
        <a:tabLst/>
        <a:defRPr sz="1467" b="0" kern="1200" spc="0" baseline="0">
          <a:solidFill>
            <a:schemeClr val="tx1"/>
          </a:solidFill>
          <a:latin typeface="+mn-lt"/>
          <a:ea typeface="+mn-ea"/>
          <a:cs typeface="+mn-cs"/>
        </a:defRPr>
      </a:lvl5pPr>
      <a:lvl6pPr marL="2286092" indent="0" algn="l" defTabSz="91443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43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799">
          <p15:clr>
            <a:srgbClr val="C35EA4"/>
          </p15:clr>
        </p15:guide>
        <p15:guide id="32" pos="2037">
          <p15:clr>
            <a:srgbClr val="C35EA4"/>
          </p15:clr>
        </p15:guide>
        <p15:guide id="33" pos="3495">
          <p15:clr>
            <a:srgbClr val="C35EA4"/>
          </p15:clr>
        </p15:guide>
        <p15:guide id="34" pos="3687">
          <p15:clr>
            <a:srgbClr val="C35EA4"/>
          </p15:clr>
        </p15:guide>
        <p15:guide id="35" pos="5139">
          <p15:clr>
            <a:srgbClr val="C35EA4"/>
          </p15:clr>
        </p15:guide>
        <p15:guide id="36" pos="5337">
          <p15:clr>
            <a:srgbClr val="C35EA4"/>
          </p15:clr>
        </p15:guide>
        <p15:guide id="37" pos="6777">
          <p15:clr>
            <a:srgbClr val="C35EA4"/>
          </p15:clr>
        </p15:guide>
        <p15:guide id="38" pos="7456">
          <p15:clr>
            <a:srgbClr val="C35EA4"/>
          </p15:clr>
        </p15:guide>
        <p15:guide id="39" pos="8431">
          <p15:clr>
            <a:srgbClr val="C35EA4"/>
          </p15:clr>
        </p15:guide>
        <p15:guide id="40" pos="8625">
          <p15:clr>
            <a:srgbClr val="C35EA4"/>
          </p15:clr>
        </p15:guide>
        <p15:guide id="41" pos="391">
          <p15:clr>
            <a:srgbClr val="F26B43"/>
          </p15:clr>
        </p15:guide>
        <p15:guide id="42" pos="10087">
          <p15:clr>
            <a:srgbClr val="F26B43"/>
          </p15:clr>
        </p15:guide>
        <p15:guide id="43" orient="horz" pos="1001">
          <p15:clr>
            <a:srgbClr val="5ACBF0"/>
          </p15:clr>
        </p15:guide>
        <p15:guide id="44" orient="horz" pos="1849">
          <p15:clr>
            <a:srgbClr val="5ACBF0"/>
          </p15:clr>
        </p15:guide>
        <p15:guide id="45" orient="horz" pos="807">
          <p15:clr>
            <a:srgbClr val="5ACBF0"/>
          </p15:clr>
        </p15:guide>
        <p15:guide id="46" orient="horz" pos="2019">
          <p15:clr>
            <a:srgbClr val="5ACBF0"/>
          </p15:clr>
        </p15:guide>
        <p15:guide id="47" orient="horz" pos="2840">
          <p15:clr>
            <a:srgbClr val="5ACBF0"/>
          </p15:clr>
        </p15:guide>
        <p15:guide id="48" orient="horz" pos="3065">
          <p15:clr>
            <a:srgbClr val="5ACBF0"/>
          </p15:clr>
        </p15:guide>
        <p15:guide id="49" orient="horz" pos="269">
          <p15:clr>
            <a:srgbClr val="F26B43"/>
          </p15:clr>
        </p15:guide>
        <p15:guide id="50" orient="horz" pos="5493">
          <p15:clr>
            <a:srgbClr val="F26B43"/>
          </p15:clr>
        </p15:guide>
        <p15:guide id="51" orient="horz" pos="3855">
          <p15:clr>
            <a:srgbClr val="5ACBF0"/>
          </p15:clr>
        </p15:guide>
        <p15:guide id="52" orient="horz" pos="4025">
          <p15:clr>
            <a:srgbClr val="5ACBF0"/>
          </p15:clr>
        </p15:guide>
        <p15:guide id="53" orient="horz" pos="4857">
          <p15:clr>
            <a:srgbClr val="5ACBF0"/>
          </p15:clr>
        </p15:guide>
        <p15:guide id="54" orient="horz" pos="5017">
          <p15:clr>
            <a:srgbClr val="5ACBF0"/>
          </p15:clr>
        </p15:guide>
        <p15:guide id="55" pos="3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05578664"/>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936" r:id="rId11"/>
    <p:sldLayoutId id="2147483937" r:id="rId12"/>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3542356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35141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37481227"/>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584200" y="1644269"/>
            <a:ext cx="11018520" cy="1628138"/>
          </a:xfrm>
          <a:prstGeom prst="rect">
            <a:avLst/>
          </a:prstGeom>
        </p:spPr>
        <p:txBody>
          <a:bodyPr vert="horz" wrap="square" lIns="0" tIns="0" rIns="0" bIns="0" rtlCol="0">
            <a:spAutoFit/>
          </a:bodyPr>
          <a:lstStyle/>
          <a:p>
            <a:pPr marL="0" lvl="0" algn="l" defTabSz="932742" rtl="0" eaLnBrk="1" latinLnBrk="0" hangingPunct="1">
              <a:spcBef>
                <a:spcPts val="3000"/>
              </a:spcBef>
              <a:spcAft>
                <a:spcPts val="600"/>
              </a:spcAft>
              <a:buSzPct val="90000"/>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Title Placeholder 4">
            <a:extLst>
              <a:ext uri="{FF2B5EF4-FFF2-40B4-BE49-F238E27FC236}">
                <a16:creationId xmlns:a16="http://schemas.microsoft.com/office/drawing/2014/main" id="{82F53FE2-83D2-47F6-A48F-77E9572F06B0}"/>
              </a:ext>
            </a:extLst>
          </p:cNvPr>
          <p:cNvSpPr>
            <a:spLocks noGrp="1"/>
          </p:cNvSpPr>
          <p:nvPr>
            <p:ph type="title"/>
          </p:nvPr>
        </p:nvSpPr>
        <p:spPr>
          <a:xfrm>
            <a:off x="838200" y="585788"/>
            <a:ext cx="10515600" cy="648199"/>
          </a:xfrm>
          <a:prstGeom prst="rect">
            <a:avLst/>
          </a:prstGeom>
        </p:spPr>
        <p:txBody>
          <a:bodyPr vert="horz"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1426750485"/>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922" r:id="rId12"/>
    <p:sldLayoutId id="2147483926" r:id="rId13"/>
    <p:sldLayoutId id="2147483927" r:id="rId14"/>
    <p:sldLayoutId id="2147483928" r:id="rId15"/>
    <p:sldLayoutId id="2147483929" r:id="rId16"/>
    <p:sldLayoutId id="2147483934" r:id="rId17"/>
  </p:sldLayoutIdLst>
  <p:transition>
    <p:fade/>
  </p:transition>
  <p:hf sldNum="0" hdr="0" ftr="0" dt="0"/>
  <p:txStyles>
    <p:titleStyle>
      <a:lvl1pPr algn="ctr" defTabSz="932742" rtl="0" eaLnBrk="1" latinLnBrk="0" hangingPunct="1">
        <a:lnSpc>
          <a:spcPct val="100000"/>
        </a:lnSpc>
        <a:spcBef>
          <a:spcPct val="0"/>
        </a:spcBef>
        <a:buNone/>
        <a:defRPr lang="en-US" sz="3200" b="0" kern="1200" cap="none" spc="-50" baseline="0" dirty="0">
          <a:ln w="3175">
            <a:noFill/>
          </a:ln>
          <a:solidFill>
            <a:schemeClr val="tx1">
              <a:lumMod val="95000"/>
            </a:schemeClr>
          </a:solidFill>
          <a:effectLst/>
          <a:latin typeface="Segoe UI Semibold"/>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b="0" kern="1200" spc="0" baseline="0" dirty="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2160">
          <p15:clr>
            <a:srgbClr val="F26B43"/>
          </p15:clr>
        </p15:guide>
        <p15:guide id="3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1873" y="701980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3743507227"/>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920"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29138087"/>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0" y="292100"/>
            <a:ext cx="11018520" cy="369332"/>
          </a:xfrm>
          <a:prstGeom prst="rect">
            <a:avLst/>
          </a:prstGeom>
        </p:spPr>
        <p:txBody>
          <a:bodyPr vert="horz" wrap="square" lIns="0" tIns="0" rIns="0" bIns="0" rtlCol="0" anchor="t">
            <a:spAutoFit/>
          </a:bodyPr>
          <a:lstStyle/>
          <a:p>
            <a:pPr marL="0" lvl="0" algn="l" defTabSz="932742" rtl="0" eaLnBrk="1" latinLnBrk="0" hangingPunct="1">
              <a:lnSpc>
                <a:spcPct val="100000"/>
              </a:lnSpc>
              <a:spcBef>
                <a:spcPts val="3000"/>
              </a:spcBef>
              <a:spcAft>
                <a:spcPts val="600"/>
              </a:spcAft>
              <a:buSzPct val="90000"/>
              <a:buNone/>
            </a:pPr>
            <a:r>
              <a:rPr lang="en-US"/>
              <a:t>Click to edit Master title style</a:t>
            </a:r>
          </a:p>
        </p:txBody>
      </p:sp>
      <p:sp>
        <p:nvSpPr>
          <p:cNvPr id="4" name="Text Placeholder 3"/>
          <p:cNvSpPr>
            <a:spLocks noGrp="1"/>
          </p:cNvSpPr>
          <p:nvPr userDrawn="1">
            <p:ph type="body" idx="1"/>
          </p:nvPr>
        </p:nvSpPr>
        <p:spPr>
          <a:xfrm>
            <a:off x="584200" y="1435503"/>
            <a:ext cx="11018520" cy="1689693"/>
          </a:xfrm>
          <a:prstGeom prst="rect">
            <a:avLst/>
          </a:prstGeom>
        </p:spPr>
        <p:txBody>
          <a:bodyPr vert="horz" wrap="square" lIns="0" tIns="0" rIns="0" bIns="0" rtlCol="0">
            <a:spAutoFit/>
          </a:bodyPr>
          <a:lstStyle/>
          <a:p>
            <a:pPr marL="0" lvl="0" algn="l" defTabSz="932742" rtl="0" eaLnBrk="1" latinLnBrk="0" hangingPunct="1">
              <a:spcBef>
                <a:spcPts val="3000"/>
              </a:spcBef>
              <a:spcAft>
                <a:spcPts val="600"/>
              </a:spcAft>
              <a:buSzPct val="90000"/>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75772808"/>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913" r:id="rId26"/>
    <p:sldLayoutId id="2147483914" r:id="rId27"/>
    <p:sldLayoutId id="2147483919" r:id="rId28"/>
    <p:sldLayoutId id="2147483918" r:id="rId29"/>
    <p:sldLayoutId id="2147483917" r:id="rId30"/>
    <p:sldLayoutId id="2147483849" r:id="rId31"/>
    <p:sldLayoutId id="2147483850" r:id="rId32"/>
    <p:sldLayoutId id="2147483851" r:id="rId33"/>
    <p:sldLayoutId id="2147483852" r:id="rId34"/>
    <p:sldLayoutId id="2147483853" r:id="rId35"/>
    <p:sldLayoutId id="2147483854" r:id="rId36"/>
  </p:sldLayoutIdLst>
  <p:transition>
    <p:fade/>
  </p:transition>
  <p:hf sldNum="0" hdr="0" ftr="0" dt="0"/>
  <p:txStyles>
    <p:titleStyle>
      <a:lvl1pPr algn="l" defTabSz="932742" rtl="0" eaLnBrk="1" latinLnBrk="0" hangingPunct="1">
        <a:lnSpc>
          <a:spcPct val="100000"/>
        </a:lnSpc>
        <a:spcBef>
          <a:spcPct val="0"/>
        </a:spcBef>
        <a:buNone/>
        <a:defRPr lang="en-US" sz="2400" b="0" kern="1200" cap="none" spc="-50" baseline="0" dirty="0">
          <a:ln w="3175">
            <a:noFill/>
          </a:ln>
          <a:solidFill>
            <a:srgbClr val="50E6FF"/>
          </a:solidFill>
          <a:effectLst/>
          <a:latin typeface="Segoe UI Semibold"/>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rgbClr val="50E6FF"/>
          </a:solidFill>
          <a:latin typeface="Segoe UI Semibold"/>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0.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30.xml"/><Relationship Id="rId5" Type="http://schemas.openxmlformats.org/officeDocument/2006/relationships/image" Target="../media/image6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8.jpeg"/><Relationship Id="rId7"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0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0.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30.xml"/><Relationship Id="rId5" Type="http://schemas.openxmlformats.org/officeDocument/2006/relationships/image" Target="../media/image6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30.xml"/><Relationship Id="rId4" Type="http://schemas.openxmlformats.org/officeDocument/2006/relationships/image" Target="../media/image6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9.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30.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39.xml"/><Relationship Id="rId5" Type="http://schemas.openxmlformats.org/officeDocument/2006/relationships/image" Target="../media/image6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5.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0.xml"/><Relationship Id="rId1" Type="http://schemas.openxmlformats.org/officeDocument/2006/relationships/slideLayout" Target="../slideLayouts/slideLayout239.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30.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2.xml"/><Relationship Id="rId16" Type="http://schemas.openxmlformats.org/officeDocument/2006/relationships/image" Target="../media/image52.svg"/><Relationship Id="rId1" Type="http://schemas.openxmlformats.org/officeDocument/2006/relationships/slideLayout" Target="../slideLayouts/slideLayout271.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3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32.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132.xml"/></Relationships>
</file>

<file path=ppt/slides/_rels/slide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29.xml"/><Relationship Id="rId6" Type="http://schemas.openxmlformats.org/officeDocument/2006/relationships/image" Target="../media/image81.png"/><Relationship Id="rId5" Type="http://schemas.microsoft.com/office/2017/06/relationships/model3d" Target="../media/model3d1.glb"/><Relationship Id="rId4" Type="http://schemas.openxmlformats.org/officeDocument/2006/relationships/image" Target="../media/image80.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2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5.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4.png"/><Relationship Id="rId7" Type="http://schemas.microsoft.com/office/2007/relationships/hdphoto" Target="../media/hdphoto1.wdp"/><Relationship Id="rId12"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129.xml"/><Relationship Id="rId6" Type="http://schemas.openxmlformats.org/officeDocument/2006/relationships/image" Target="../media/image7.png"/><Relationship Id="rId11" Type="http://schemas.openxmlformats.org/officeDocument/2006/relationships/image" Target="../media/image89.png"/><Relationship Id="rId5" Type="http://schemas.openxmlformats.org/officeDocument/2006/relationships/image" Target="../media/image6.png"/><Relationship Id="rId10" Type="http://schemas.openxmlformats.org/officeDocument/2006/relationships/image" Target="../media/image88.png"/><Relationship Id="rId4" Type="http://schemas.openxmlformats.org/officeDocument/2006/relationships/image" Target="../media/image5.png"/><Relationship Id="rId9" Type="http://schemas.openxmlformats.org/officeDocument/2006/relationships/image" Target="../media/image87.png"/></Relationships>
</file>

<file path=ppt/slides/_rels/slide41.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0.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133.xml"/><Relationship Id="rId6" Type="http://schemas.openxmlformats.org/officeDocument/2006/relationships/image" Target="../media/image94.png"/><Relationship Id="rId11" Type="http://schemas.openxmlformats.org/officeDocument/2006/relationships/image" Target="../media/image98.emf"/><Relationship Id="rId5" Type="http://schemas.openxmlformats.org/officeDocument/2006/relationships/image" Target="../media/image93.png"/><Relationship Id="rId10" Type="http://schemas.microsoft.com/office/2007/relationships/hdphoto" Target="../media/hdphoto3.wdp"/><Relationship Id="rId4" Type="http://schemas.openxmlformats.org/officeDocument/2006/relationships/image" Target="../media/image92.png"/><Relationship Id="rId9"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128.xml"/><Relationship Id="rId5" Type="http://schemas.openxmlformats.org/officeDocument/2006/relationships/image" Target="../media/image102.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18" Type="http://schemas.openxmlformats.org/officeDocument/2006/relationships/image" Target="../media/image85.png"/><Relationship Id="rId3" Type="http://schemas.openxmlformats.org/officeDocument/2006/relationships/image" Target="../media/image103.png"/><Relationship Id="rId21" Type="http://schemas.openxmlformats.org/officeDocument/2006/relationships/image" Target="../media/image115.png"/><Relationship Id="rId7" Type="http://schemas.openxmlformats.org/officeDocument/2006/relationships/image" Target="../media/image106.png"/><Relationship Id="rId12" Type="http://schemas.microsoft.com/office/2007/relationships/hdphoto" Target="../media/hdphoto5.wdp"/><Relationship Id="rId17" Type="http://schemas.openxmlformats.org/officeDocument/2006/relationships/image" Target="../media/image68.png"/><Relationship Id="rId2" Type="http://schemas.openxmlformats.org/officeDocument/2006/relationships/notesSlide" Target="../notesSlides/notesSlide34.xml"/><Relationship Id="rId16" Type="http://schemas.openxmlformats.org/officeDocument/2006/relationships/image" Target="../media/image114.png"/><Relationship Id="rId20" Type="http://schemas.openxmlformats.org/officeDocument/2006/relationships/image" Target="../media/image101.png"/><Relationship Id="rId1" Type="http://schemas.openxmlformats.org/officeDocument/2006/relationships/slideLayout" Target="../slideLayouts/slideLayout97.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3.png"/><Relationship Id="rId10" Type="http://schemas.openxmlformats.org/officeDocument/2006/relationships/image" Target="../media/image109.png"/><Relationship Id="rId19" Type="http://schemas.openxmlformats.org/officeDocument/2006/relationships/image" Target="../media/image76.png"/><Relationship Id="rId4" Type="http://schemas.microsoft.com/office/2007/relationships/hdphoto" Target="../media/hdphoto4.wdp"/><Relationship Id="rId9" Type="http://schemas.openxmlformats.org/officeDocument/2006/relationships/image" Target="../media/image108.png"/><Relationship Id="rId14" Type="http://schemas.openxmlformats.org/officeDocument/2006/relationships/image" Target="../media/image112.png"/><Relationship Id="rId22" Type="http://schemas.openxmlformats.org/officeDocument/2006/relationships/image" Target="../media/image116.png"/></Relationships>
</file>

<file path=ppt/slides/_rels/slide4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svg"/><Relationship Id="rId2" Type="http://schemas.openxmlformats.org/officeDocument/2006/relationships/notesSlide" Target="../notesSlides/notesSlide35.xml"/><Relationship Id="rId1" Type="http://schemas.openxmlformats.org/officeDocument/2006/relationships/slideLayout" Target="../slideLayouts/slideLayout101.xml"/><Relationship Id="rId6" Type="http://schemas.openxmlformats.org/officeDocument/2006/relationships/image" Target="../media/image120.png"/><Relationship Id="rId11" Type="http://schemas.openxmlformats.org/officeDocument/2006/relationships/image" Target="../media/image125.sv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svg"/><Relationship Id="rId9" Type="http://schemas.openxmlformats.org/officeDocument/2006/relationships/image" Target="../media/image123.svg"/></Relationships>
</file>

<file path=ppt/slides/_rels/slide45.xml.rels><?xml version="1.0" encoding="UTF-8" standalone="yes"?>
<Relationships xmlns="http://schemas.openxmlformats.org/package/2006/relationships"><Relationship Id="rId3" Type="http://schemas.openxmlformats.org/officeDocument/2006/relationships/hyperlink" Target="https://aka.ms/" TargetMode="External"/><Relationship Id="rId7"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102.xml"/><Relationship Id="rId6" Type="http://schemas.openxmlformats.org/officeDocument/2006/relationships/hyperlink" Target="https://aka.ms/ai-certs" TargetMode="External"/><Relationship Id="rId5" Type="http://schemas.openxmlformats.org/officeDocument/2006/relationships/hyperlink" Target="https://microsoft.com/learn" TargetMode="External"/><Relationship Id="rId4" Type="http://schemas.openxmlformats.org/officeDocument/2006/relationships/hyperlink" Target="https://aka.ms/azure-ai-fre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5.xml"/></Relationships>
</file>

<file path=ppt/slides/_rels/slide6.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212.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jpeg"/></Relationships>
</file>

<file path=ppt/slides/_rels/slide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5.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331D-F058-40E1-BA36-5BACA001DA99}"/>
              </a:ext>
            </a:extLst>
          </p:cNvPr>
          <p:cNvSpPr>
            <a:spLocks noGrp="1"/>
          </p:cNvSpPr>
          <p:nvPr>
            <p:ph type="title"/>
          </p:nvPr>
        </p:nvSpPr>
        <p:spPr>
          <a:xfrm>
            <a:off x="615696" y="2694953"/>
            <a:ext cx="6705136" cy="1468094"/>
          </a:xfrm>
        </p:spPr>
        <p:txBody>
          <a:bodyPr/>
          <a:lstStyle/>
          <a:p>
            <a:r>
              <a:rPr lang="en-US" dirty="0"/>
              <a:t>Azure Machine Learning</a:t>
            </a:r>
            <a:br>
              <a:rPr lang="en-US" dirty="0"/>
            </a:br>
            <a:br>
              <a:rPr lang="en-US" dirty="0"/>
            </a:br>
            <a:r>
              <a:rPr lang="en-US" sz="1800" b="1" dirty="0">
                <a:solidFill>
                  <a:schemeClr val="tx1"/>
                </a:solidFill>
              </a:rPr>
              <a:t>Executive Briefing</a:t>
            </a:r>
            <a:endParaRPr lang="en-US" b="1" dirty="0">
              <a:solidFill>
                <a:schemeClr val="tx1"/>
              </a:solidFill>
            </a:endParaRPr>
          </a:p>
        </p:txBody>
      </p:sp>
    </p:spTree>
    <p:extLst>
      <p:ext uri="{BB962C8B-B14F-4D97-AF65-F5344CB8AC3E}">
        <p14:creationId xmlns:p14="http://schemas.microsoft.com/office/powerpoint/2010/main" val="30254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p:txBody>
          <a:bodyPr/>
          <a:lstStyle/>
          <a:p>
            <a:r>
              <a:rPr lang="en-US" dirty="0"/>
              <a:t>Azure Machine Learning </a:t>
            </a:r>
          </a:p>
        </p:txBody>
      </p:sp>
    </p:spTree>
    <p:extLst>
      <p:ext uri="{BB962C8B-B14F-4D97-AF65-F5344CB8AC3E}">
        <p14:creationId xmlns:p14="http://schemas.microsoft.com/office/powerpoint/2010/main" val="325857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p:txBody>
          <a:bodyPr/>
          <a:lstStyle/>
          <a:p>
            <a:r>
              <a:rPr lang="en-US"/>
              <a:t>Build models your way</a:t>
            </a:r>
          </a:p>
        </p:txBody>
      </p:sp>
      <p:sp>
        <p:nvSpPr>
          <p:cNvPr id="2" name="3">
            <a:extLst>
              <a:ext uri="{FF2B5EF4-FFF2-40B4-BE49-F238E27FC236}">
                <a16:creationId xmlns:a16="http://schemas.microsoft.com/office/drawing/2014/main" id="{618B5916-E13D-4673-8CEE-8EC830A54A9F}"/>
              </a:ext>
            </a:extLst>
          </p:cNvPr>
          <p:cNvSpPr/>
          <p:nvPr/>
        </p:nvSpPr>
        <p:spPr bwMode="auto">
          <a:xfrm>
            <a:off x="7947660" y="1882139"/>
            <a:ext cx="1120140" cy="1150621"/>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3">
            <a:extLst>
              <a:ext uri="{FF2B5EF4-FFF2-40B4-BE49-F238E27FC236}">
                <a16:creationId xmlns:a16="http://schemas.microsoft.com/office/drawing/2014/main" id="{C6332F42-4B45-43D0-A42A-A632B2167B84}"/>
              </a:ext>
            </a:extLst>
          </p:cNvPr>
          <p:cNvSpPr/>
          <p:nvPr/>
        </p:nvSpPr>
        <p:spPr bwMode="auto">
          <a:xfrm>
            <a:off x="9144000" y="1882139"/>
            <a:ext cx="1120140" cy="1150621"/>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3">
            <a:extLst>
              <a:ext uri="{FF2B5EF4-FFF2-40B4-BE49-F238E27FC236}">
                <a16:creationId xmlns:a16="http://schemas.microsoft.com/office/drawing/2014/main" id="{676B549E-9640-41F6-B794-909D359CC58E}"/>
              </a:ext>
            </a:extLst>
          </p:cNvPr>
          <p:cNvSpPr/>
          <p:nvPr/>
        </p:nvSpPr>
        <p:spPr bwMode="auto">
          <a:xfrm>
            <a:off x="10340340" y="1882138"/>
            <a:ext cx="1120140" cy="1150621"/>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73994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p:txBody>
          <a:bodyPr/>
          <a:lstStyle/>
          <a:p>
            <a:r>
              <a:rPr lang="en-US"/>
              <a:t>Collaborative Notebooks</a:t>
            </a:r>
          </a:p>
        </p:txBody>
      </p:sp>
      <p:sp>
        <p:nvSpPr>
          <p:cNvPr id="2" name="3">
            <a:extLst>
              <a:ext uri="{FF2B5EF4-FFF2-40B4-BE49-F238E27FC236}">
                <a16:creationId xmlns:a16="http://schemas.microsoft.com/office/drawing/2014/main" id="{7720D419-C2DB-4A08-B406-192D5DD3B726}"/>
              </a:ext>
            </a:extLst>
          </p:cNvPr>
          <p:cNvSpPr/>
          <p:nvPr/>
        </p:nvSpPr>
        <p:spPr bwMode="auto">
          <a:xfrm>
            <a:off x="7947660" y="1889759"/>
            <a:ext cx="1127760" cy="1135381"/>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494550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a:xfrm>
            <a:off x="435096" y="1040025"/>
            <a:ext cx="4830324" cy="4398808"/>
          </a:xfrm>
        </p:spPr>
        <p:txBody>
          <a:bodyPr/>
          <a:lstStyle/>
          <a:p>
            <a:pPr marL="0" indent="0">
              <a:buNone/>
            </a:pPr>
            <a:r>
              <a:rPr lang="en-US" sz="3550" dirty="0">
                <a:cs typeface="Segoe UI"/>
              </a:rPr>
              <a:t>Collaborative Notebooks</a:t>
            </a:r>
            <a:br>
              <a:rPr lang="en-US" sz="2400" dirty="0">
                <a:cs typeface="Segoe UI"/>
              </a:rPr>
            </a:br>
            <a:br>
              <a:rPr lang="en-US" sz="3200" dirty="0">
                <a:cs typeface="Segoe UI"/>
              </a:rPr>
            </a:br>
            <a:r>
              <a:rPr lang="en-US" sz="1600" dirty="0">
                <a:latin typeface="+mn-lt"/>
              </a:rPr>
              <a:t>Build and deploy models easily using integrated notebooks and popular tools. Collaboratively debug models and share notebooks within the boundaries of workspace.</a:t>
            </a:r>
            <a:br>
              <a:rPr lang="en-US" sz="1600" dirty="0">
                <a:latin typeface="+mn-lt"/>
              </a:rPr>
            </a:br>
            <a:br>
              <a:rPr lang="en-US" sz="1600" dirty="0">
                <a:latin typeface="+mn-lt"/>
              </a:rPr>
            </a:br>
            <a:r>
              <a:rPr lang="en-US" sz="1600" dirty="0">
                <a:latin typeface="+mn-lt"/>
              </a:rPr>
              <a:t>Broad support for Azure VM types and persisted low-level customization makes advanced scenarios</a:t>
            </a:r>
            <a:br>
              <a:rPr lang="en-US" sz="1600" dirty="0">
                <a:latin typeface="+mn-lt"/>
              </a:rPr>
            </a:br>
            <a:br>
              <a:rPr lang="en-US" sz="1600" dirty="0">
                <a:latin typeface="+mn-lt"/>
              </a:rPr>
            </a:br>
            <a:r>
              <a:rPr lang="en-US" sz="1600" dirty="0">
                <a:latin typeface="+mn-lt"/>
              </a:rPr>
              <a:t>Pre-configured environment with up-to-date ML packages, GPU drivers and everything Data Scientists need to save time on setup tasks.</a:t>
            </a:r>
          </a:p>
        </p:txBody>
      </p:sp>
      <p:pic>
        <p:nvPicPr>
          <p:cNvPr id="10" name="Auto ML">
            <a:extLst>
              <a:ext uri="{FF2B5EF4-FFF2-40B4-BE49-F238E27FC236}">
                <a16:creationId xmlns:a16="http://schemas.microsoft.com/office/drawing/2014/main" id="{AD5CCF42-D829-4566-AA99-8ACCFA9DC69E}"/>
              </a:ext>
            </a:extLst>
          </p:cNvPr>
          <p:cNvPicPr>
            <a:picLocks noChangeAspect="1"/>
          </p:cNvPicPr>
          <p:nvPr/>
        </p:nvPicPr>
        <p:blipFill rotWithShape="1">
          <a:blip r:embed="rId3"/>
          <a:srcRect l="374" t="167" r="21515" b="1580"/>
          <a:stretch/>
        </p:blipFill>
        <p:spPr>
          <a:xfrm>
            <a:off x="8776277" y="2380759"/>
            <a:ext cx="678671" cy="434871"/>
          </a:xfrm>
          <a:prstGeom prst="rect">
            <a:avLst/>
          </a:prstGeom>
          <a:solidFill>
            <a:schemeClr val="bg1"/>
          </a:solidFill>
          <a:ln w="3175">
            <a:solidFill>
              <a:schemeClr val="accent1">
                <a:lumMod val="60000"/>
                <a:lumOff val="40000"/>
                <a:alpha val="67000"/>
              </a:schemeClr>
            </a:solidFill>
            <a:headEnd type="none" w="med" len="med"/>
            <a:tailEnd type="none" w="med" len="med"/>
          </a:ln>
          <a:effectLst/>
        </p:spPr>
      </p:pic>
      <p:grpSp>
        <p:nvGrpSpPr>
          <p:cNvPr id="4" name="3">
            <a:extLst>
              <a:ext uri="{FF2B5EF4-FFF2-40B4-BE49-F238E27FC236}">
                <a16:creationId xmlns:a16="http://schemas.microsoft.com/office/drawing/2014/main" id="{7A5F91A5-4D0D-450D-9C39-18FB482D0E51}"/>
              </a:ext>
            </a:extLst>
          </p:cNvPr>
          <p:cNvGrpSpPr/>
          <p:nvPr/>
        </p:nvGrpSpPr>
        <p:grpSpPr>
          <a:xfrm>
            <a:off x="9828957" y="1894741"/>
            <a:ext cx="1345223" cy="1415563"/>
            <a:chOff x="9828957" y="1894741"/>
            <a:chExt cx="1345223" cy="1415563"/>
          </a:xfrm>
        </p:grpSpPr>
        <p:pic>
          <p:nvPicPr>
            <p:cNvPr id="21" name="Designer">
              <a:extLst>
                <a:ext uri="{FF2B5EF4-FFF2-40B4-BE49-F238E27FC236}">
                  <a16:creationId xmlns:a16="http://schemas.microsoft.com/office/drawing/2014/main" id="{AFE0379C-50B0-4411-AF5E-D5DB5172D197}"/>
                </a:ext>
              </a:extLst>
            </p:cNvPr>
            <p:cNvPicPr>
              <a:picLocks noChangeAspect="1"/>
            </p:cNvPicPr>
            <p:nvPr/>
          </p:nvPicPr>
          <p:blipFill rotWithShape="1">
            <a:blip r:embed="rId4">
              <a:extLst>
                <a:ext uri="{28A0092B-C50C-407E-A947-70E740481C1C}">
                  <a14:useLocalDpi xmlns:a14="http://schemas.microsoft.com/office/drawing/2010/main" val="0"/>
                </a:ext>
              </a:extLst>
            </a:blip>
            <a:srcRect l="71377" t="23019" r="10619" b="51626"/>
            <a:stretch/>
          </p:blipFill>
          <p:spPr>
            <a:xfrm>
              <a:off x="9828957" y="1894741"/>
              <a:ext cx="1345223" cy="1415563"/>
            </a:xfrm>
            <a:prstGeom prst="rect">
              <a:avLst/>
            </a:prstGeom>
            <a:effectLst/>
          </p:spPr>
        </p:pic>
        <p:sp>
          <p:nvSpPr>
            <p:cNvPr id="23" name="3">
              <a:extLst>
                <a:ext uri="{FF2B5EF4-FFF2-40B4-BE49-F238E27FC236}">
                  <a16:creationId xmlns:a16="http://schemas.microsoft.com/office/drawing/2014/main" id="{84D98859-716A-4C0F-8465-A5D0AB7A0CF4}"/>
                </a:ext>
              </a:extLst>
            </p:cNvPr>
            <p:cNvSpPr/>
            <p:nvPr/>
          </p:nvSpPr>
          <p:spPr bwMode="auto">
            <a:xfrm>
              <a:off x="9861488" y="1922110"/>
              <a:ext cx="1280160" cy="1360824"/>
            </a:xfrm>
            <a:prstGeom prst="rect">
              <a:avLst/>
            </a:prstGeom>
            <a:solidFill>
              <a:schemeClr val="bg2">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2">
            <a:extLst>
              <a:ext uri="{FF2B5EF4-FFF2-40B4-BE49-F238E27FC236}">
                <a16:creationId xmlns:a16="http://schemas.microsoft.com/office/drawing/2014/main" id="{D0273055-BE5D-4C6A-959A-F2D9813D886D}"/>
              </a:ext>
            </a:extLst>
          </p:cNvPr>
          <p:cNvGrpSpPr/>
          <p:nvPr/>
        </p:nvGrpSpPr>
        <p:grpSpPr>
          <a:xfrm>
            <a:off x="8432794" y="1894741"/>
            <a:ext cx="1345223" cy="1415563"/>
            <a:chOff x="8432794" y="1894741"/>
            <a:chExt cx="1345223" cy="1415563"/>
          </a:xfrm>
        </p:grpSpPr>
        <p:pic>
          <p:nvPicPr>
            <p:cNvPr id="26" name="Automated ML">
              <a:extLst>
                <a:ext uri="{FF2B5EF4-FFF2-40B4-BE49-F238E27FC236}">
                  <a16:creationId xmlns:a16="http://schemas.microsoft.com/office/drawing/2014/main" id="{630F3A97-1072-4FEF-9F41-DF416CC5CCF1}"/>
                </a:ext>
              </a:extLst>
            </p:cNvPr>
            <p:cNvPicPr>
              <a:picLocks noChangeAspect="1"/>
            </p:cNvPicPr>
            <p:nvPr/>
          </p:nvPicPr>
          <p:blipFill rotWithShape="1">
            <a:blip r:embed="rId4">
              <a:extLst>
                <a:ext uri="{28A0092B-C50C-407E-A947-70E740481C1C}">
                  <a14:useLocalDpi xmlns:a14="http://schemas.microsoft.com/office/drawing/2010/main" val="0"/>
                </a:ext>
              </a:extLst>
            </a:blip>
            <a:srcRect l="52852" t="23019" r="29144" b="51626"/>
            <a:stretch/>
          </p:blipFill>
          <p:spPr>
            <a:xfrm>
              <a:off x="8432794" y="1894741"/>
              <a:ext cx="1345223" cy="1415563"/>
            </a:xfrm>
            <a:prstGeom prst="rect">
              <a:avLst/>
            </a:prstGeom>
            <a:effectLst/>
          </p:spPr>
        </p:pic>
        <p:sp>
          <p:nvSpPr>
            <p:cNvPr id="27" name="2">
              <a:extLst>
                <a:ext uri="{FF2B5EF4-FFF2-40B4-BE49-F238E27FC236}">
                  <a16:creationId xmlns:a16="http://schemas.microsoft.com/office/drawing/2014/main" id="{254CCF3A-BA7D-4E45-BA69-A327A3F72E27}"/>
                </a:ext>
              </a:extLst>
            </p:cNvPr>
            <p:cNvSpPr/>
            <p:nvPr/>
          </p:nvSpPr>
          <p:spPr bwMode="auto">
            <a:xfrm>
              <a:off x="8465325" y="1922110"/>
              <a:ext cx="1280160" cy="1360824"/>
            </a:xfrm>
            <a:prstGeom prst="rect">
              <a:avLst/>
            </a:prstGeom>
            <a:solidFill>
              <a:schemeClr val="bg2">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 name="1">
            <a:extLst>
              <a:ext uri="{FF2B5EF4-FFF2-40B4-BE49-F238E27FC236}">
                <a16:creationId xmlns:a16="http://schemas.microsoft.com/office/drawing/2014/main" id="{B1E28358-3897-4312-9530-9ED098170AA7}"/>
              </a:ext>
            </a:extLst>
          </p:cNvPr>
          <p:cNvGrpSpPr/>
          <p:nvPr/>
        </p:nvGrpSpPr>
        <p:grpSpPr>
          <a:xfrm>
            <a:off x="7051430" y="1894741"/>
            <a:ext cx="1345223" cy="1415563"/>
            <a:chOff x="7051430" y="1894741"/>
            <a:chExt cx="1345223" cy="1415563"/>
          </a:xfrm>
        </p:grpSpPr>
        <p:pic>
          <p:nvPicPr>
            <p:cNvPr id="29" name="Notebooks">
              <a:extLst>
                <a:ext uri="{FF2B5EF4-FFF2-40B4-BE49-F238E27FC236}">
                  <a16:creationId xmlns:a16="http://schemas.microsoft.com/office/drawing/2014/main" id="{40A40C93-B5D4-4093-89EC-99737395173F}"/>
                </a:ext>
              </a:extLst>
            </p:cNvPr>
            <p:cNvPicPr>
              <a:picLocks noChangeAspect="1"/>
            </p:cNvPicPr>
            <p:nvPr/>
          </p:nvPicPr>
          <p:blipFill rotWithShape="1">
            <a:blip r:embed="rId4">
              <a:extLst>
                <a:ext uri="{28A0092B-C50C-407E-A947-70E740481C1C}">
                  <a14:useLocalDpi xmlns:a14="http://schemas.microsoft.com/office/drawing/2010/main" val="0"/>
                </a:ext>
              </a:extLst>
            </a:blip>
            <a:srcRect l="34209" t="23019" r="47787" b="51626"/>
            <a:stretch/>
          </p:blipFill>
          <p:spPr>
            <a:xfrm>
              <a:off x="7051430" y="1894741"/>
              <a:ext cx="1345223" cy="1415563"/>
            </a:xfrm>
            <a:prstGeom prst="rect">
              <a:avLst/>
            </a:prstGeom>
            <a:effectLst/>
          </p:spPr>
        </p:pic>
        <p:sp>
          <p:nvSpPr>
            <p:cNvPr id="30" name="1">
              <a:extLst>
                <a:ext uri="{FF2B5EF4-FFF2-40B4-BE49-F238E27FC236}">
                  <a16:creationId xmlns:a16="http://schemas.microsoft.com/office/drawing/2014/main" id="{D113676A-40A2-46BE-8E75-5B081625CFE6}"/>
                </a:ext>
              </a:extLst>
            </p:cNvPr>
            <p:cNvSpPr/>
            <p:nvPr/>
          </p:nvSpPr>
          <p:spPr bwMode="auto">
            <a:xfrm>
              <a:off x="7083961" y="1922110"/>
              <a:ext cx="1280160" cy="1360824"/>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1" name="Notebook CU" descr="A screenshot of a social media post&#10;&#10;Description automatically generated">
            <a:extLst>
              <a:ext uri="{FF2B5EF4-FFF2-40B4-BE49-F238E27FC236}">
                <a16:creationId xmlns:a16="http://schemas.microsoft.com/office/drawing/2014/main" id="{8B9FD52E-BB36-4696-B580-3ECE9E459B9B}"/>
              </a:ext>
            </a:extLst>
          </p:cNvPr>
          <p:cNvPicPr>
            <a:picLocks noChangeAspect="1"/>
          </p:cNvPicPr>
          <p:nvPr/>
        </p:nvPicPr>
        <p:blipFill rotWithShape="1">
          <a:blip r:embed="rId5">
            <a:extLst>
              <a:ext uri="{28A0092B-C50C-407E-A947-70E740481C1C}">
                <a14:useLocalDpi xmlns:a14="http://schemas.microsoft.com/office/drawing/2010/main" val="0"/>
              </a:ext>
            </a:extLst>
          </a:blip>
          <a:srcRect l="5912" t="128" r="20029" b="9032"/>
          <a:stretch/>
        </p:blipFill>
        <p:spPr>
          <a:xfrm>
            <a:off x="5737860" y="1366346"/>
            <a:ext cx="5814060" cy="4072487"/>
          </a:xfrm>
          <a:prstGeom prst="rect">
            <a:avLst/>
          </a:prstGeom>
        </p:spPr>
      </p:pic>
    </p:spTree>
    <p:extLst>
      <p:ext uri="{BB962C8B-B14F-4D97-AF65-F5344CB8AC3E}">
        <p14:creationId xmlns:p14="http://schemas.microsoft.com/office/powerpoint/2010/main" val="713106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Enterprise Machine Learning Development Platforms original" hidden="1">
            <a:extLst>
              <a:ext uri="{FF2B5EF4-FFF2-40B4-BE49-F238E27FC236}">
                <a16:creationId xmlns:a16="http://schemas.microsoft.com/office/drawing/2014/main" id="{0A1CE2A4-30C4-4F52-BA74-4620EC268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483" y="874136"/>
            <a:ext cx="5385246" cy="50618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Gartner Machine Learning original" hidden="1">
            <a:extLst>
              <a:ext uri="{FF2B5EF4-FFF2-40B4-BE49-F238E27FC236}">
                <a16:creationId xmlns:a16="http://schemas.microsoft.com/office/drawing/2014/main" id="{159AA775-53C4-4936-9DB5-C1B1D58CA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4912" y="1358211"/>
            <a:ext cx="3911890" cy="3679510"/>
          </a:xfrm>
          <a:prstGeom prst="rect">
            <a:avLst/>
          </a:prstGeom>
          <a:noFill/>
          <a:extLst>
            <a:ext uri="{909E8E84-426E-40DD-AFC4-6F175D3DCCD1}">
              <a14:hiddenFill xmlns:a14="http://schemas.microsoft.com/office/drawing/2010/main">
                <a:solidFill>
                  <a:srgbClr val="FFFFFF"/>
                </a:solidFill>
              </a14:hiddenFill>
            </a:ext>
          </a:extLst>
        </p:spPr>
      </p:pic>
      <p:sp>
        <p:nvSpPr>
          <p:cNvPr id="163" name="Databricks" hidden="1">
            <a:extLst>
              <a:ext uri="{FF2B5EF4-FFF2-40B4-BE49-F238E27FC236}">
                <a16:creationId xmlns:a16="http://schemas.microsoft.com/office/drawing/2014/main" id="{A1CD0531-0C53-44F8-869E-6E79AA8B75E3}"/>
              </a:ext>
            </a:extLst>
          </p:cNvPr>
          <p:cNvSpPr txBox="1"/>
          <p:nvPr/>
        </p:nvSpPr>
        <p:spPr>
          <a:xfrm>
            <a:off x="8007673" y="3120470"/>
            <a:ext cx="349455" cy="87268"/>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56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Databricks</a:t>
            </a:r>
          </a:p>
        </p:txBody>
      </p:sp>
      <p:sp>
        <p:nvSpPr>
          <p:cNvPr id="148" name="Rectangle 147" hidden="1">
            <a:extLst>
              <a:ext uri="{FF2B5EF4-FFF2-40B4-BE49-F238E27FC236}">
                <a16:creationId xmlns:a16="http://schemas.microsoft.com/office/drawing/2014/main" id="{12A12AC8-19AD-43E5-A499-5FC72F712AD7}"/>
              </a:ext>
            </a:extLst>
          </p:cNvPr>
          <p:cNvSpPr/>
          <p:nvPr/>
        </p:nvSpPr>
        <p:spPr bwMode="auto">
          <a:xfrm>
            <a:off x="6344446" y="3548288"/>
            <a:ext cx="1440592" cy="1440591"/>
          </a:xfrm>
          <a:prstGeom prst="rect">
            <a:avLst/>
          </a:prstGeom>
          <a:solidFill>
            <a:schemeClr val="accent1">
              <a:lumMod val="60000"/>
              <a:lumOff val="40000"/>
              <a:alpha val="17000"/>
            </a:schemeClr>
          </a:solidFill>
          <a:ln w="3175" cap="flat" cmpd="sng" algn="ctr">
            <a:no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150" name="Oval 149" hidden="1">
            <a:extLst>
              <a:ext uri="{FF2B5EF4-FFF2-40B4-BE49-F238E27FC236}">
                <a16:creationId xmlns:a16="http://schemas.microsoft.com/office/drawing/2014/main" id="{60C954D1-6B67-4AE3-A80E-93858CBBF89A}"/>
              </a:ext>
            </a:extLst>
          </p:cNvPr>
          <p:cNvSpPr/>
          <p:nvPr/>
        </p:nvSpPr>
        <p:spPr bwMode="auto">
          <a:xfrm>
            <a:off x="8025548" y="3717290"/>
            <a:ext cx="51846" cy="51846"/>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hidden="1">
            <a:extLst>
              <a:ext uri="{FF2B5EF4-FFF2-40B4-BE49-F238E27FC236}">
                <a16:creationId xmlns:a16="http://schemas.microsoft.com/office/drawing/2014/main" id="{A945B1A6-8FD9-4934-9C99-241535348E27}"/>
              </a:ext>
            </a:extLst>
          </p:cNvPr>
          <p:cNvSpPr/>
          <p:nvPr/>
        </p:nvSpPr>
        <p:spPr bwMode="auto">
          <a:xfrm>
            <a:off x="7979255" y="3670999"/>
            <a:ext cx="51846" cy="51846"/>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hidden="1">
            <a:extLst>
              <a:ext uri="{FF2B5EF4-FFF2-40B4-BE49-F238E27FC236}">
                <a16:creationId xmlns:a16="http://schemas.microsoft.com/office/drawing/2014/main" id="{73544A6D-7485-41BB-9702-09B89322B4BD}"/>
              </a:ext>
            </a:extLst>
          </p:cNvPr>
          <p:cNvSpPr/>
          <p:nvPr/>
        </p:nvSpPr>
        <p:spPr bwMode="auto">
          <a:xfrm>
            <a:off x="7552345" y="4257357"/>
            <a:ext cx="51846" cy="51846"/>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Amazon Web Services" hidden="1">
            <a:extLst>
              <a:ext uri="{FF2B5EF4-FFF2-40B4-BE49-F238E27FC236}">
                <a16:creationId xmlns:a16="http://schemas.microsoft.com/office/drawing/2014/main" id="{4487AC77-74A7-497C-B2D3-3D66C012149A}"/>
              </a:ext>
            </a:extLst>
          </p:cNvPr>
          <p:cNvSpPr txBox="1"/>
          <p:nvPr/>
        </p:nvSpPr>
        <p:spPr>
          <a:xfrm>
            <a:off x="7297935" y="4108744"/>
            <a:ext cx="625172" cy="74764"/>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486" b="0" i="0" u="none" strike="sng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Amazon Web Services</a:t>
            </a:r>
          </a:p>
        </p:txBody>
      </p:sp>
      <p:sp>
        <p:nvSpPr>
          <p:cNvPr id="164" name="Multiplication Sign 163" hidden="1">
            <a:extLst>
              <a:ext uri="{FF2B5EF4-FFF2-40B4-BE49-F238E27FC236}">
                <a16:creationId xmlns:a16="http://schemas.microsoft.com/office/drawing/2014/main" id="{92D059E8-8999-48C0-B837-1CC76D78F0F8}"/>
              </a:ext>
            </a:extLst>
          </p:cNvPr>
          <p:cNvSpPr/>
          <p:nvPr/>
        </p:nvSpPr>
        <p:spPr bwMode="auto">
          <a:xfrm>
            <a:off x="7487084" y="4211784"/>
            <a:ext cx="182346" cy="142976"/>
          </a:xfrm>
          <a:prstGeom prst="mathMultiply">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98" name="Gartner AI Developer Services original" hidden="1">
            <a:extLst>
              <a:ext uri="{FF2B5EF4-FFF2-40B4-BE49-F238E27FC236}">
                <a16:creationId xmlns:a16="http://schemas.microsoft.com/office/drawing/2014/main" id="{D74D3489-260D-452E-9764-90D26431D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455" y="1440281"/>
            <a:ext cx="3737391" cy="34516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IDC AI Platform original" hidden="1">
            <a:extLst>
              <a:ext uri="{FF2B5EF4-FFF2-40B4-BE49-F238E27FC236}">
                <a16:creationId xmlns:a16="http://schemas.microsoft.com/office/drawing/2014/main" id="{92D0B778-BC1C-4B03-979E-6BB1524B4B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775" y="1350818"/>
            <a:ext cx="3479942" cy="351212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a:xfrm>
            <a:off x="457200" y="967739"/>
            <a:ext cx="4381500" cy="4102099"/>
          </a:xfrm>
        </p:spPr>
        <p:txBody>
          <a:bodyPr/>
          <a:lstStyle/>
          <a:p>
            <a:r>
              <a:rPr lang="en-US" dirty="0"/>
              <a:t>Popular IDEs</a:t>
            </a:r>
            <a:br>
              <a:rPr lang="en-US" dirty="0"/>
            </a:br>
            <a:br>
              <a:rPr lang="en-US" dirty="0"/>
            </a:br>
            <a:r>
              <a:rPr lang="en-US" sz="1600" dirty="0">
                <a:latin typeface="+mn-lt"/>
              </a:rPr>
              <a:t>Fully managed cloud-based solution for data scientists to get started with ML machine learning</a:t>
            </a:r>
            <a:br>
              <a:rPr lang="en-US" sz="1600" dirty="0">
                <a:latin typeface="+mn-lt"/>
              </a:rPr>
            </a:br>
            <a:br>
              <a:rPr lang="en-US" sz="1600" dirty="0">
                <a:latin typeface="+mn-lt"/>
              </a:rPr>
            </a:br>
            <a:r>
              <a:rPr lang="en-US" sz="1600" dirty="0">
                <a:latin typeface="+mn-lt"/>
              </a:rPr>
              <a:t>Deeply integrated with Azure ML workspaces and datastores  </a:t>
            </a:r>
            <a:br>
              <a:rPr lang="en-US" sz="1600" dirty="0">
                <a:latin typeface="+mn-lt"/>
              </a:rPr>
            </a:br>
            <a:br>
              <a:rPr lang="en-US" sz="1600" dirty="0">
                <a:latin typeface="+mn-lt"/>
              </a:rPr>
            </a:br>
            <a:r>
              <a:rPr lang="en-US" sz="1600" dirty="0">
                <a:latin typeface="+mn-lt"/>
              </a:rPr>
              <a:t>first-class experience for model authoring through integrated notebooks using Azure ML Python and R SDK. </a:t>
            </a:r>
            <a:br>
              <a:rPr lang="en-US" sz="1600" dirty="0">
                <a:latin typeface="+mn-lt"/>
              </a:rPr>
            </a:br>
            <a:br>
              <a:rPr lang="en-US" sz="1600" dirty="0">
                <a:latin typeface="+mn-lt"/>
              </a:rPr>
            </a:br>
            <a:r>
              <a:rPr lang="en-US" sz="1600" dirty="0">
                <a:latin typeface="+mn-lt"/>
              </a:rPr>
              <a:t>Management and enterprise readiness capabilities for IT administrators.</a:t>
            </a:r>
            <a:endParaRPr lang="en-US" dirty="0"/>
          </a:p>
        </p:txBody>
      </p:sp>
      <p:grpSp>
        <p:nvGrpSpPr>
          <p:cNvPr id="3" name="Group 2">
            <a:extLst>
              <a:ext uri="{FF2B5EF4-FFF2-40B4-BE49-F238E27FC236}">
                <a16:creationId xmlns:a16="http://schemas.microsoft.com/office/drawing/2014/main" id="{7D8FB7F9-3659-4FAA-A095-3F86397C1F9B}"/>
              </a:ext>
            </a:extLst>
          </p:cNvPr>
          <p:cNvGrpSpPr/>
          <p:nvPr/>
        </p:nvGrpSpPr>
        <p:grpSpPr>
          <a:xfrm>
            <a:off x="4838700" y="741479"/>
            <a:ext cx="7450775" cy="5375041"/>
            <a:chOff x="2676990" y="292100"/>
            <a:chExt cx="9566765" cy="6469781"/>
          </a:xfrm>
        </p:grpSpPr>
        <p:pic>
          <p:nvPicPr>
            <p:cNvPr id="17" name="Picture 16" descr="A screenshot of a cell phone&#10;&#10;Description automatically generated">
              <a:extLst>
                <a:ext uri="{FF2B5EF4-FFF2-40B4-BE49-F238E27FC236}">
                  <a16:creationId xmlns:a16="http://schemas.microsoft.com/office/drawing/2014/main" id="{D746B203-87AD-4CFA-8FDD-1528058F1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8491" y="980385"/>
              <a:ext cx="8256309" cy="5173953"/>
            </a:xfrm>
            <a:prstGeom prst="rect">
              <a:avLst/>
            </a:prstGeom>
          </p:spPr>
        </p:pic>
        <p:grpSp>
          <p:nvGrpSpPr>
            <p:cNvPr id="2" name="Group 1">
              <a:extLst>
                <a:ext uri="{FF2B5EF4-FFF2-40B4-BE49-F238E27FC236}">
                  <a16:creationId xmlns:a16="http://schemas.microsoft.com/office/drawing/2014/main" id="{98C9F7F7-B618-4DAF-ACA2-9CB3DA0C05A0}"/>
                </a:ext>
              </a:extLst>
            </p:cNvPr>
            <p:cNvGrpSpPr/>
            <p:nvPr/>
          </p:nvGrpSpPr>
          <p:grpSpPr>
            <a:xfrm>
              <a:off x="2676990" y="292100"/>
              <a:ext cx="9566765" cy="6469781"/>
              <a:chOff x="2802402" y="198914"/>
              <a:chExt cx="9979111" cy="6748641"/>
            </a:xfrm>
          </p:grpSpPr>
          <p:pic>
            <p:nvPicPr>
              <p:cNvPr id="5" name="Picture 4" descr="A screenshot of a computer screen&#10;&#10;Description automatically generated">
                <a:extLst>
                  <a:ext uri="{FF2B5EF4-FFF2-40B4-BE49-F238E27FC236}">
                    <a16:creationId xmlns:a16="http://schemas.microsoft.com/office/drawing/2014/main" id="{156E3C97-52A0-4D77-A3BC-08ADB9B1ED9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803" r="28506"/>
              <a:stretch/>
            </p:blipFill>
            <p:spPr>
              <a:xfrm>
                <a:off x="2802402" y="198914"/>
                <a:ext cx="6828027" cy="6748641"/>
              </a:xfrm>
              <a:prstGeom prst="rect">
                <a:avLst/>
              </a:prstGeom>
            </p:spPr>
          </p:pic>
          <p:pic>
            <p:nvPicPr>
              <p:cNvPr id="4" name="FRAME RIGHT" descr="A screenshot of a computer screen&#10;&#10;Description automatically generated">
                <a:extLst>
                  <a:ext uri="{FF2B5EF4-FFF2-40B4-BE49-F238E27FC236}">
                    <a16:creationId xmlns:a16="http://schemas.microsoft.com/office/drawing/2014/main" id="{EA45181C-7BC5-42BE-AF9E-4702EDF5FED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4445" r="1"/>
              <a:stretch/>
            </p:blipFill>
            <p:spPr>
              <a:xfrm>
                <a:off x="9469488" y="198914"/>
                <a:ext cx="3312024" cy="6748641"/>
              </a:xfrm>
              <a:prstGeom prst="rect">
                <a:avLst/>
              </a:prstGeom>
            </p:spPr>
          </p:pic>
        </p:grpSp>
      </p:grpSp>
    </p:spTree>
    <p:extLst>
      <p:ext uri="{BB962C8B-B14F-4D97-AF65-F5344CB8AC3E}">
        <p14:creationId xmlns:p14="http://schemas.microsoft.com/office/powerpoint/2010/main" val="2441210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p:txBody>
          <a:bodyPr/>
          <a:lstStyle/>
          <a:p>
            <a:r>
              <a:rPr lang="en-US"/>
              <a:t>Automated Machine Learning</a:t>
            </a:r>
          </a:p>
        </p:txBody>
      </p:sp>
      <p:sp>
        <p:nvSpPr>
          <p:cNvPr id="2" name="3">
            <a:extLst>
              <a:ext uri="{FF2B5EF4-FFF2-40B4-BE49-F238E27FC236}">
                <a16:creationId xmlns:a16="http://schemas.microsoft.com/office/drawing/2014/main" id="{227A8E5A-D6C9-4311-9D98-36D55C2DD70F}"/>
              </a:ext>
            </a:extLst>
          </p:cNvPr>
          <p:cNvSpPr/>
          <p:nvPr/>
        </p:nvSpPr>
        <p:spPr bwMode="auto">
          <a:xfrm>
            <a:off x="9151620" y="1889759"/>
            <a:ext cx="1097280" cy="1135381"/>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3123232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a:xfrm>
            <a:off x="583618" y="952500"/>
            <a:ext cx="4661916" cy="5104179"/>
          </a:xfrm>
        </p:spPr>
        <p:txBody>
          <a:bodyPr/>
          <a:lstStyle/>
          <a:p>
            <a:pPr fontAlgn="base"/>
            <a:r>
              <a:rPr lang="en-US" dirty="0"/>
              <a:t>Automated Machine Learning</a:t>
            </a:r>
            <a:br>
              <a:rPr lang="en-US" dirty="0"/>
            </a:br>
            <a:br>
              <a:rPr lang="en-US" dirty="0"/>
            </a:br>
            <a:r>
              <a:rPr lang="en-US" sz="1600" dirty="0">
                <a:latin typeface="+mn-lt"/>
              </a:rPr>
              <a:t>Automatically build and deploy predictive models using the no-code UI or through a code-first notebooks experience.  </a:t>
            </a:r>
            <a:br>
              <a:rPr lang="en-US" sz="1600" dirty="0">
                <a:latin typeface="+mn-lt"/>
              </a:rPr>
            </a:br>
            <a:br>
              <a:rPr lang="en-US" sz="1600" dirty="0">
                <a:latin typeface="+mn-lt"/>
              </a:rPr>
            </a:br>
            <a:r>
              <a:rPr lang="en-US" sz="1600" dirty="0">
                <a:latin typeface="+mn-lt"/>
              </a:rPr>
              <a:t>Increase productivity with easy data exploration and profiling and with intelligent feature engineering. </a:t>
            </a:r>
            <a:br>
              <a:rPr lang="en-US" sz="1600" dirty="0">
                <a:latin typeface="+mn-lt"/>
              </a:rPr>
            </a:br>
            <a:br>
              <a:rPr lang="en-US" sz="1600" dirty="0">
                <a:latin typeface="+mn-lt"/>
              </a:rPr>
            </a:br>
            <a:r>
              <a:rPr lang="en-US" sz="1600" dirty="0">
                <a:latin typeface="+mn-lt"/>
              </a:rPr>
              <a:t>Easily create accurate models customized to your data and refined by a wide array of algorithms and hyperparameters. </a:t>
            </a:r>
            <a:br>
              <a:rPr lang="en-US" sz="1600" dirty="0">
                <a:latin typeface="+mn-lt"/>
              </a:rPr>
            </a:br>
            <a:br>
              <a:rPr lang="en-US" sz="1600" dirty="0">
                <a:latin typeface="+mn-lt"/>
              </a:rPr>
            </a:br>
            <a:r>
              <a:rPr lang="en-US" sz="1600" dirty="0">
                <a:latin typeface="+mn-lt"/>
              </a:rPr>
              <a:t>Build responsible AI solutions with model interpretability and fine-tune your models to improve accuracy. </a:t>
            </a:r>
          </a:p>
        </p:txBody>
      </p:sp>
      <p:grpSp>
        <p:nvGrpSpPr>
          <p:cNvPr id="3" name="3">
            <a:extLst>
              <a:ext uri="{FF2B5EF4-FFF2-40B4-BE49-F238E27FC236}">
                <a16:creationId xmlns:a16="http://schemas.microsoft.com/office/drawing/2014/main" id="{409A8198-8AF1-44D0-9944-19F8BEFC471D}"/>
              </a:ext>
            </a:extLst>
          </p:cNvPr>
          <p:cNvGrpSpPr/>
          <p:nvPr/>
        </p:nvGrpSpPr>
        <p:grpSpPr>
          <a:xfrm>
            <a:off x="9828957" y="1894741"/>
            <a:ext cx="1345223" cy="1415563"/>
            <a:chOff x="9828957" y="1894741"/>
            <a:chExt cx="1345223" cy="1415563"/>
          </a:xfrm>
        </p:grpSpPr>
        <p:pic>
          <p:nvPicPr>
            <p:cNvPr id="32" name="Picture 31">
              <a:extLst>
                <a:ext uri="{FF2B5EF4-FFF2-40B4-BE49-F238E27FC236}">
                  <a16:creationId xmlns:a16="http://schemas.microsoft.com/office/drawing/2014/main" id="{308C9060-D23B-4479-928F-93CA11CD214B}"/>
                </a:ext>
              </a:extLst>
            </p:cNvPr>
            <p:cNvPicPr>
              <a:picLocks noChangeAspect="1"/>
            </p:cNvPicPr>
            <p:nvPr/>
          </p:nvPicPr>
          <p:blipFill rotWithShape="1">
            <a:blip r:embed="rId3">
              <a:extLst>
                <a:ext uri="{28A0092B-C50C-407E-A947-70E740481C1C}">
                  <a14:useLocalDpi xmlns:a14="http://schemas.microsoft.com/office/drawing/2010/main" val="0"/>
                </a:ext>
              </a:extLst>
            </a:blip>
            <a:srcRect r="15945"/>
            <a:stretch/>
          </p:blipFill>
          <p:spPr>
            <a:xfrm>
              <a:off x="10199766" y="2338939"/>
              <a:ext cx="529851" cy="389974"/>
            </a:xfrm>
            <a:prstGeom prst="rect">
              <a:avLst/>
            </a:prstGeom>
          </p:spPr>
        </p:pic>
        <p:pic>
          <p:nvPicPr>
            <p:cNvPr id="33" name="Designer">
              <a:extLst>
                <a:ext uri="{FF2B5EF4-FFF2-40B4-BE49-F238E27FC236}">
                  <a16:creationId xmlns:a16="http://schemas.microsoft.com/office/drawing/2014/main" id="{DD402DB4-4759-4D57-96F0-7C0F1529B1C0}"/>
                </a:ext>
              </a:extLst>
            </p:cNvPr>
            <p:cNvPicPr>
              <a:picLocks noChangeAspect="1"/>
            </p:cNvPicPr>
            <p:nvPr/>
          </p:nvPicPr>
          <p:blipFill rotWithShape="1">
            <a:blip r:embed="rId4">
              <a:extLst>
                <a:ext uri="{28A0092B-C50C-407E-A947-70E740481C1C}">
                  <a14:useLocalDpi xmlns:a14="http://schemas.microsoft.com/office/drawing/2010/main" val="0"/>
                </a:ext>
              </a:extLst>
            </a:blip>
            <a:srcRect l="71377" t="23019" r="10619" b="51626"/>
            <a:stretch/>
          </p:blipFill>
          <p:spPr>
            <a:xfrm>
              <a:off x="9828957" y="1894741"/>
              <a:ext cx="1345223" cy="1415563"/>
            </a:xfrm>
            <a:prstGeom prst="rect">
              <a:avLst/>
            </a:prstGeom>
            <a:effectLst/>
          </p:spPr>
        </p:pic>
        <p:sp>
          <p:nvSpPr>
            <p:cNvPr id="34" name="3">
              <a:extLst>
                <a:ext uri="{FF2B5EF4-FFF2-40B4-BE49-F238E27FC236}">
                  <a16:creationId xmlns:a16="http://schemas.microsoft.com/office/drawing/2014/main" id="{9074F1E9-B36E-4428-956D-C94C54F5BDD4}"/>
                </a:ext>
              </a:extLst>
            </p:cNvPr>
            <p:cNvSpPr/>
            <p:nvPr/>
          </p:nvSpPr>
          <p:spPr bwMode="auto">
            <a:xfrm>
              <a:off x="9861488" y="1922110"/>
              <a:ext cx="1280160" cy="1360824"/>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 name="1">
            <a:extLst>
              <a:ext uri="{FF2B5EF4-FFF2-40B4-BE49-F238E27FC236}">
                <a16:creationId xmlns:a16="http://schemas.microsoft.com/office/drawing/2014/main" id="{44007A8C-A438-45CE-909C-895B83EFA7B7}"/>
              </a:ext>
            </a:extLst>
          </p:cNvPr>
          <p:cNvGrpSpPr/>
          <p:nvPr/>
        </p:nvGrpSpPr>
        <p:grpSpPr>
          <a:xfrm>
            <a:off x="7051430" y="1894741"/>
            <a:ext cx="1345223" cy="1415563"/>
            <a:chOff x="7051430" y="1894741"/>
            <a:chExt cx="1345223" cy="1415563"/>
          </a:xfrm>
        </p:grpSpPr>
        <p:pic>
          <p:nvPicPr>
            <p:cNvPr id="37" name="Notebooks">
              <a:extLst>
                <a:ext uri="{FF2B5EF4-FFF2-40B4-BE49-F238E27FC236}">
                  <a16:creationId xmlns:a16="http://schemas.microsoft.com/office/drawing/2014/main" id="{CFD884EB-96CD-467A-AF71-262F1930C907}"/>
                </a:ext>
              </a:extLst>
            </p:cNvPr>
            <p:cNvPicPr>
              <a:picLocks noChangeAspect="1"/>
            </p:cNvPicPr>
            <p:nvPr/>
          </p:nvPicPr>
          <p:blipFill rotWithShape="1">
            <a:blip r:embed="rId4">
              <a:extLst>
                <a:ext uri="{28A0092B-C50C-407E-A947-70E740481C1C}">
                  <a14:useLocalDpi xmlns:a14="http://schemas.microsoft.com/office/drawing/2010/main" val="0"/>
                </a:ext>
              </a:extLst>
            </a:blip>
            <a:srcRect l="34209" t="23019" r="47787" b="51626"/>
            <a:stretch/>
          </p:blipFill>
          <p:spPr>
            <a:xfrm>
              <a:off x="7051430" y="1894741"/>
              <a:ext cx="1345223" cy="1415563"/>
            </a:xfrm>
            <a:prstGeom prst="rect">
              <a:avLst/>
            </a:prstGeom>
            <a:effectLst/>
          </p:spPr>
        </p:pic>
        <p:sp>
          <p:nvSpPr>
            <p:cNvPr id="38" name="1">
              <a:extLst>
                <a:ext uri="{FF2B5EF4-FFF2-40B4-BE49-F238E27FC236}">
                  <a16:creationId xmlns:a16="http://schemas.microsoft.com/office/drawing/2014/main" id="{C97781B6-FC92-460B-AD99-FECBE6953813}"/>
                </a:ext>
              </a:extLst>
            </p:cNvPr>
            <p:cNvSpPr/>
            <p:nvPr/>
          </p:nvSpPr>
          <p:spPr bwMode="auto">
            <a:xfrm>
              <a:off x="7083961" y="1922110"/>
              <a:ext cx="1280160" cy="1360824"/>
            </a:xfrm>
            <a:prstGeom prst="rect">
              <a:avLst/>
            </a:prstGeom>
            <a:solidFill>
              <a:schemeClr val="bg2">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 name="2">
            <a:extLst>
              <a:ext uri="{FF2B5EF4-FFF2-40B4-BE49-F238E27FC236}">
                <a16:creationId xmlns:a16="http://schemas.microsoft.com/office/drawing/2014/main" id="{DB0C3EE7-4024-4371-9D07-3D82357DB392}"/>
              </a:ext>
            </a:extLst>
          </p:cNvPr>
          <p:cNvGrpSpPr/>
          <p:nvPr/>
        </p:nvGrpSpPr>
        <p:grpSpPr>
          <a:xfrm>
            <a:off x="8432794" y="1894741"/>
            <a:ext cx="1345223" cy="1415563"/>
            <a:chOff x="8432794" y="1894741"/>
            <a:chExt cx="1345223" cy="1415563"/>
          </a:xfrm>
        </p:grpSpPr>
        <p:pic>
          <p:nvPicPr>
            <p:cNvPr id="24" name="Automated ML">
              <a:extLst>
                <a:ext uri="{FF2B5EF4-FFF2-40B4-BE49-F238E27FC236}">
                  <a16:creationId xmlns:a16="http://schemas.microsoft.com/office/drawing/2014/main" id="{791437BA-C4DC-4B67-AFA0-D2D93D3C3613}"/>
                </a:ext>
              </a:extLst>
            </p:cNvPr>
            <p:cNvPicPr>
              <a:picLocks noChangeAspect="1"/>
            </p:cNvPicPr>
            <p:nvPr/>
          </p:nvPicPr>
          <p:blipFill rotWithShape="1">
            <a:blip r:embed="rId4">
              <a:extLst>
                <a:ext uri="{28A0092B-C50C-407E-A947-70E740481C1C}">
                  <a14:useLocalDpi xmlns:a14="http://schemas.microsoft.com/office/drawing/2010/main" val="0"/>
                </a:ext>
              </a:extLst>
            </a:blip>
            <a:srcRect l="52852" t="23019" r="29144" b="51626"/>
            <a:stretch/>
          </p:blipFill>
          <p:spPr>
            <a:xfrm>
              <a:off x="8432794" y="1894741"/>
              <a:ext cx="1345223" cy="1415563"/>
            </a:xfrm>
            <a:prstGeom prst="rect">
              <a:avLst/>
            </a:prstGeom>
            <a:effectLst/>
          </p:spPr>
        </p:pic>
        <p:sp>
          <p:nvSpPr>
            <p:cNvPr id="25" name="2">
              <a:extLst>
                <a:ext uri="{FF2B5EF4-FFF2-40B4-BE49-F238E27FC236}">
                  <a16:creationId xmlns:a16="http://schemas.microsoft.com/office/drawing/2014/main" id="{6D7182C7-970D-43DC-9B6A-070B53F9A9D6}"/>
                </a:ext>
              </a:extLst>
            </p:cNvPr>
            <p:cNvSpPr/>
            <p:nvPr/>
          </p:nvSpPr>
          <p:spPr bwMode="auto">
            <a:xfrm>
              <a:off x="8465325" y="1922110"/>
              <a:ext cx="1280160" cy="1360824"/>
            </a:xfrm>
            <a:prstGeom prst="rect">
              <a:avLst/>
            </a:prstGeom>
            <a:solidFill>
              <a:schemeClr val="bg2">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C0B8B246-D4F3-4A3B-8658-004F8CDB05AE}"/>
              </a:ext>
            </a:extLst>
          </p:cNvPr>
          <p:cNvGrpSpPr/>
          <p:nvPr/>
        </p:nvGrpSpPr>
        <p:grpSpPr>
          <a:xfrm>
            <a:off x="5730239" y="1348338"/>
            <a:ext cx="5806441" cy="3764682"/>
            <a:chOff x="4506989" y="1009604"/>
            <a:chExt cx="7181064" cy="4898827"/>
          </a:xfrm>
        </p:grpSpPr>
        <p:pic>
          <p:nvPicPr>
            <p:cNvPr id="20" name="Auto ML">
              <a:extLst>
                <a:ext uri="{FF2B5EF4-FFF2-40B4-BE49-F238E27FC236}">
                  <a16:creationId xmlns:a16="http://schemas.microsoft.com/office/drawing/2014/main" id="{B7CBF7C3-E4D6-4D95-8CD6-83FC3B16FE5C}"/>
                </a:ext>
              </a:extLst>
            </p:cNvPr>
            <p:cNvPicPr>
              <a:picLocks noChangeAspect="1"/>
            </p:cNvPicPr>
            <p:nvPr/>
          </p:nvPicPr>
          <p:blipFill rotWithShape="1">
            <a:blip r:embed="rId5"/>
            <a:srcRect l="374" t="167" r="21515" b="1580"/>
            <a:stretch/>
          </p:blipFill>
          <p:spPr>
            <a:xfrm>
              <a:off x="4506989" y="1009604"/>
              <a:ext cx="7181064" cy="4601400"/>
            </a:xfrm>
            <a:prstGeom prst="rect">
              <a:avLst/>
            </a:prstGeom>
            <a:solidFill>
              <a:schemeClr val="bg1"/>
            </a:solidFill>
            <a:ln w="3175">
              <a:solidFill>
                <a:schemeClr val="accent1">
                  <a:lumMod val="60000"/>
                  <a:lumOff val="40000"/>
                  <a:alpha val="67000"/>
                </a:schemeClr>
              </a:solidFill>
              <a:headEnd type="none" w="med" len="med"/>
              <a:tailEnd type="none" w="med" len="med"/>
            </a:ln>
            <a:effectLst/>
          </p:spPr>
        </p:pic>
        <p:sp>
          <p:nvSpPr>
            <p:cNvPr id="7" name="Rectangle 6">
              <a:extLst>
                <a:ext uri="{FF2B5EF4-FFF2-40B4-BE49-F238E27FC236}">
                  <a16:creationId xmlns:a16="http://schemas.microsoft.com/office/drawing/2014/main" id="{F951426D-D1FD-4389-B67C-FCC5F1A973D1}"/>
                </a:ext>
              </a:extLst>
            </p:cNvPr>
            <p:cNvSpPr/>
            <p:nvPr/>
          </p:nvSpPr>
          <p:spPr bwMode="auto">
            <a:xfrm>
              <a:off x="10158884" y="5647174"/>
              <a:ext cx="1306285" cy="2612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FB3E8B41-3A31-40BD-90BE-3C7DC5A06322}"/>
              </a:ext>
            </a:extLst>
          </p:cNvPr>
          <p:cNvSpPr/>
          <p:nvPr/>
        </p:nvSpPr>
        <p:spPr bwMode="auto">
          <a:xfrm>
            <a:off x="5730238" y="4884451"/>
            <a:ext cx="5806441" cy="6252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83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5"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64" name="Title 2"/>
          <p:cNvSpPr>
            <a:spLocks noGrp="1"/>
          </p:cNvSpPr>
          <p:nvPr>
            <p:ph type="title"/>
          </p:nvPr>
        </p:nvSpPr>
        <p:spPr>
          <a:xfrm>
            <a:off x="979251" y="503627"/>
            <a:ext cx="11018520" cy="800219"/>
          </a:xfrm>
        </p:spPr>
        <p:txBody>
          <a:bodyPr/>
          <a:lstStyle/>
          <a:p>
            <a:pPr algn="ctr"/>
            <a:r>
              <a:rPr lang="en-US" sz="3200" dirty="0">
                <a:solidFill>
                  <a:schemeClr val="tx1">
                    <a:lumMod val="95000"/>
                  </a:schemeClr>
                </a:solidFill>
                <a:latin typeface="Segoe UI Semibold"/>
              </a:rPr>
              <a:t>Accelerate model development </a:t>
            </a:r>
            <a:br>
              <a:rPr lang="en-US" b="0" dirty="0">
                <a:latin typeface="Segoe UI Semilight" panose="020B0402040204020203" pitchFamily="34" charset="0"/>
                <a:cs typeface="Segoe UI Semilight" panose="020B0402040204020203" pitchFamily="34" charset="0"/>
              </a:rPr>
            </a:br>
            <a:r>
              <a:rPr lang="en-US" sz="2000" spc="0" dirty="0">
                <a:solidFill>
                  <a:schemeClr val="accent1">
                    <a:lumMod val="60000"/>
                    <a:lumOff val="40000"/>
                  </a:schemeClr>
                </a:solidFill>
                <a:latin typeface="+mn-lt"/>
              </a:rPr>
              <a:t>with automated machine learning</a:t>
            </a: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58931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96"/>
                                        </p:tgtEl>
                                        <p:attrNameLst>
                                          <p:attrName>style.visibility</p:attrName>
                                        </p:attrNameLst>
                                      </p:cBhvr>
                                      <p:to>
                                        <p:strVal val="visible"/>
                                      </p:to>
                                    </p:set>
                                    <p:animEffect transition="in" filter="fade">
                                      <p:cBhvr>
                                        <p:cTn id="21" dur="750"/>
                                        <p:tgtEl>
                                          <p:spTgt spid="196"/>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750"/>
                                        <p:tgtEl>
                                          <p:spTgt spid="69"/>
                                        </p:tgtEl>
                                      </p:cBhvr>
                                    </p:animEffect>
                                  </p:childTnLst>
                                </p:cTn>
                              </p:par>
                              <p:par>
                                <p:cTn id="28" presetID="10" presetClass="entr" presetSubtype="0" fill="hold" nodeType="withEffect">
                                  <p:stCondLst>
                                    <p:cond delay="75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750"/>
                                        <p:tgtEl>
                                          <p:spTgt spid="2"/>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750"/>
                                        <p:tgtEl>
                                          <p:spTgt spid="148"/>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750"/>
                                        <p:tgtEl>
                                          <p:spTgt spid="149"/>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750"/>
                                        <p:tgtEl>
                                          <p:spTgt spid="150"/>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750"/>
                                        <p:tgtEl>
                                          <p:spTgt spid="32"/>
                                        </p:tgtEl>
                                      </p:cBhvr>
                                    </p:animEffect>
                                  </p:childTnLst>
                                </p:cTn>
                              </p:par>
                              <p:par>
                                <p:cTn id="46" presetID="10" presetClass="entr" presetSubtype="0" fill="hold" nodeType="withEffect">
                                  <p:stCondLst>
                                    <p:cond delay="750"/>
                                  </p:stCondLst>
                                  <p:childTnLst>
                                    <p:set>
                                      <p:cBhvr>
                                        <p:cTn id="47" dur="1" fill="hold">
                                          <p:stCondLst>
                                            <p:cond delay="0"/>
                                          </p:stCondLst>
                                        </p:cTn>
                                        <p:tgtEl>
                                          <p:spTgt spid="109"/>
                                        </p:tgtEl>
                                        <p:attrNameLst>
                                          <p:attrName>style.visibility</p:attrName>
                                        </p:attrNameLst>
                                      </p:cBhvr>
                                      <p:to>
                                        <p:strVal val="visible"/>
                                      </p:to>
                                    </p:set>
                                    <p:animEffect transition="in" filter="fade">
                                      <p:cBhvr>
                                        <p:cTn id="48" dur="750"/>
                                        <p:tgtEl>
                                          <p:spTgt spid="109"/>
                                        </p:tgtEl>
                                      </p:cBhvr>
                                    </p:animEffect>
                                  </p:childTnLst>
                                </p:cTn>
                              </p:par>
                              <p:par>
                                <p:cTn id="49" presetID="10" presetClass="entr" presetSubtype="0" fill="hold" nodeType="withEffect">
                                  <p:stCondLst>
                                    <p:cond delay="750"/>
                                  </p:stCondLst>
                                  <p:childTnLst>
                                    <p:set>
                                      <p:cBhvr>
                                        <p:cTn id="50" dur="1" fill="hold">
                                          <p:stCondLst>
                                            <p:cond delay="0"/>
                                          </p:stCondLst>
                                        </p:cTn>
                                        <p:tgtEl>
                                          <p:spTgt spid="212"/>
                                        </p:tgtEl>
                                        <p:attrNameLst>
                                          <p:attrName>style.visibility</p:attrName>
                                        </p:attrNameLst>
                                      </p:cBhvr>
                                      <p:to>
                                        <p:strVal val="visible"/>
                                      </p:to>
                                    </p:set>
                                    <p:animEffect transition="in" filter="fade">
                                      <p:cBhvr>
                                        <p:cTn id="51" dur="750"/>
                                        <p:tgtEl>
                                          <p:spTgt spid="212"/>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750"/>
                                        <p:tgtEl>
                                          <p:spTgt spid="71"/>
                                        </p:tgtEl>
                                      </p:cBhvr>
                                    </p:animEffect>
                                  </p:childTnLst>
                                </p:cTn>
                              </p:par>
                              <p:par>
                                <p:cTn id="55" presetID="10" presetClass="entr" presetSubtype="0" fill="hold" nodeType="withEffect">
                                  <p:stCondLst>
                                    <p:cond delay="750"/>
                                  </p:stCondLst>
                                  <p:childTnLst>
                                    <p:set>
                                      <p:cBhvr>
                                        <p:cTn id="56" dur="1" fill="hold">
                                          <p:stCondLst>
                                            <p:cond delay="0"/>
                                          </p:stCondLst>
                                        </p:cTn>
                                        <p:tgtEl>
                                          <p:spTgt spid="218"/>
                                        </p:tgtEl>
                                        <p:attrNameLst>
                                          <p:attrName>style.visibility</p:attrName>
                                        </p:attrNameLst>
                                      </p:cBhvr>
                                      <p:to>
                                        <p:strVal val="visible"/>
                                      </p:to>
                                    </p:set>
                                    <p:animEffect transition="in" filter="fade">
                                      <p:cBhvr>
                                        <p:cTn id="57" dur="750"/>
                                        <p:tgtEl>
                                          <p:spTgt spid="2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250"/>
                                  </p:stCondLst>
                                  <p:childTnLst>
                                    <p:set>
                                      <p:cBhvr>
                                        <p:cTn id="61" dur="1" fill="hold">
                                          <p:stCondLst>
                                            <p:cond delay="0"/>
                                          </p:stCondLst>
                                        </p:cTn>
                                        <p:tgtEl>
                                          <p:spTgt spid="206"/>
                                        </p:tgtEl>
                                        <p:attrNameLst>
                                          <p:attrName>style.visibility</p:attrName>
                                        </p:attrNameLst>
                                      </p:cBhvr>
                                      <p:to>
                                        <p:strVal val="visible"/>
                                      </p:to>
                                    </p:set>
                                    <p:animEffect transition="in" filter="fade">
                                      <p:cBhvr>
                                        <p:cTn id="62" dur="500"/>
                                        <p:tgtEl>
                                          <p:spTgt spid="206"/>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750"/>
                                        <p:tgtEl>
                                          <p:spTgt spid="3"/>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07"/>
                                        </p:tgtEl>
                                        <p:attrNameLst>
                                          <p:attrName>style.visibility</p:attrName>
                                        </p:attrNameLst>
                                      </p:cBhvr>
                                      <p:to>
                                        <p:strVal val="visible"/>
                                      </p:to>
                                    </p:set>
                                    <p:animEffect transition="in" filter="fade">
                                      <p:cBhvr>
                                        <p:cTn id="68" dur="750"/>
                                        <p:tgtEl>
                                          <p:spTgt spid="20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208"/>
                                        </p:tgtEl>
                                        <p:attrNameLst>
                                          <p:attrName>style.visibility</p:attrName>
                                        </p:attrNameLst>
                                      </p:cBhvr>
                                      <p:to>
                                        <p:strVal val="visible"/>
                                      </p:to>
                                    </p:set>
                                    <p:animEffect transition="in" filter="fade">
                                      <p:cBhvr>
                                        <p:cTn id="71" dur="750"/>
                                        <p:tgtEl>
                                          <p:spTgt spid="208"/>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209"/>
                                        </p:tgtEl>
                                        <p:attrNameLst>
                                          <p:attrName>style.visibility</p:attrName>
                                        </p:attrNameLst>
                                      </p:cBhvr>
                                      <p:to>
                                        <p:strVal val="visible"/>
                                      </p:to>
                                    </p:set>
                                    <p:animEffect transition="in" filter="fade">
                                      <p:cBhvr>
                                        <p:cTn id="74" dur="750"/>
                                        <p:tgtEl>
                                          <p:spTgt spid="2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500"/>
                                        <p:tgtEl>
                                          <p:spTgt spid="210"/>
                                        </p:tgtEl>
                                      </p:cBhvr>
                                    </p:animEffect>
                                  </p:childTnLst>
                                </p:cTn>
                              </p:par>
                              <p:par>
                                <p:cTn id="78" presetID="10" presetClass="entr" presetSubtype="0" fill="hold" grpId="0" nodeType="withEffect">
                                  <p:stCondLst>
                                    <p:cond delay="25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650"/>
                                        <p:tgtEl>
                                          <p:spTgt spid="92"/>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125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750"/>
                                        <p:tgtEl>
                                          <p:spTgt spid="57"/>
                                        </p:tgtEl>
                                      </p:cBhvr>
                                    </p:animEffect>
                                  </p:childTnLst>
                                </p:cTn>
                              </p:par>
                              <p:par>
                                <p:cTn id="87" presetID="10" presetClass="entr" presetSubtype="0" fill="hold" grpId="0" nodeType="withEffect">
                                  <p:stCondLst>
                                    <p:cond delay="100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750"/>
                                        <p:tgtEl>
                                          <p:spTgt spid="58"/>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750"/>
                                        <p:tgtEl>
                                          <p:spTgt spid="62"/>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63"/>
                                        </p:tgtEl>
                                        <p:attrNameLst>
                                          <p:attrName>style.visibility</p:attrName>
                                        </p:attrNameLst>
                                      </p:cBhvr>
                                      <p:to>
                                        <p:strVal val="visible"/>
                                      </p:to>
                                    </p:set>
                                    <p:animEffect transition="in" filter="fade">
                                      <p:cBhvr>
                                        <p:cTn id="95" dur="500"/>
                                        <p:tgtEl>
                                          <p:spTgt spid="63"/>
                                        </p:tgtEl>
                                      </p:cBhvr>
                                    </p:animEffect>
                                  </p:childTnLst>
                                </p:cTn>
                              </p:par>
                              <p:par>
                                <p:cTn id="96" presetID="10" presetClass="entr" presetSubtype="0" fill="hold" grpId="0" nodeType="withEffect">
                                  <p:stCondLst>
                                    <p:cond delay="650"/>
                                  </p:stCondLst>
                                  <p:childTnLst>
                                    <p:set>
                                      <p:cBhvr>
                                        <p:cTn id="97" dur="1" fill="hold">
                                          <p:stCondLst>
                                            <p:cond delay="0"/>
                                          </p:stCondLst>
                                        </p:cTn>
                                        <p:tgtEl>
                                          <p:spTgt spid="65"/>
                                        </p:tgtEl>
                                        <p:attrNameLst>
                                          <p:attrName>style.visibility</p:attrName>
                                        </p:attrNameLst>
                                      </p:cBhvr>
                                      <p:to>
                                        <p:strVal val="visible"/>
                                      </p:to>
                                    </p:set>
                                    <p:animEffect transition="in" filter="fade">
                                      <p:cBhvr>
                                        <p:cTn id="98" dur="650"/>
                                        <p:tgtEl>
                                          <p:spTgt spid="65"/>
                                        </p:tgtEl>
                                      </p:cBhvr>
                                    </p:animEffect>
                                  </p:childTnLst>
                                </p:cTn>
                              </p:par>
                              <p:par>
                                <p:cTn id="99" presetID="10" presetClass="entr" presetSubtype="0" fill="hold" grpId="0" nodeType="withEffect">
                                  <p:stCondLst>
                                    <p:cond delay="1250"/>
                                  </p:stCondLst>
                                  <p:childTnLst>
                                    <p:set>
                                      <p:cBhvr>
                                        <p:cTn id="100" dur="1" fill="hold">
                                          <p:stCondLst>
                                            <p:cond delay="0"/>
                                          </p:stCondLst>
                                        </p:cTn>
                                        <p:tgtEl>
                                          <p:spTgt spid="154"/>
                                        </p:tgtEl>
                                        <p:attrNameLst>
                                          <p:attrName>style.visibility</p:attrName>
                                        </p:attrNameLst>
                                      </p:cBhvr>
                                      <p:to>
                                        <p:strVal val="visible"/>
                                      </p:to>
                                    </p:set>
                                    <p:animEffect transition="in" filter="fade">
                                      <p:cBhvr>
                                        <p:cTn id="101" dur="500"/>
                                        <p:tgtEl>
                                          <p:spTgt spid="154"/>
                                        </p:tgtEl>
                                      </p:cBhvr>
                                    </p:animEffect>
                                  </p:childTnLst>
                                </p:cTn>
                              </p:par>
                              <p:par>
                                <p:cTn id="102" presetID="10" presetClass="entr" presetSubtype="0" fill="hold" grpId="0" nodeType="withEffect">
                                  <p:stCondLst>
                                    <p:cond delay="175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750"/>
                                        <p:tgtEl>
                                          <p:spTgt spid="156"/>
                                        </p:tgtEl>
                                      </p:cBhvr>
                                    </p:animEffect>
                                  </p:childTnLst>
                                </p:cTn>
                              </p:par>
                              <p:par>
                                <p:cTn id="105" presetID="10" presetClass="entr" presetSubtype="0" fill="hold" grpId="0" nodeType="withEffect">
                                  <p:stCondLst>
                                    <p:cond delay="200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750"/>
                                        <p:tgtEl>
                                          <p:spTgt spid="16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61"/>
                                        </p:tgtEl>
                                        <p:attrNameLst>
                                          <p:attrName>style.visibility</p:attrName>
                                        </p:attrNameLst>
                                      </p:cBhvr>
                                      <p:to>
                                        <p:strVal val="visible"/>
                                      </p:to>
                                    </p:set>
                                    <p:animEffect transition="in" filter="fade">
                                      <p:cBhvr>
                                        <p:cTn id="110" dur="500"/>
                                        <p:tgtEl>
                                          <p:spTgt spid="161"/>
                                        </p:tgtEl>
                                      </p:cBhvr>
                                    </p:animEffect>
                                  </p:childTnLst>
                                </p:cTn>
                              </p:par>
                              <p:par>
                                <p:cTn id="111" presetID="10" presetClass="entr" presetSubtype="0" fill="hold" grpId="0" nodeType="withEffect">
                                  <p:stCondLst>
                                    <p:cond delay="1300"/>
                                  </p:stCondLst>
                                  <p:childTnLst>
                                    <p:set>
                                      <p:cBhvr>
                                        <p:cTn id="112" dur="1" fill="hold">
                                          <p:stCondLst>
                                            <p:cond delay="0"/>
                                          </p:stCondLst>
                                        </p:cTn>
                                        <p:tgtEl>
                                          <p:spTgt spid="162"/>
                                        </p:tgtEl>
                                        <p:attrNameLst>
                                          <p:attrName>style.visibility</p:attrName>
                                        </p:attrNameLst>
                                      </p:cBhvr>
                                      <p:to>
                                        <p:strVal val="visible"/>
                                      </p:to>
                                    </p:set>
                                    <p:animEffect transition="in" filter="fade">
                                      <p:cBhvr>
                                        <p:cTn id="113" dur="650"/>
                                        <p:tgtEl>
                                          <p:spTgt spid="162"/>
                                        </p:tgtEl>
                                      </p:cBhvr>
                                    </p:animEffect>
                                  </p:childTnLst>
                                </p:cTn>
                              </p:par>
                              <p:par>
                                <p:cTn id="114" presetID="10" presetClass="entr" presetSubtype="0" fill="hold" grpId="0" nodeType="withEffect">
                                  <p:stCondLst>
                                    <p:cond delay="250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750"/>
                                        <p:tgtEl>
                                          <p:spTgt spid="178"/>
                                        </p:tgtEl>
                                      </p:cBhvr>
                                    </p:animEffect>
                                  </p:childTnLst>
                                </p:cTn>
                              </p:par>
                              <p:par>
                                <p:cTn id="117" presetID="10" presetClass="entr" presetSubtype="0" fill="hold" grpId="0" nodeType="withEffect">
                                  <p:stCondLst>
                                    <p:cond delay="2750"/>
                                  </p:stCondLst>
                                  <p:childTnLst>
                                    <p:set>
                                      <p:cBhvr>
                                        <p:cTn id="118" dur="1" fill="hold">
                                          <p:stCondLst>
                                            <p:cond delay="0"/>
                                          </p:stCondLst>
                                        </p:cTn>
                                        <p:tgtEl>
                                          <p:spTgt spid="182"/>
                                        </p:tgtEl>
                                        <p:attrNameLst>
                                          <p:attrName>style.visibility</p:attrName>
                                        </p:attrNameLst>
                                      </p:cBhvr>
                                      <p:to>
                                        <p:strVal val="visible"/>
                                      </p:to>
                                    </p:set>
                                    <p:animEffect transition="in" filter="fade">
                                      <p:cBhvr>
                                        <p:cTn id="119" dur="750"/>
                                        <p:tgtEl>
                                          <p:spTgt spid="182"/>
                                        </p:tgtEl>
                                      </p:cBhvr>
                                    </p:animEffect>
                                  </p:childTnLst>
                                </p:cTn>
                              </p:par>
                              <p:par>
                                <p:cTn id="120" presetID="10" presetClass="entr" presetSubtype="0" fill="hold" grpId="0" nodeType="withEffect">
                                  <p:stCondLst>
                                    <p:cond delay="1500"/>
                                  </p:stCondLst>
                                  <p:childTnLst>
                                    <p:set>
                                      <p:cBhvr>
                                        <p:cTn id="121" dur="1" fill="hold">
                                          <p:stCondLst>
                                            <p:cond delay="0"/>
                                          </p:stCondLst>
                                        </p:cTn>
                                        <p:tgtEl>
                                          <p:spTgt spid="183"/>
                                        </p:tgtEl>
                                        <p:attrNameLst>
                                          <p:attrName>style.visibility</p:attrName>
                                        </p:attrNameLst>
                                      </p:cBhvr>
                                      <p:to>
                                        <p:strVal val="visible"/>
                                      </p:to>
                                    </p:set>
                                    <p:animEffect transition="in" filter="fade">
                                      <p:cBhvr>
                                        <p:cTn id="122" dur="500"/>
                                        <p:tgtEl>
                                          <p:spTgt spid="183"/>
                                        </p:tgtEl>
                                      </p:cBhvr>
                                    </p:animEffect>
                                  </p:childTnLst>
                                </p:cTn>
                              </p:par>
                              <p:par>
                                <p:cTn id="123" presetID="10" presetClass="entr" presetSubtype="0" fill="hold" grpId="0" nodeType="withEffect">
                                  <p:stCondLst>
                                    <p:cond delay="1950"/>
                                  </p:stCondLst>
                                  <p:childTnLst>
                                    <p:set>
                                      <p:cBhvr>
                                        <p:cTn id="124" dur="1" fill="hold">
                                          <p:stCondLst>
                                            <p:cond delay="0"/>
                                          </p:stCondLst>
                                        </p:cTn>
                                        <p:tgtEl>
                                          <p:spTgt spid="184"/>
                                        </p:tgtEl>
                                        <p:attrNameLst>
                                          <p:attrName>style.visibility</p:attrName>
                                        </p:attrNameLst>
                                      </p:cBhvr>
                                      <p:to>
                                        <p:strVal val="visible"/>
                                      </p:to>
                                    </p:set>
                                    <p:animEffect transition="in" filter="fade">
                                      <p:cBhvr>
                                        <p:cTn id="125" dur="650"/>
                                        <p:tgtEl>
                                          <p:spTgt spid="184"/>
                                        </p:tgtEl>
                                      </p:cBhvr>
                                    </p:animEffect>
                                  </p:childTnLst>
                                </p:cTn>
                              </p:par>
                              <p:par>
                                <p:cTn id="126" presetID="10" presetClass="entr" presetSubtype="0" fill="hold" grpId="0" nodeType="withEffect">
                                  <p:stCondLst>
                                    <p:cond delay="3500"/>
                                  </p:stCondLst>
                                  <p:childTnLst>
                                    <p:set>
                                      <p:cBhvr>
                                        <p:cTn id="127" dur="1" fill="hold">
                                          <p:stCondLst>
                                            <p:cond delay="0"/>
                                          </p:stCondLst>
                                        </p:cTn>
                                        <p:tgtEl>
                                          <p:spTgt spid="195"/>
                                        </p:tgtEl>
                                        <p:attrNameLst>
                                          <p:attrName>style.visibility</p:attrName>
                                        </p:attrNameLst>
                                      </p:cBhvr>
                                      <p:to>
                                        <p:strVal val="visible"/>
                                      </p:to>
                                    </p:set>
                                    <p:animEffect transition="in" filter="fade">
                                      <p:cBhvr>
                                        <p:cTn id="128" dur="750"/>
                                        <p:tgtEl>
                                          <p:spTgt spid="195"/>
                                        </p:tgtEl>
                                      </p:cBhvr>
                                    </p:animEffect>
                                  </p:childTnLst>
                                </p:cTn>
                              </p:par>
                            </p:childTnLst>
                          </p:cTn>
                        </p:par>
                        <p:par>
                          <p:cTn id="129" fill="hold">
                            <p:stCondLst>
                              <p:cond delay="4250"/>
                            </p:stCondLst>
                            <p:childTnLst>
                              <p:par>
                                <p:cTn id="130" presetID="10" presetClass="entr" presetSubtype="0" fill="hold" grpId="0" nodeType="afterEffect">
                                  <p:stCondLst>
                                    <p:cond delay="500"/>
                                  </p:stCondLst>
                                  <p:childTnLst>
                                    <p:set>
                                      <p:cBhvr>
                                        <p:cTn id="131" dur="1" fill="hold">
                                          <p:stCondLst>
                                            <p:cond delay="0"/>
                                          </p:stCondLst>
                                        </p:cTn>
                                        <p:tgtEl>
                                          <p:spTgt spid="197"/>
                                        </p:tgtEl>
                                        <p:attrNameLst>
                                          <p:attrName>style.visibility</p:attrName>
                                        </p:attrNameLst>
                                      </p:cBhvr>
                                      <p:to>
                                        <p:strVal val="visible"/>
                                      </p:to>
                                    </p:set>
                                    <p:animEffect transition="in" filter="fade">
                                      <p:cBhvr>
                                        <p:cTn id="132" dur="500"/>
                                        <p:tgtEl>
                                          <p:spTgt spid="197"/>
                                        </p:tgtEl>
                                      </p:cBhvr>
                                    </p:animEffect>
                                  </p:childTnLst>
                                </p:cTn>
                              </p:par>
                              <p:par>
                                <p:cTn id="133" presetID="1" presetClass="emph" presetSubtype="2" fill="hold" nodeType="withEffect">
                                  <p:stCondLst>
                                    <p:cond delay="500"/>
                                  </p:stCondLst>
                                  <p:childTnLst>
                                    <p:animClr clrSpc="rgb" dir="cw">
                                      <p:cBhvr>
                                        <p:cTn id="134" dur="500" fill="hold"/>
                                        <p:tgtEl>
                                          <p:spTgt spid="195"/>
                                        </p:tgtEl>
                                        <p:attrNameLst>
                                          <p:attrName>fillcolor</p:attrName>
                                        </p:attrNameLst>
                                      </p:cBhvr>
                                      <p:to>
                                        <a:srgbClr val="50E6FF"/>
                                      </p:to>
                                    </p:animClr>
                                    <p:set>
                                      <p:cBhvr>
                                        <p:cTn id="135" dur="500" fill="hold"/>
                                        <p:tgtEl>
                                          <p:spTgt spid="195"/>
                                        </p:tgtEl>
                                        <p:attrNameLst>
                                          <p:attrName>fill.type</p:attrName>
                                        </p:attrNameLst>
                                      </p:cBhvr>
                                      <p:to>
                                        <p:strVal val="solid"/>
                                      </p:to>
                                    </p:set>
                                    <p:set>
                                      <p:cBhvr>
                                        <p:cTn id="136" dur="500" fill="hold"/>
                                        <p:tgtEl>
                                          <p:spTgt spid="195"/>
                                        </p:tgtEl>
                                        <p:attrNameLst>
                                          <p:attrName>fill.on</p:attrName>
                                        </p:attrNameLst>
                                      </p:cBhvr>
                                      <p:to>
                                        <p:strVal val="true"/>
                                      </p:to>
                                    </p:set>
                                  </p:childTnLst>
                                </p:cTn>
                              </p:par>
                              <p:par>
                                <p:cTn id="137" presetID="3" presetClass="emph" presetSubtype="2" fill="hold" grpId="1" nodeType="withEffect">
                                  <p:stCondLst>
                                    <p:cond delay="500"/>
                                  </p:stCondLst>
                                  <p:childTnLst>
                                    <p:animClr clrSpc="rgb" dir="cw">
                                      <p:cBhvr override="childStyle">
                                        <p:cTn id="138" dur="500" fill="hold"/>
                                        <p:tgtEl>
                                          <p:spTgt spid="195"/>
                                        </p:tgtEl>
                                        <p:attrNameLst>
                                          <p:attrName>style.color</p:attrName>
                                        </p:attrNameLst>
                                      </p:cBhvr>
                                      <p:to>
                                        <a:srgbClr val="000000"/>
                                      </p:to>
                                    </p:animClr>
                                  </p:childTnLst>
                                </p:cTn>
                              </p:par>
                              <p:par>
                                <p:cTn id="139" presetID="63" presetClass="path" presetSubtype="0" accel="50000" decel="50000" fill="hold" grpId="1" nodeType="withEffect">
                                  <p:stCondLst>
                                    <p:cond delay="500"/>
                                  </p:stCondLst>
                                  <p:childTnLst>
                                    <p:animMotion origin="layout" path="M 3.125E-6 -3.7037E-7 L 0.28776 -3.7037E-7 " pathEditMode="relative" rAng="0" ptsTypes="AA">
                                      <p:cBhvr>
                                        <p:cTn id="140" dur="1750" fill="hold"/>
                                        <p:tgtEl>
                                          <p:spTgt spid="197"/>
                                        </p:tgtEl>
                                        <p:attrNameLst>
                                          <p:attrName>ppt_x</p:attrName>
                                          <p:attrName>ppt_y</p:attrName>
                                        </p:attrNameLst>
                                      </p:cBhvr>
                                      <p:rCtr x="14388" y="0"/>
                                    </p:animMotion>
                                  </p:childTnLst>
                                </p:cTn>
                              </p:par>
                              <p:par>
                                <p:cTn id="141" presetID="2" presetClass="entr" presetSubtype="4" decel="50000" fill="hold" grpId="0" nodeType="withEffect">
                                  <p:stCondLst>
                                    <p:cond delay="500"/>
                                  </p:stCondLst>
                                  <p:childTnLst>
                                    <p:set>
                                      <p:cBhvr>
                                        <p:cTn id="142" dur="1" fill="hold">
                                          <p:stCondLst>
                                            <p:cond delay="0"/>
                                          </p:stCondLst>
                                        </p:cTn>
                                        <p:tgtEl>
                                          <p:spTgt spid="19"/>
                                        </p:tgtEl>
                                        <p:attrNameLst>
                                          <p:attrName>style.visibility</p:attrName>
                                        </p:attrNameLst>
                                      </p:cBhvr>
                                      <p:to>
                                        <p:strVal val="visible"/>
                                      </p:to>
                                    </p:set>
                                    <p:anim calcmode="lin" valueType="num">
                                      <p:cBhvr additive="base">
                                        <p:cTn id="143" dur="1750" fill="hold"/>
                                        <p:tgtEl>
                                          <p:spTgt spid="19"/>
                                        </p:tgtEl>
                                        <p:attrNameLst>
                                          <p:attrName>ppt_x</p:attrName>
                                        </p:attrNameLst>
                                      </p:cBhvr>
                                      <p:tavLst>
                                        <p:tav tm="0">
                                          <p:val>
                                            <p:strVal val="#ppt_x"/>
                                          </p:val>
                                        </p:tav>
                                        <p:tav tm="100000">
                                          <p:val>
                                            <p:strVal val="#ppt_x"/>
                                          </p:val>
                                        </p:tav>
                                      </p:tavLst>
                                    </p:anim>
                                    <p:anim calcmode="lin" valueType="num">
                                      <p:cBhvr additive="base">
                                        <p:cTn id="144" dur="1750" fill="hold"/>
                                        <p:tgtEl>
                                          <p:spTgt spid="19"/>
                                        </p:tgtEl>
                                        <p:attrNameLst>
                                          <p:attrName>ppt_y</p:attrName>
                                        </p:attrNameLst>
                                      </p:cBhvr>
                                      <p:tavLst>
                                        <p:tav tm="0">
                                          <p:val>
                                            <p:strVal val="1+#ppt_h/2"/>
                                          </p:val>
                                        </p:tav>
                                        <p:tav tm="100000">
                                          <p:val>
                                            <p:strVal val="#ppt_y"/>
                                          </p:val>
                                        </p:tav>
                                      </p:tavLst>
                                    </p:anim>
                                  </p:childTnLst>
                                </p:cTn>
                              </p:par>
                              <p:par>
                                <p:cTn id="145" presetID="3" presetClass="emph" presetSubtype="2" fill="hold" grpId="2" nodeType="withEffect">
                                  <p:stCondLst>
                                    <p:cond delay="1750"/>
                                  </p:stCondLst>
                                  <p:childTnLst>
                                    <p:animClr clrSpc="rgb" dir="cw">
                                      <p:cBhvr override="childStyle">
                                        <p:cTn id="146"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p:txBody>
          <a:bodyPr/>
          <a:lstStyle/>
          <a:p>
            <a:r>
              <a:rPr lang="en-US"/>
              <a:t>Drag &amp; Drop Designer</a:t>
            </a:r>
          </a:p>
        </p:txBody>
      </p:sp>
      <p:sp>
        <p:nvSpPr>
          <p:cNvPr id="2" name="3">
            <a:extLst>
              <a:ext uri="{FF2B5EF4-FFF2-40B4-BE49-F238E27FC236}">
                <a16:creationId xmlns:a16="http://schemas.microsoft.com/office/drawing/2014/main" id="{EA05BA2C-4039-40C8-8A27-72C3FA74B421}"/>
              </a:ext>
            </a:extLst>
          </p:cNvPr>
          <p:cNvSpPr/>
          <p:nvPr/>
        </p:nvSpPr>
        <p:spPr bwMode="auto">
          <a:xfrm>
            <a:off x="10332720" y="1874519"/>
            <a:ext cx="1097280" cy="1150621"/>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023105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a:xfrm>
            <a:off x="797280" y="1066800"/>
            <a:ext cx="4483380" cy="4554837"/>
          </a:xfrm>
        </p:spPr>
        <p:txBody>
          <a:bodyPr anchor="t"/>
          <a:lstStyle/>
          <a:p>
            <a:pPr>
              <a:spcBef>
                <a:spcPts val="1200"/>
              </a:spcBef>
            </a:pPr>
            <a:r>
              <a:rPr lang="en-US" dirty="0"/>
              <a:t>Drag &amp; Drop Designer</a:t>
            </a:r>
            <a:br>
              <a:rPr lang="en-US" dirty="0"/>
            </a:br>
            <a:br>
              <a:rPr lang="en-US" dirty="0"/>
            </a:br>
            <a:r>
              <a:rPr lang="en-US" sz="1600" dirty="0">
                <a:latin typeface="+mn-lt"/>
              </a:rPr>
              <a:t>Drag-n-drop workflow capability</a:t>
            </a:r>
            <a:br>
              <a:rPr lang="en-US" sz="1600" dirty="0">
                <a:latin typeface="+mn-lt"/>
              </a:rPr>
            </a:br>
            <a:r>
              <a:rPr lang="en-US" sz="1600" dirty="0">
                <a:latin typeface="+mn-lt"/>
              </a:rPr>
              <a:t> </a:t>
            </a:r>
            <a:br>
              <a:rPr lang="en-US" sz="1600" dirty="0">
                <a:latin typeface="+mn-lt"/>
              </a:rPr>
            </a:br>
            <a:r>
              <a:rPr lang="en-US" sz="1600" dirty="0">
                <a:latin typeface="+mn-lt"/>
              </a:rPr>
              <a:t>Simplify the process of building, testing, and operating machine learning models</a:t>
            </a:r>
            <a:br>
              <a:rPr lang="en-US" sz="1600" dirty="0">
                <a:latin typeface="+mn-lt"/>
              </a:rPr>
            </a:br>
            <a:br>
              <a:rPr lang="en-US" sz="1600" dirty="0">
                <a:latin typeface="+mn-lt"/>
              </a:rPr>
            </a:br>
            <a:r>
              <a:rPr lang="en-US" sz="1600" dirty="0">
                <a:latin typeface="+mn-lt"/>
              </a:rPr>
              <a:t>Create new pipelines</a:t>
            </a:r>
            <a:br>
              <a:rPr lang="en-US" sz="1600" dirty="0">
                <a:latin typeface="+mn-lt"/>
              </a:rPr>
            </a:br>
            <a:br>
              <a:rPr lang="en-US" sz="1600" dirty="0">
                <a:latin typeface="+mn-lt"/>
              </a:rPr>
            </a:br>
            <a:r>
              <a:rPr lang="en-US" sz="1600" dirty="0">
                <a:latin typeface="+mn-lt"/>
              </a:rPr>
              <a:t>User built in modules, data visualization, model evaluation </a:t>
            </a:r>
            <a:br>
              <a:rPr lang="en-US" sz="1600" dirty="0">
                <a:latin typeface="+mn-lt"/>
              </a:rPr>
            </a:br>
            <a:br>
              <a:rPr lang="en-US" sz="1600" dirty="0">
                <a:latin typeface="+mn-lt"/>
              </a:rPr>
            </a:br>
            <a:r>
              <a:rPr lang="en-US" sz="1600" dirty="0">
                <a:latin typeface="+mn-lt"/>
              </a:rPr>
              <a:t>Automatically generate scoring files, register models and build images using AKS for scale</a:t>
            </a:r>
            <a:br>
              <a:rPr lang="en-US" sz="1600" dirty="0">
                <a:latin typeface="+mn-lt"/>
              </a:rPr>
            </a:br>
            <a:br>
              <a:rPr lang="en-US" sz="1600" dirty="0">
                <a:latin typeface="+mn-lt"/>
              </a:rPr>
            </a:br>
            <a:r>
              <a:rPr lang="en-US" sz="1600" dirty="0">
                <a:latin typeface="+mn-lt"/>
              </a:rPr>
              <a:t>Custom code to run Python and R</a:t>
            </a:r>
          </a:p>
        </p:txBody>
      </p:sp>
      <p:grpSp>
        <p:nvGrpSpPr>
          <p:cNvPr id="13" name="2">
            <a:extLst>
              <a:ext uri="{FF2B5EF4-FFF2-40B4-BE49-F238E27FC236}">
                <a16:creationId xmlns:a16="http://schemas.microsoft.com/office/drawing/2014/main" id="{77C08E5C-5680-4DD9-A32E-B23D2C49F4D4}"/>
              </a:ext>
            </a:extLst>
          </p:cNvPr>
          <p:cNvGrpSpPr/>
          <p:nvPr/>
        </p:nvGrpSpPr>
        <p:grpSpPr>
          <a:xfrm>
            <a:off x="8432794" y="1894741"/>
            <a:ext cx="1345223" cy="1415563"/>
            <a:chOff x="8432794" y="1894741"/>
            <a:chExt cx="1345223" cy="1415563"/>
          </a:xfrm>
        </p:grpSpPr>
        <p:pic>
          <p:nvPicPr>
            <p:cNvPr id="5" name="Automated ML">
              <a:extLst>
                <a:ext uri="{FF2B5EF4-FFF2-40B4-BE49-F238E27FC236}">
                  <a16:creationId xmlns:a16="http://schemas.microsoft.com/office/drawing/2014/main" id="{48E6D11F-C14B-41EE-92FD-F8FD20277F46}"/>
                </a:ext>
              </a:extLst>
            </p:cNvPr>
            <p:cNvPicPr>
              <a:picLocks noChangeAspect="1"/>
            </p:cNvPicPr>
            <p:nvPr/>
          </p:nvPicPr>
          <p:blipFill rotWithShape="1">
            <a:blip r:embed="rId3">
              <a:extLst>
                <a:ext uri="{28A0092B-C50C-407E-A947-70E740481C1C}">
                  <a14:useLocalDpi xmlns:a14="http://schemas.microsoft.com/office/drawing/2010/main" val="0"/>
                </a:ext>
              </a:extLst>
            </a:blip>
            <a:srcRect l="52852" t="23019" r="29144" b="51626"/>
            <a:stretch/>
          </p:blipFill>
          <p:spPr>
            <a:xfrm>
              <a:off x="8432794" y="1894741"/>
              <a:ext cx="1345223" cy="1415563"/>
            </a:xfrm>
            <a:prstGeom prst="rect">
              <a:avLst/>
            </a:prstGeom>
            <a:effectLst/>
          </p:spPr>
        </p:pic>
        <p:sp>
          <p:nvSpPr>
            <p:cNvPr id="9" name="2">
              <a:extLst>
                <a:ext uri="{FF2B5EF4-FFF2-40B4-BE49-F238E27FC236}">
                  <a16:creationId xmlns:a16="http://schemas.microsoft.com/office/drawing/2014/main" id="{59B5F8E4-0312-418D-8F22-37871BA5191E}"/>
                </a:ext>
              </a:extLst>
            </p:cNvPr>
            <p:cNvSpPr/>
            <p:nvPr/>
          </p:nvSpPr>
          <p:spPr bwMode="auto">
            <a:xfrm>
              <a:off x="8465325" y="1922110"/>
              <a:ext cx="1280160" cy="1360824"/>
            </a:xfrm>
            <a:prstGeom prst="rect">
              <a:avLst/>
            </a:prstGeom>
            <a:solidFill>
              <a:schemeClr val="bg2">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1">
            <a:extLst>
              <a:ext uri="{FF2B5EF4-FFF2-40B4-BE49-F238E27FC236}">
                <a16:creationId xmlns:a16="http://schemas.microsoft.com/office/drawing/2014/main" id="{92FE83A1-7372-4089-8D2C-F97A2917C74A}"/>
              </a:ext>
            </a:extLst>
          </p:cNvPr>
          <p:cNvGrpSpPr/>
          <p:nvPr/>
        </p:nvGrpSpPr>
        <p:grpSpPr>
          <a:xfrm>
            <a:off x="7051430" y="1894741"/>
            <a:ext cx="1345223" cy="1415563"/>
            <a:chOff x="7051430" y="1894741"/>
            <a:chExt cx="1345223" cy="1415563"/>
          </a:xfrm>
        </p:grpSpPr>
        <p:pic>
          <p:nvPicPr>
            <p:cNvPr id="6" name="Notebooks">
              <a:extLst>
                <a:ext uri="{FF2B5EF4-FFF2-40B4-BE49-F238E27FC236}">
                  <a16:creationId xmlns:a16="http://schemas.microsoft.com/office/drawing/2014/main" id="{8EA0FFC5-E4DE-4CAA-8B23-78CCF2A61B25}"/>
                </a:ext>
              </a:extLst>
            </p:cNvPr>
            <p:cNvPicPr>
              <a:picLocks noChangeAspect="1"/>
            </p:cNvPicPr>
            <p:nvPr/>
          </p:nvPicPr>
          <p:blipFill rotWithShape="1">
            <a:blip r:embed="rId3">
              <a:extLst>
                <a:ext uri="{28A0092B-C50C-407E-A947-70E740481C1C}">
                  <a14:useLocalDpi xmlns:a14="http://schemas.microsoft.com/office/drawing/2010/main" val="0"/>
                </a:ext>
              </a:extLst>
            </a:blip>
            <a:srcRect l="34209" t="23019" r="47787" b="51626"/>
            <a:stretch/>
          </p:blipFill>
          <p:spPr>
            <a:xfrm>
              <a:off x="7051430" y="1894741"/>
              <a:ext cx="1345223" cy="1415563"/>
            </a:xfrm>
            <a:prstGeom prst="rect">
              <a:avLst/>
            </a:prstGeom>
            <a:effectLst/>
          </p:spPr>
        </p:pic>
        <p:sp>
          <p:nvSpPr>
            <p:cNvPr id="10" name="1">
              <a:extLst>
                <a:ext uri="{FF2B5EF4-FFF2-40B4-BE49-F238E27FC236}">
                  <a16:creationId xmlns:a16="http://schemas.microsoft.com/office/drawing/2014/main" id="{1AC1D676-1496-46DF-A4DF-2A4FA7BCAE3E}"/>
                </a:ext>
              </a:extLst>
            </p:cNvPr>
            <p:cNvSpPr/>
            <p:nvPr/>
          </p:nvSpPr>
          <p:spPr bwMode="auto">
            <a:xfrm>
              <a:off x="7083961" y="1922110"/>
              <a:ext cx="1280160" cy="1360824"/>
            </a:xfrm>
            <a:prstGeom prst="rect">
              <a:avLst/>
            </a:prstGeom>
            <a:solidFill>
              <a:schemeClr val="bg2">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3">
            <a:extLst>
              <a:ext uri="{FF2B5EF4-FFF2-40B4-BE49-F238E27FC236}">
                <a16:creationId xmlns:a16="http://schemas.microsoft.com/office/drawing/2014/main" id="{94AC24F8-713A-4F12-AA1A-22E5032BE70C}"/>
              </a:ext>
            </a:extLst>
          </p:cNvPr>
          <p:cNvGrpSpPr/>
          <p:nvPr/>
        </p:nvGrpSpPr>
        <p:grpSpPr>
          <a:xfrm>
            <a:off x="9828957" y="1894741"/>
            <a:ext cx="1345223" cy="1415563"/>
            <a:chOff x="9828957" y="1894741"/>
            <a:chExt cx="1345223" cy="1415563"/>
          </a:xfrm>
        </p:grpSpPr>
        <p:pic>
          <p:nvPicPr>
            <p:cNvPr id="4" name="Designer">
              <a:extLst>
                <a:ext uri="{FF2B5EF4-FFF2-40B4-BE49-F238E27FC236}">
                  <a16:creationId xmlns:a16="http://schemas.microsoft.com/office/drawing/2014/main" id="{0A7C7D10-5466-415E-B2F4-92105A637CE3}"/>
                </a:ext>
              </a:extLst>
            </p:cNvPr>
            <p:cNvPicPr>
              <a:picLocks noChangeAspect="1"/>
            </p:cNvPicPr>
            <p:nvPr/>
          </p:nvPicPr>
          <p:blipFill rotWithShape="1">
            <a:blip r:embed="rId3">
              <a:extLst>
                <a:ext uri="{28A0092B-C50C-407E-A947-70E740481C1C}">
                  <a14:useLocalDpi xmlns:a14="http://schemas.microsoft.com/office/drawing/2010/main" val="0"/>
                </a:ext>
              </a:extLst>
            </a:blip>
            <a:srcRect l="71377" t="23019" r="10619" b="51626"/>
            <a:stretch/>
          </p:blipFill>
          <p:spPr>
            <a:xfrm>
              <a:off x="9828957" y="1894741"/>
              <a:ext cx="1345223" cy="1415563"/>
            </a:xfrm>
            <a:prstGeom prst="rect">
              <a:avLst/>
            </a:prstGeom>
            <a:effectLst/>
          </p:spPr>
        </p:pic>
        <p:sp>
          <p:nvSpPr>
            <p:cNvPr id="7" name="3">
              <a:extLst>
                <a:ext uri="{FF2B5EF4-FFF2-40B4-BE49-F238E27FC236}">
                  <a16:creationId xmlns:a16="http://schemas.microsoft.com/office/drawing/2014/main" id="{35309FA5-A103-4101-9DB0-1D99E010AD4D}"/>
                </a:ext>
              </a:extLst>
            </p:cNvPr>
            <p:cNvSpPr/>
            <p:nvPr/>
          </p:nvSpPr>
          <p:spPr bwMode="auto">
            <a:xfrm>
              <a:off x="9861488" y="1922110"/>
              <a:ext cx="1280160" cy="1360824"/>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E18D3431-F2A0-4EF7-B8DB-8C017E2CDAA0}"/>
              </a:ext>
            </a:extLst>
          </p:cNvPr>
          <p:cNvPicPr>
            <a:picLocks noChangeAspect="1"/>
          </p:cNvPicPr>
          <p:nvPr/>
        </p:nvPicPr>
        <p:blipFill rotWithShape="1">
          <a:blip r:embed="rId4">
            <a:extLst>
              <a:ext uri="{28A0092B-C50C-407E-A947-70E740481C1C}">
                <a14:useLocalDpi xmlns:a14="http://schemas.microsoft.com/office/drawing/2010/main" val="0"/>
              </a:ext>
            </a:extLst>
          </a:blip>
          <a:srcRect r="7027"/>
          <a:stretch/>
        </p:blipFill>
        <p:spPr>
          <a:xfrm>
            <a:off x="5772860" y="1356360"/>
            <a:ext cx="5740960" cy="4171542"/>
          </a:xfrm>
          <a:prstGeom prst="rect">
            <a:avLst/>
          </a:prstGeom>
          <a:effectLst/>
        </p:spPr>
      </p:pic>
    </p:spTree>
    <p:extLst>
      <p:ext uri="{BB962C8B-B14F-4D97-AF65-F5344CB8AC3E}">
        <p14:creationId xmlns:p14="http://schemas.microsoft.com/office/powerpoint/2010/main" val="186182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8B4B154-C28F-41F1-80BE-DD745FA6EC89}"/>
              </a:ext>
            </a:extLst>
          </p:cNvPr>
          <p:cNvSpPr txBox="1">
            <a:spLocks/>
          </p:cNvSpPr>
          <p:nvPr/>
        </p:nvSpPr>
        <p:spPr>
          <a:xfrm>
            <a:off x="0" y="1077625"/>
            <a:ext cx="2378728" cy="1107996"/>
          </a:xfrm>
          <a:prstGeom prst="rect">
            <a:avLst/>
          </a:prstGeom>
          <a:effectLst/>
        </p:spPr>
        <p:txBody>
          <a:bodyPr vert="horz" wrap="none" lIns="0" tIns="0" rIns="0"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5400" b="0"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23" name="Straight Connector 22">
            <a:extLst>
              <a:ext uri="{FF2B5EF4-FFF2-40B4-BE49-F238E27FC236}">
                <a16:creationId xmlns:a16="http://schemas.microsoft.com/office/drawing/2014/main" id="{F052BDF6-BF6D-4976-9907-C19470A303AB}"/>
              </a:ext>
              <a:ext uri="{C183D7F6-B498-43B3-948B-1728B52AA6E4}">
                <adec:decorative xmlns:adec="http://schemas.microsoft.com/office/drawing/2017/decorative" val="1"/>
              </a:ext>
            </a:extLst>
          </p:cNvPr>
          <p:cNvCxnSpPr>
            <a:cxnSpLocks/>
          </p:cNvCxnSpPr>
          <p:nvPr/>
        </p:nvCxnSpPr>
        <p:spPr>
          <a:xfrm flipV="1">
            <a:off x="3663247" y="87868"/>
            <a:ext cx="0" cy="6858000"/>
          </a:xfrm>
          <a:prstGeom prst="line">
            <a:avLst/>
          </a:prstGeom>
          <a:ln w="222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C08E0B-8F72-4039-8BA3-27C5BB6C1560}"/>
              </a:ext>
              <a:ext uri="{C183D7F6-B498-43B3-948B-1728B52AA6E4}">
                <adec:decorative xmlns:adec="http://schemas.microsoft.com/office/drawing/2017/decorative" val="1"/>
              </a:ext>
            </a:extLst>
          </p:cNvPr>
          <p:cNvCxnSpPr>
            <a:cxnSpLocks/>
          </p:cNvCxnSpPr>
          <p:nvPr/>
        </p:nvCxnSpPr>
        <p:spPr>
          <a:xfrm flipV="1">
            <a:off x="3663247" y="87868"/>
            <a:ext cx="0" cy="6858000"/>
          </a:xfrm>
          <a:prstGeom prst="line">
            <a:avLst/>
          </a:prstGeom>
          <a:ln w="22225">
            <a:gradFill flip="none" rotWithShape="1">
              <a:gsLst>
                <a:gs pos="0">
                  <a:schemeClr val="accent1"/>
                </a:gs>
                <a:gs pos="100000">
                  <a:schemeClr val="accent2"/>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F2FF79DE-41E8-43AF-A6EF-38E6A741CD52}"/>
              </a:ext>
            </a:extLst>
          </p:cNvPr>
          <p:cNvSpPr txBox="1">
            <a:spLocks/>
          </p:cNvSpPr>
          <p:nvPr/>
        </p:nvSpPr>
        <p:spPr>
          <a:xfrm>
            <a:off x="593725" y="7185115"/>
            <a:ext cx="2416175" cy="24622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3000"/>
              </a:spcBef>
              <a:spcAft>
                <a:spcPts val="600"/>
              </a:spcAft>
              <a:buClrTx/>
              <a:buSzPct val="90000"/>
              <a:buFont typeface="Wingdings" panose="05000000000000000000" pitchFamily="2" charset="2"/>
              <a:buNone/>
              <a:tabLst/>
              <a:defRPr lang="en-US" sz="2400" kern="1200" spc="0" baseline="0">
                <a:solidFill>
                  <a:schemeClr val="accent2"/>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800" b="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lang="en-US" sz="2400" kern="1200" spc="0" baseline="0" dirty="0">
                <a:solidFill>
                  <a:schemeClr val="tx1"/>
                </a:solidFill>
                <a:latin typeface="+mj-lt"/>
                <a:ea typeface="+mn-ea"/>
                <a:cs typeface="Segoe UI" panose="020B0502040204020203" pitchFamily="34" charset="0"/>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3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Interlock with AI teams</a:t>
            </a:r>
          </a:p>
          <a:p>
            <a:pPr marL="0" marR="0" lvl="0" indent="0" algn="l" defTabSz="932742" rtl="0" eaLnBrk="1" fontAlgn="auto" latinLnBrk="0" hangingPunct="1">
              <a:lnSpc>
                <a:spcPct val="100000"/>
              </a:lnSpc>
              <a:spcBef>
                <a:spcPts val="3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Clarifying solution areas</a:t>
            </a:r>
          </a:p>
          <a:p>
            <a:pPr marL="0" marR="0" lvl="0" indent="0" algn="l" defTabSz="932742" rtl="0" eaLnBrk="1" fontAlgn="auto" latinLnBrk="0" hangingPunct="1">
              <a:lnSpc>
                <a:spcPct val="100000"/>
              </a:lnSpc>
              <a:spcBef>
                <a:spcPts val="3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Developing a shared view of business</a:t>
            </a:r>
          </a:p>
          <a:p>
            <a:pPr marL="0" marR="0" lvl="0" indent="0" algn="l" defTabSz="932742" rtl="0" eaLnBrk="1" fontAlgn="auto" latinLnBrk="0" hangingPunct="1">
              <a:lnSpc>
                <a:spcPct val="100000"/>
              </a:lnSpc>
              <a:spcBef>
                <a:spcPts val="300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Driving awareness</a:t>
            </a:r>
          </a:p>
        </p:txBody>
      </p:sp>
      <p:sp>
        <p:nvSpPr>
          <p:cNvPr id="2" name="Title 1">
            <a:extLst>
              <a:ext uri="{FF2B5EF4-FFF2-40B4-BE49-F238E27FC236}">
                <a16:creationId xmlns:a16="http://schemas.microsoft.com/office/drawing/2014/main" id="{761E05CB-5B6D-4617-A7F8-7C198933C25A}"/>
              </a:ext>
            </a:extLst>
          </p:cNvPr>
          <p:cNvSpPr>
            <a:spLocks noGrp="1"/>
          </p:cNvSpPr>
          <p:nvPr>
            <p:ph type="title"/>
          </p:nvPr>
        </p:nvSpPr>
        <p:spPr/>
        <p:txBody>
          <a:bodyPr/>
          <a:lstStyle/>
          <a:p>
            <a:r>
              <a:rPr lang="en-US"/>
              <a:t>Agenda</a:t>
            </a:r>
          </a:p>
        </p:txBody>
      </p:sp>
      <p:sp>
        <p:nvSpPr>
          <p:cNvPr id="5" name="Text Placeholder 4">
            <a:extLst>
              <a:ext uri="{FF2B5EF4-FFF2-40B4-BE49-F238E27FC236}">
                <a16:creationId xmlns:a16="http://schemas.microsoft.com/office/drawing/2014/main" id="{23DDC29A-0430-4A88-A245-55E456C975BD}"/>
              </a:ext>
            </a:extLst>
          </p:cNvPr>
          <p:cNvSpPr>
            <a:spLocks noGrp="1"/>
          </p:cNvSpPr>
          <p:nvPr>
            <p:ph type="body" sz="quarter" idx="10"/>
          </p:nvPr>
        </p:nvSpPr>
        <p:spPr>
          <a:xfrm>
            <a:off x="4653887" y="2721113"/>
            <a:ext cx="6455879" cy="1415772"/>
          </a:xfrm>
        </p:spPr>
        <p:txBody>
          <a:bodyPr/>
          <a:lstStyle/>
          <a:p>
            <a:pPr lvl="1"/>
            <a:r>
              <a:rPr lang="en-US" noProof="0" dirty="0"/>
              <a:t>Product Momentum</a:t>
            </a:r>
          </a:p>
          <a:p>
            <a:pPr lvl="1"/>
            <a:r>
              <a:rPr lang="en-US" noProof="0" dirty="0"/>
              <a:t>Product Walkthrough </a:t>
            </a:r>
          </a:p>
          <a:p>
            <a:pPr lvl="1"/>
            <a:r>
              <a:rPr lang="en-US" noProof="0" dirty="0"/>
              <a:t>Common Usage Patterns</a:t>
            </a:r>
          </a:p>
        </p:txBody>
      </p:sp>
    </p:spTree>
    <p:extLst>
      <p:ext uri="{BB962C8B-B14F-4D97-AF65-F5344CB8AC3E}">
        <p14:creationId xmlns:p14="http://schemas.microsoft.com/office/powerpoint/2010/main" val="409754891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Enterprise Machine Learning Development Platforms original" hidden="1">
            <a:extLst>
              <a:ext uri="{FF2B5EF4-FFF2-40B4-BE49-F238E27FC236}">
                <a16:creationId xmlns:a16="http://schemas.microsoft.com/office/drawing/2014/main" id="{0A1CE2A4-30C4-4F52-BA74-4620EC268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483" y="874136"/>
            <a:ext cx="5385246" cy="50618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Gartner Machine Learning original" hidden="1">
            <a:extLst>
              <a:ext uri="{FF2B5EF4-FFF2-40B4-BE49-F238E27FC236}">
                <a16:creationId xmlns:a16="http://schemas.microsoft.com/office/drawing/2014/main" id="{159AA775-53C4-4936-9DB5-C1B1D58CA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4912" y="1358211"/>
            <a:ext cx="3911890" cy="3679510"/>
          </a:xfrm>
          <a:prstGeom prst="rect">
            <a:avLst/>
          </a:prstGeom>
          <a:noFill/>
          <a:extLst>
            <a:ext uri="{909E8E84-426E-40DD-AFC4-6F175D3DCCD1}">
              <a14:hiddenFill xmlns:a14="http://schemas.microsoft.com/office/drawing/2010/main">
                <a:solidFill>
                  <a:srgbClr val="FFFFFF"/>
                </a:solidFill>
              </a14:hiddenFill>
            </a:ext>
          </a:extLst>
        </p:spPr>
      </p:pic>
      <p:sp>
        <p:nvSpPr>
          <p:cNvPr id="163" name="Databricks" hidden="1">
            <a:extLst>
              <a:ext uri="{FF2B5EF4-FFF2-40B4-BE49-F238E27FC236}">
                <a16:creationId xmlns:a16="http://schemas.microsoft.com/office/drawing/2014/main" id="{A1CD0531-0C53-44F8-869E-6E79AA8B75E3}"/>
              </a:ext>
            </a:extLst>
          </p:cNvPr>
          <p:cNvSpPr txBox="1"/>
          <p:nvPr/>
        </p:nvSpPr>
        <p:spPr>
          <a:xfrm>
            <a:off x="8007673" y="3120470"/>
            <a:ext cx="349455" cy="87268"/>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56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Databricks</a:t>
            </a:r>
          </a:p>
        </p:txBody>
      </p:sp>
      <p:sp>
        <p:nvSpPr>
          <p:cNvPr id="148" name="Rectangle 147" hidden="1">
            <a:extLst>
              <a:ext uri="{FF2B5EF4-FFF2-40B4-BE49-F238E27FC236}">
                <a16:creationId xmlns:a16="http://schemas.microsoft.com/office/drawing/2014/main" id="{12A12AC8-19AD-43E5-A499-5FC72F712AD7}"/>
              </a:ext>
            </a:extLst>
          </p:cNvPr>
          <p:cNvSpPr/>
          <p:nvPr/>
        </p:nvSpPr>
        <p:spPr bwMode="auto">
          <a:xfrm>
            <a:off x="6344446" y="3548288"/>
            <a:ext cx="1440592" cy="1440591"/>
          </a:xfrm>
          <a:prstGeom prst="rect">
            <a:avLst/>
          </a:prstGeom>
          <a:solidFill>
            <a:schemeClr val="accent1">
              <a:lumMod val="60000"/>
              <a:lumOff val="40000"/>
              <a:alpha val="17000"/>
            </a:schemeClr>
          </a:solidFill>
          <a:ln w="3175" cap="flat" cmpd="sng" algn="ctr">
            <a:no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150" name="Oval 149" hidden="1">
            <a:extLst>
              <a:ext uri="{FF2B5EF4-FFF2-40B4-BE49-F238E27FC236}">
                <a16:creationId xmlns:a16="http://schemas.microsoft.com/office/drawing/2014/main" id="{60C954D1-6B67-4AE3-A80E-93858CBBF89A}"/>
              </a:ext>
            </a:extLst>
          </p:cNvPr>
          <p:cNvSpPr/>
          <p:nvPr/>
        </p:nvSpPr>
        <p:spPr bwMode="auto">
          <a:xfrm>
            <a:off x="8025548" y="3717290"/>
            <a:ext cx="51846" cy="51846"/>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hidden="1">
            <a:extLst>
              <a:ext uri="{FF2B5EF4-FFF2-40B4-BE49-F238E27FC236}">
                <a16:creationId xmlns:a16="http://schemas.microsoft.com/office/drawing/2014/main" id="{A945B1A6-8FD9-4934-9C99-241535348E27}"/>
              </a:ext>
            </a:extLst>
          </p:cNvPr>
          <p:cNvSpPr/>
          <p:nvPr/>
        </p:nvSpPr>
        <p:spPr bwMode="auto">
          <a:xfrm>
            <a:off x="7979255" y="3670999"/>
            <a:ext cx="51846" cy="51846"/>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hidden="1">
            <a:extLst>
              <a:ext uri="{FF2B5EF4-FFF2-40B4-BE49-F238E27FC236}">
                <a16:creationId xmlns:a16="http://schemas.microsoft.com/office/drawing/2014/main" id="{73544A6D-7485-41BB-9702-09B89322B4BD}"/>
              </a:ext>
            </a:extLst>
          </p:cNvPr>
          <p:cNvSpPr/>
          <p:nvPr/>
        </p:nvSpPr>
        <p:spPr bwMode="auto">
          <a:xfrm>
            <a:off x="7552345" y="4257357"/>
            <a:ext cx="51846" cy="51846"/>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Amazon Web Services" hidden="1">
            <a:extLst>
              <a:ext uri="{FF2B5EF4-FFF2-40B4-BE49-F238E27FC236}">
                <a16:creationId xmlns:a16="http://schemas.microsoft.com/office/drawing/2014/main" id="{4487AC77-74A7-497C-B2D3-3D66C012149A}"/>
              </a:ext>
            </a:extLst>
          </p:cNvPr>
          <p:cNvSpPr txBox="1"/>
          <p:nvPr/>
        </p:nvSpPr>
        <p:spPr>
          <a:xfrm>
            <a:off x="7297935" y="4108744"/>
            <a:ext cx="625172" cy="74764"/>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486" b="0" i="0" u="none" strike="sng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Amazon Web Services</a:t>
            </a:r>
          </a:p>
        </p:txBody>
      </p:sp>
      <p:sp>
        <p:nvSpPr>
          <p:cNvPr id="164" name="Multiplication Sign 163" hidden="1">
            <a:extLst>
              <a:ext uri="{FF2B5EF4-FFF2-40B4-BE49-F238E27FC236}">
                <a16:creationId xmlns:a16="http://schemas.microsoft.com/office/drawing/2014/main" id="{92D059E8-8999-48C0-B837-1CC76D78F0F8}"/>
              </a:ext>
            </a:extLst>
          </p:cNvPr>
          <p:cNvSpPr/>
          <p:nvPr/>
        </p:nvSpPr>
        <p:spPr bwMode="auto">
          <a:xfrm>
            <a:off x="7487084" y="4211784"/>
            <a:ext cx="182346" cy="142976"/>
          </a:xfrm>
          <a:prstGeom prst="mathMultiply">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98" name="Gartner AI Developer Services original" hidden="1">
            <a:extLst>
              <a:ext uri="{FF2B5EF4-FFF2-40B4-BE49-F238E27FC236}">
                <a16:creationId xmlns:a16="http://schemas.microsoft.com/office/drawing/2014/main" id="{D74D3489-260D-452E-9764-90D26431D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455" y="1440281"/>
            <a:ext cx="3737391" cy="34516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IDC AI Platform original" hidden="1">
            <a:extLst>
              <a:ext uri="{FF2B5EF4-FFF2-40B4-BE49-F238E27FC236}">
                <a16:creationId xmlns:a16="http://schemas.microsoft.com/office/drawing/2014/main" id="{92D0B778-BC1C-4B03-979E-6BB1524B4B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775" y="1350818"/>
            <a:ext cx="3479942" cy="351212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p:txBody>
          <a:bodyPr/>
          <a:lstStyle/>
          <a:p>
            <a:r>
              <a:rPr lang="en-US"/>
              <a:t>Unified model management</a:t>
            </a:r>
          </a:p>
        </p:txBody>
      </p:sp>
      <p:grpSp>
        <p:nvGrpSpPr>
          <p:cNvPr id="4" name="Group 3">
            <a:extLst>
              <a:ext uri="{FF2B5EF4-FFF2-40B4-BE49-F238E27FC236}">
                <a16:creationId xmlns:a16="http://schemas.microsoft.com/office/drawing/2014/main" id="{8F55A457-E018-4967-BBB1-E4E19C4E66F0}"/>
              </a:ext>
            </a:extLst>
          </p:cNvPr>
          <p:cNvGrpSpPr/>
          <p:nvPr/>
        </p:nvGrpSpPr>
        <p:grpSpPr>
          <a:xfrm>
            <a:off x="5760720" y="1371600"/>
            <a:ext cx="5775960" cy="4152900"/>
            <a:chOff x="4506905" y="1306285"/>
            <a:chExt cx="7204250" cy="5300506"/>
          </a:xfrm>
        </p:grpSpPr>
        <p:pic>
          <p:nvPicPr>
            <p:cNvPr id="2" name="Picture 1">
              <a:extLst>
                <a:ext uri="{FF2B5EF4-FFF2-40B4-BE49-F238E27FC236}">
                  <a16:creationId xmlns:a16="http://schemas.microsoft.com/office/drawing/2014/main" id="{DA3D1427-412E-49D5-B3B0-D3A31D97B324}"/>
                </a:ext>
              </a:extLst>
            </p:cNvPr>
            <p:cNvPicPr>
              <a:picLocks noChangeAspect="1"/>
            </p:cNvPicPr>
            <p:nvPr/>
          </p:nvPicPr>
          <p:blipFill rotWithShape="1">
            <a:blip r:embed="rId7">
              <a:extLst>
                <a:ext uri="{28A0092B-C50C-407E-A947-70E740481C1C}">
                  <a14:useLocalDpi xmlns:a14="http://schemas.microsoft.com/office/drawing/2010/main" val="0"/>
                </a:ext>
              </a:extLst>
            </a:blip>
            <a:srcRect t="13854" r="5129"/>
            <a:stretch/>
          </p:blipFill>
          <p:spPr>
            <a:xfrm>
              <a:off x="4506905" y="1306285"/>
              <a:ext cx="7204250" cy="4332060"/>
            </a:xfrm>
            <a:prstGeom prst="rect">
              <a:avLst/>
            </a:prstGeom>
          </p:spPr>
        </p:pic>
        <p:pic>
          <p:nvPicPr>
            <p:cNvPr id="18" name="Picture 17">
              <a:extLst>
                <a:ext uri="{FF2B5EF4-FFF2-40B4-BE49-F238E27FC236}">
                  <a16:creationId xmlns:a16="http://schemas.microsoft.com/office/drawing/2014/main" id="{8C3A8C65-86A1-4CC3-A53D-C1834E64CC1C}"/>
                </a:ext>
              </a:extLst>
            </p:cNvPr>
            <p:cNvPicPr>
              <a:picLocks noChangeAspect="1"/>
            </p:cNvPicPr>
            <p:nvPr/>
          </p:nvPicPr>
          <p:blipFill rotWithShape="1">
            <a:blip r:embed="rId7">
              <a:extLst>
                <a:ext uri="{28A0092B-C50C-407E-A947-70E740481C1C}">
                  <a14:useLocalDpi xmlns:a14="http://schemas.microsoft.com/office/drawing/2010/main" val="0"/>
                </a:ext>
              </a:extLst>
            </a:blip>
            <a:srcRect t="89024" r="5129"/>
            <a:stretch/>
          </p:blipFill>
          <p:spPr>
            <a:xfrm>
              <a:off x="4506905" y="5557325"/>
              <a:ext cx="7204250" cy="1049466"/>
            </a:xfrm>
            <a:prstGeom prst="rect">
              <a:avLst/>
            </a:prstGeom>
          </p:spPr>
        </p:pic>
      </p:grpSp>
      <p:sp>
        <p:nvSpPr>
          <p:cNvPr id="20" name="1">
            <a:extLst>
              <a:ext uri="{FF2B5EF4-FFF2-40B4-BE49-F238E27FC236}">
                <a16:creationId xmlns:a16="http://schemas.microsoft.com/office/drawing/2014/main" id="{36164BEB-0E46-40E7-BA99-46EC40BF5522}"/>
              </a:ext>
            </a:extLst>
          </p:cNvPr>
          <p:cNvSpPr/>
          <p:nvPr/>
        </p:nvSpPr>
        <p:spPr bwMode="auto">
          <a:xfrm>
            <a:off x="5760720" y="3131820"/>
            <a:ext cx="868680" cy="160020"/>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453334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p:txBody>
          <a:bodyPr/>
          <a:lstStyle/>
          <a:p>
            <a:r>
              <a:rPr lang="en-US"/>
              <a:t>Manage all your ML assets </a:t>
            </a:r>
          </a:p>
        </p:txBody>
      </p:sp>
      <p:sp>
        <p:nvSpPr>
          <p:cNvPr id="2" name="Rectangle 1">
            <a:extLst>
              <a:ext uri="{FF2B5EF4-FFF2-40B4-BE49-F238E27FC236}">
                <a16:creationId xmlns:a16="http://schemas.microsoft.com/office/drawing/2014/main" id="{C8627482-33D4-4187-B50A-EFD9138C3610}"/>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D687C86D-C115-403D-AB77-1943A2CC2ECC}"/>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9F24B010-14DE-44EA-AA74-1A2DA19E4B0E}"/>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3">
            <a:extLst>
              <a:ext uri="{FF2B5EF4-FFF2-40B4-BE49-F238E27FC236}">
                <a16:creationId xmlns:a16="http://schemas.microsoft.com/office/drawing/2014/main" id="{0B49501C-B0D2-4BB8-8A31-9B8F976A2939}"/>
              </a:ext>
            </a:extLst>
          </p:cNvPr>
          <p:cNvSpPr/>
          <p:nvPr/>
        </p:nvSpPr>
        <p:spPr bwMode="auto">
          <a:xfrm>
            <a:off x="4495800" y="2722278"/>
            <a:ext cx="1049228" cy="2094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2">
            <a:extLst>
              <a:ext uri="{FF2B5EF4-FFF2-40B4-BE49-F238E27FC236}">
                <a16:creationId xmlns:a16="http://schemas.microsoft.com/office/drawing/2014/main" id="{186E66DF-342D-4407-AB0B-6A191EECB8D9}"/>
              </a:ext>
            </a:extLst>
          </p:cNvPr>
          <p:cNvSpPr/>
          <p:nvPr/>
        </p:nvSpPr>
        <p:spPr bwMode="auto">
          <a:xfrm>
            <a:off x="4495800" y="2722278"/>
            <a:ext cx="1049228" cy="2094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1">
            <a:extLst>
              <a:ext uri="{FF2B5EF4-FFF2-40B4-BE49-F238E27FC236}">
                <a16:creationId xmlns:a16="http://schemas.microsoft.com/office/drawing/2014/main" id="{EF2F6BB5-028D-4DBD-AEC3-52C2F1EA4DEF}"/>
              </a:ext>
            </a:extLst>
          </p:cNvPr>
          <p:cNvSpPr/>
          <p:nvPr/>
        </p:nvSpPr>
        <p:spPr bwMode="auto">
          <a:xfrm>
            <a:off x="5730240" y="2544855"/>
            <a:ext cx="916734" cy="1661609"/>
          </a:xfrm>
          <a:prstGeom prst="rect">
            <a:avLst/>
          </a:prstGeom>
          <a:solidFill>
            <a:schemeClr val="accent1">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957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D5058-E6A3-4AC8-8734-1F748A80FC00}"/>
              </a:ext>
            </a:extLst>
          </p:cNvPr>
          <p:cNvSpPr>
            <a:spLocks noGrp="1"/>
          </p:cNvSpPr>
          <p:nvPr>
            <p:ph type="title"/>
          </p:nvPr>
        </p:nvSpPr>
        <p:spPr/>
        <p:txBody>
          <a:bodyPr/>
          <a:lstStyle/>
          <a:p>
            <a:r>
              <a:rPr lang="en-US" dirty="0"/>
              <a:t>Automated ML Demo</a:t>
            </a:r>
          </a:p>
        </p:txBody>
      </p:sp>
    </p:spTree>
    <p:extLst>
      <p:ext uri="{BB962C8B-B14F-4D97-AF65-F5344CB8AC3E}">
        <p14:creationId xmlns:p14="http://schemas.microsoft.com/office/powerpoint/2010/main" val="354501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4FAA40A-7163-4AFE-BEC8-27EE07499F03}"/>
              </a:ext>
            </a:extLst>
          </p:cNvPr>
          <p:cNvSpPr txBox="1"/>
          <p:nvPr/>
        </p:nvSpPr>
        <p:spPr>
          <a:xfrm>
            <a:off x="5221086" y="2732819"/>
            <a:ext cx="6073261" cy="1738820"/>
          </a:xfrm>
          <a:prstGeom prst="rect">
            <a:avLst/>
          </a:prstGeom>
          <a:noFill/>
        </p:spPr>
        <p:txBody>
          <a:bodyPr wrap="square" lIns="182807" tIns="146246" rIns="182807" bIns="146246" rtlCol="0" anchor="t">
            <a:spAutoFit/>
          </a:bodyPr>
          <a:lstStyle/>
          <a:p>
            <a:pPr defTabSz="914221">
              <a:lnSpc>
                <a:spcPct val="90000"/>
              </a:lnSpc>
              <a:spcBef>
                <a:spcPts val="600"/>
              </a:spcBef>
              <a:spcAft>
                <a:spcPts val="600"/>
              </a:spcAft>
            </a:pPr>
            <a:r>
              <a:rPr lang="en-US" sz="2000">
                <a:gradFill>
                  <a:gsLst>
                    <a:gs pos="0">
                      <a:srgbClr val="FFFFFF"/>
                    </a:gs>
                    <a:gs pos="100000">
                      <a:srgbClr val="FFFFFF"/>
                    </a:gs>
                  </a:gsLst>
                  <a:lin ang="5400000" scaled="0"/>
                </a:gradFill>
              </a:rPr>
              <a:t>Augmented their analytics platform with ML to optimize marketing campaigns</a:t>
            </a:r>
          </a:p>
          <a:p>
            <a:pPr defTabSz="914221">
              <a:lnSpc>
                <a:spcPct val="90000"/>
              </a:lnSpc>
              <a:spcBef>
                <a:spcPts val="600"/>
              </a:spcBef>
              <a:spcAft>
                <a:spcPts val="600"/>
              </a:spcAft>
            </a:pPr>
            <a:endParaRPr lang="en-US" sz="200">
              <a:gradFill>
                <a:gsLst>
                  <a:gs pos="0">
                    <a:srgbClr val="FFFFFF"/>
                  </a:gs>
                  <a:gs pos="100000">
                    <a:srgbClr val="FFFFFF"/>
                  </a:gs>
                </a:gsLst>
                <a:lin ang="5400000" scaled="0"/>
              </a:gradFill>
            </a:endParaRPr>
          </a:p>
          <a:p>
            <a:pPr defTabSz="914221">
              <a:lnSpc>
                <a:spcPct val="90000"/>
              </a:lnSpc>
              <a:spcBef>
                <a:spcPts val="600"/>
              </a:spcBef>
              <a:spcAft>
                <a:spcPts val="600"/>
              </a:spcAft>
            </a:pPr>
            <a:r>
              <a:rPr lang="en-US" sz="2000">
                <a:gradFill>
                  <a:gsLst>
                    <a:gs pos="0">
                      <a:srgbClr val="FFFFFF"/>
                    </a:gs>
                    <a:gs pos="100000">
                      <a:srgbClr val="FFFFFF"/>
                    </a:gs>
                  </a:gsLst>
                  <a:lin ang="5400000" scaled="0"/>
                </a:gradFill>
              </a:rPr>
              <a:t>Trained hundreds of models simultaneously using automated machine learning </a:t>
            </a:r>
          </a:p>
        </p:txBody>
      </p:sp>
      <p:sp>
        <p:nvSpPr>
          <p:cNvPr id="14" name="Rectangle 13">
            <a:extLst>
              <a:ext uri="{FF2B5EF4-FFF2-40B4-BE49-F238E27FC236}">
                <a16:creationId xmlns:a16="http://schemas.microsoft.com/office/drawing/2014/main" id="{8CD1B636-EBD7-44FD-9AB8-5F4584677586}"/>
              </a:ext>
            </a:extLst>
          </p:cNvPr>
          <p:cNvSpPr/>
          <p:nvPr/>
        </p:nvSpPr>
        <p:spPr bwMode="auto">
          <a:xfrm>
            <a:off x="0" y="998805"/>
            <a:ext cx="4829381" cy="48168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2" descr="See the source image">
            <a:extLst>
              <a:ext uri="{FF2B5EF4-FFF2-40B4-BE49-F238E27FC236}">
                <a16:creationId xmlns:a16="http://schemas.microsoft.com/office/drawing/2014/main" id="{C2048BCA-C7B1-4FBC-8D80-4F504BB12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518"/>
          <a:stretch/>
        </p:blipFill>
        <p:spPr bwMode="auto">
          <a:xfrm>
            <a:off x="5202425" y="1516974"/>
            <a:ext cx="883036" cy="91769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488D3BD-201F-45FB-A8F9-EA45C6D9420B}"/>
              </a:ext>
            </a:extLst>
          </p:cNvPr>
          <p:cNvSpPr txBox="1"/>
          <p:nvPr/>
        </p:nvSpPr>
        <p:spPr>
          <a:xfrm>
            <a:off x="6205963" y="1729601"/>
            <a:ext cx="5031545" cy="492443"/>
          </a:xfrm>
          <a:prstGeom prst="rect">
            <a:avLst/>
          </a:prstGeom>
          <a:noFill/>
        </p:spPr>
        <p:txBody>
          <a:bodyPr wrap="square" lIns="0" tIns="0" rIns="0" bIns="0" rtlCol="0">
            <a:spAutoFit/>
          </a:bodyPr>
          <a:lstStyle/>
          <a:p>
            <a:pPr algn="l"/>
            <a:r>
              <a:rPr lang="en-US" sz="3200">
                <a:gradFill>
                  <a:gsLst>
                    <a:gs pos="2917">
                      <a:schemeClr val="tx1"/>
                    </a:gs>
                    <a:gs pos="30000">
                      <a:schemeClr val="tx1"/>
                    </a:gs>
                  </a:gsLst>
                  <a:lin ang="5400000" scaled="0"/>
                </a:gradFill>
              </a:rPr>
              <a:t>Walgreens Boots Alliance</a:t>
            </a:r>
          </a:p>
        </p:txBody>
      </p:sp>
      <p:grpSp>
        <p:nvGrpSpPr>
          <p:cNvPr id="4" name="Group 3">
            <a:extLst>
              <a:ext uri="{FF2B5EF4-FFF2-40B4-BE49-F238E27FC236}">
                <a16:creationId xmlns:a16="http://schemas.microsoft.com/office/drawing/2014/main" id="{A812F06D-4897-4606-ADDA-93D8B76044ED}"/>
              </a:ext>
            </a:extLst>
          </p:cNvPr>
          <p:cNvGrpSpPr/>
          <p:nvPr/>
        </p:nvGrpSpPr>
        <p:grpSpPr>
          <a:xfrm>
            <a:off x="7543" y="349417"/>
            <a:ext cx="5363472" cy="6093439"/>
            <a:chOff x="7543" y="349417"/>
            <a:chExt cx="5363472" cy="6093439"/>
          </a:xfrm>
        </p:grpSpPr>
        <p:pic>
          <p:nvPicPr>
            <p:cNvPr id="16" name="Picture 15" descr="A screenshot of a computer screen&#10;&#10;Description automatically generated">
              <a:extLst>
                <a:ext uri="{FF2B5EF4-FFF2-40B4-BE49-F238E27FC236}">
                  <a16:creationId xmlns:a16="http://schemas.microsoft.com/office/drawing/2014/main" id="{376B1FC8-5540-47DE-BAAD-ABDC66E8EA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143"/>
            <a:stretch/>
          </p:blipFill>
          <p:spPr>
            <a:xfrm>
              <a:off x="9213" y="349417"/>
              <a:ext cx="5361802" cy="6093439"/>
            </a:xfrm>
            <a:prstGeom prst="rect">
              <a:avLst/>
            </a:prstGeom>
          </p:spPr>
        </p:pic>
        <p:pic>
          <p:nvPicPr>
            <p:cNvPr id="2" name="Picture 1">
              <a:extLst>
                <a:ext uri="{FF2B5EF4-FFF2-40B4-BE49-F238E27FC236}">
                  <a16:creationId xmlns:a16="http://schemas.microsoft.com/office/drawing/2014/main" id="{04CE9F76-F8C2-499C-B6F4-467A2898B134}"/>
                </a:ext>
              </a:extLst>
            </p:cNvPr>
            <p:cNvPicPr>
              <a:picLocks noChangeAspect="1"/>
            </p:cNvPicPr>
            <p:nvPr/>
          </p:nvPicPr>
          <p:blipFill rotWithShape="1">
            <a:blip r:embed="rId5"/>
            <a:srcRect l="28479" t="-705" r="20720" b="2756"/>
            <a:stretch/>
          </p:blipFill>
          <p:spPr>
            <a:xfrm>
              <a:off x="7543" y="1249181"/>
              <a:ext cx="4744975" cy="4566499"/>
            </a:xfrm>
            <a:prstGeom prst="rect">
              <a:avLst/>
            </a:prstGeom>
          </p:spPr>
        </p:pic>
      </p:grpSp>
      <p:sp>
        <p:nvSpPr>
          <p:cNvPr id="3" name="TextBox 2">
            <a:extLst>
              <a:ext uri="{FF2B5EF4-FFF2-40B4-BE49-F238E27FC236}">
                <a16:creationId xmlns:a16="http://schemas.microsoft.com/office/drawing/2014/main" id="{4D93B2AE-A899-41DC-9F12-4E509641C21B}"/>
              </a:ext>
            </a:extLst>
          </p:cNvPr>
          <p:cNvSpPr txBox="1"/>
          <p:nvPr/>
        </p:nvSpPr>
        <p:spPr>
          <a:xfrm>
            <a:off x="97542" y="1098590"/>
            <a:ext cx="2858668" cy="246221"/>
          </a:xfrm>
          <a:prstGeom prst="rect">
            <a:avLst/>
          </a:prstGeom>
          <a:noFill/>
        </p:spPr>
        <p:txBody>
          <a:bodyPr wrap="none" lIns="0" tIns="0" rIns="0" bIns="0" rtlCol="0">
            <a:spAutoFit/>
          </a:bodyPr>
          <a:lstStyle/>
          <a:p>
            <a:pPr algn="l"/>
            <a:r>
              <a:rPr lang="en-US" sz="1600" b="1">
                <a:solidFill>
                  <a:schemeClr val="bg1"/>
                </a:solidFill>
              </a:rPr>
              <a:t>Automated Machine Learning</a:t>
            </a:r>
          </a:p>
        </p:txBody>
      </p:sp>
      <p:sp>
        <p:nvSpPr>
          <p:cNvPr id="19" name="Title 2">
            <a:extLst>
              <a:ext uri="{FF2B5EF4-FFF2-40B4-BE49-F238E27FC236}">
                <a16:creationId xmlns:a16="http://schemas.microsoft.com/office/drawing/2014/main" id="{EE72F910-63E8-4B2B-992F-9F3FA30D2080}"/>
              </a:ext>
            </a:extLst>
          </p:cNvPr>
          <p:cNvSpPr txBox="1">
            <a:spLocks/>
          </p:cNvSpPr>
          <p:nvPr/>
        </p:nvSpPr>
        <p:spPr>
          <a:xfrm>
            <a:off x="1037460" y="6193337"/>
            <a:ext cx="2466957" cy="400110"/>
          </a:xfrm>
          <a:prstGeom prst="rect">
            <a:avLst/>
          </a:prstGeom>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373">
              <a:defRPr/>
            </a:pPr>
            <a:r>
              <a:rPr lang="en-US" sz="2000">
                <a:solidFill>
                  <a:schemeClr val="accent1"/>
                </a:solidFill>
                <a:latin typeface="Segoe UI Semibold"/>
              </a:rPr>
              <a:t>ML for all Skill Levels</a:t>
            </a:r>
          </a:p>
        </p:txBody>
      </p:sp>
    </p:spTree>
    <p:extLst>
      <p:ext uri="{BB962C8B-B14F-4D97-AF65-F5344CB8AC3E}">
        <p14:creationId xmlns:p14="http://schemas.microsoft.com/office/powerpoint/2010/main" val="818748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4.07407E-6 L 0 0.01899 " pathEditMode="relative" rAng="0" ptsTypes="AA">
                                      <p:cBhvr>
                                        <p:cTn id="9" dur="500" spd="-100000" fill="hold"/>
                                        <p:tgtEl>
                                          <p:spTgt spid="11"/>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0"/>
                                  </p:stCondLst>
                                  <p:childTnLst>
                                    <p:animMotion origin="layout" path="M 1.875E-6 4.07407E-6 L 1.875E-6 0.01898 " pathEditMode="relative" rAng="0" ptsTypes="AA">
                                      <p:cBhvr>
                                        <p:cTn id="14" dur="500" spd="-100000" fill="hold"/>
                                        <p:tgtEl>
                                          <p:spTgt spid="19"/>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9" grpId="0"/>
      <p:bldP spid="19"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BDD03B39-C694-48FA-A520-F9CDA8D7CA65}"/>
              </a:ext>
            </a:extLst>
          </p:cNvPr>
          <p:cNvSpPr txBox="1">
            <a:spLocks/>
          </p:cNvSpPr>
          <p:nvPr/>
        </p:nvSpPr>
        <p:spPr>
          <a:xfrm>
            <a:off x="3537194"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9" name="Picture Placeholder 3">
            <a:extLst>
              <a:ext uri="{FF2B5EF4-FFF2-40B4-BE49-F238E27FC236}">
                <a16:creationId xmlns:a16="http://schemas.microsoft.com/office/drawing/2014/main" id="{E5D889F3-5571-4EA0-A2BB-C18C7EA70277}"/>
              </a:ext>
            </a:extLst>
          </p:cNvPr>
          <p:cNvSpPr txBox="1">
            <a:spLocks/>
          </p:cNvSpPr>
          <p:nvPr/>
        </p:nvSpPr>
        <p:spPr>
          <a:xfrm>
            <a:off x="6256966"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5" name="Picture Placeholder 3">
            <a:extLst>
              <a:ext uri="{FF2B5EF4-FFF2-40B4-BE49-F238E27FC236}">
                <a16:creationId xmlns:a16="http://schemas.microsoft.com/office/drawing/2014/main" id="{1A5564F2-9845-4C8C-A61D-5DE0DA3E8BC7}"/>
              </a:ext>
            </a:extLst>
          </p:cNvPr>
          <p:cNvSpPr txBox="1">
            <a:spLocks/>
          </p:cNvSpPr>
          <p:nvPr/>
        </p:nvSpPr>
        <p:spPr>
          <a:xfrm>
            <a:off x="8963218"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6" name="Picture Placeholder 3">
            <a:extLst>
              <a:ext uri="{FF2B5EF4-FFF2-40B4-BE49-F238E27FC236}">
                <a16:creationId xmlns:a16="http://schemas.microsoft.com/office/drawing/2014/main" id="{95F0055D-312B-4D8A-91BD-F5CC05ED617A}"/>
              </a:ext>
            </a:extLst>
          </p:cNvPr>
          <p:cNvSpPr txBox="1">
            <a:spLocks/>
          </p:cNvSpPr>
          <p:nvPr/>
        </p:nvSpPr>
        <p:spPr>
          <a:xfrm>
            <a:off x="832670" y="2453166"/>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7" name="Rectangle 16">
            <a:extLst>
              <a:ext uri="{FF2B5EF4-FFF2-40B4-BE49-F238E27FC236}">
                <a16:creationId xmlns:a16="http://schemas.microsoft.com/office/drawing/2014/main" id="{45EE8D4C-13A7-47F9-AE15-A5CCC157CBEF}"/>
              </a:ext>
            </a:extLst>
          </p:cNvPr>
          <p:cNvSpPr/>
          <p:nvPr/>
        </p:nvSpPr>
        <p:spPr>
          <a:xfrm>
            <a:off x="3546311" y="2455749"/>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2" name="Freeform 5">
            <a:extLst>
              <a:ext uri="{FF2B5EF4-FFF2-40B4-BE49-F238E27FC236}">
                <a16:creationId xmlns:a16="http://schemas.microsoft.com/office/drawing/2014/main" id="{E28759D5-1BCF-4BB6-B68F-1AD932141186}"/>
              </a:ext>
            </a:extLst>
          </p:cNvPr>
          <p:cNvSpPr>
            <a:spLocks/>
          </p:cNvSpPr>
          <p:nvPr/>
        </p:nvSpPr>
        <p:spPr bwMode="auto">
          <a:xfrm>
            <a:off x="4642320" y="683718"/>
            <a:ext cx="529988" cy="451534"/>
          </a:xfrm>
          <a:custGeom>
            <a:avLst/>
            <a:gdLst>
              <a:gd name="T0" fmla="*/ 33 w 425"/>
              <a:gd name="T1" fmla="*/ 193 h 372"/>
              <a:gd name="T2" fmla="*/ 33 w 425"/>
              <a:gd name="T3" fmla="*/ 193 h 372"/>
              <a:gd name="T4" fmla="*/ 213 w 425"/>
              <a:gd name="T5" fmla="*/ 372 h 372"/>
              <a:gd name="T6" fmla="*/ 392 w 425"/>
              <a:gd name="T7" fmla="*/ 193 h 372"/>
              <a:gd name="T8" fmla="*/ 417 w 425"/>
              <a:gd name="T9" fmla="*/ 156 h 372"/>
              <a:gd name="T10" fmla="*/ 425 w 425"/>
              <a:gd name="T11" fmla="*/ 113 h 372"/>
              <a:gd name="T12" fmla="*/ 416 w 425"/>
              <a:gd name="T13" fmla="*/ 69 h 372"/>
              <a:gd name="T14" fmla="*/ 392 w 425"/>
              <a:gd name="T15" fmla="*/ 33 h 372"/>
              <a:gd name="T16" fmla="*/ 356 w 425"/>
              <a:gd name="T17" fmla="*/ 9 h 372"/>
              <a:gd name="T18" fmla="*/ 312 w 425"/>
              <a:gd name="T19" fmla="*/ 0 h 372"/>
              <a:gd name="T20" fmla="*/ 282 w 425"/>
              <a:gd name="T21" fmla="*/ 4 h 372"/>
              <a:gd name="T22" fmla="*/ 257 w 425"/>
              <a:gd name="T23" fmla="*/ 15 h 372"/>
              <a:gd name="T24" fmla="*/ 235 w 425"/>
              <a:gd name="T25" fmla="*/ 32 h 372"/>
              <a:gd name="T26" fmla="*/ 213 w 425"/>
              <a:gd name="T27" fmla="*/ 53 h 372"/>
              <a:gd name="T28" fmla="*/ 191 w 425"/>
              <a:gd name="T29" fmla="*/ 32 h 372"/>
              <a:gd name="T30" fmla="*/ 169 w 425"/>
              <a:gd name="T31" fmla="*/ 15 h 372"/>
              <a:gd name="T32" fmla="*/ 144 w 425"/>
              <a:gd name="T33" fmla="*/ 4 h 372"/>
              <a:gd name="T34" fmla="*/ 113 w 425"/>
              <a:gd name="T35" fmla="*/ 0 h 372"/>
              <a:gd name="T36" fmla="*/ 69 w 425"/>
              <a:gd name="T37" fmla="*/ 9 h 372"/>
              <a:gd name="T38" fmla="*/ 33 w 425"/>
              <a:gd name="T39" fmla="*/ 33 h 372"/>
              <a:gd name="T40" fmla="*/ 9 w 425"/>
              <a:gd name="T41" fmla="*/ 69 h 372"/>
              <a:gd name="T42" fmla="*/ 0 w 425"/>
              <a:gd name="T43" fmla="*/ 113 h 372"/>
              <a:gd name="T44" fmla="*/ 9 w 425"/>
              <a:gd name="T45" fmla="*/ 156 h 372"/>
              <a:gd name="T46" fmla="*/ 33 w 425"/>
              <a:gd name="T47" fmla="*/ 19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5" h="372">
                <a:moveTo>
                  <a:pt x="33" y="193"/>
                </a:moveTo>
                <a:lnTo>
                  <a:pt x="33" y="193"/>
                </a:lnTo>
                <a:lnTo>
                  <a:pt x="213" y="372"/>
                </a:lnTo>
                <a:lnTo>
                  <a:pt x="392" y="193"/>
                </a:lnTo>
                <a:cubicBezTo>
                  <a:pt x="403" y="182"/>
                  <a:pt x="411" y="170"/>
                  <a:pt x="417" y="156"/>
                </a:cubicBezTo>
                <a:cubicBezTo>
                  <a:pt x="422" y="143"/>
                  <a:pt x="425" y="128"/>
                  <a:pt x="425" y="113"/>
                </a:cubicBezTo>
                <a:cubicBezTo>
                  <a:pt x="425" y="98"/>
                  <a:pt x="422" y="83"/>
                  <a:pt x="416" y="69"/>
                </a:cubicBezTo>
                <a:cubicBezTo>
                  <a:pt x="411" y="55"/>
                  <a:pt x="403" y="43"/>
                  <a:pt x="392" y="33"/>
                </a:cubicBezTo>
                <a:cubicBezTo>
                  <a:pt x="382" y="23"/>
                  <a:pt x="370" y="15"/>
                  <a:pt x="356" y="9"/>
                </a:cubicBezTo>
                <a:cubicBezTo>
                  <a:pt x="343" y="3"/>
                  <a:pt x="328" y="0"/>
                  <a:pt x="312" y="0"/>
                </a:cubicBezTo>
                <a:cubicBezTo>
                  <a:pt x="301" y="0"/>
                  <a:pt x="291" y="1"/>
                  <a:pt x="282" y="4"/>
                </a:cubicBezTo>
                <a:cubicBezTo>
                  <a:pt x="273" y="7"/>
                  <a:pt x="264" y="10"/>
                  <a:pt x="257" y="15"/>
                </a:cubicBezTo>
                <a:cubicBezTo>
                  <a:pt x="249" y="20"/>
                  <a:pt x="242" y="25"/>
                  <a:pt x="235" y="32"/>
                </a:cubicBezTo>
                <a:cubicBezTo>
                  <a:pt x="228" y="38"/>
                  <a:pt x="220" y="45"/>
                  <a:pt x="213" y="53"/>
                </a:cubicBezTo>
                <a:cubicBezTo>
                  <a:pt x="205" y="45"/>
                  <a:pt x="198" y="38"/>
                  <a:pt x="191" y="32"/>
                </a:cubicBezTo>
                <a:cubicBezTo>
                  <a:pt x="184" y="25"/>
                  <a:pt x="177" y="20"/>
                  <a:pt x="169" y="15"/>
                </a:cubicBezTo>
                <a:cubicBezTo>
                  <a:pt x="161" y="10"/>
                  <a:pt x="153" y="7"/>
                  <a:pt x="144" y="4"/>
                </a:cubicBezTo>
                <a:cubicBezTo>
                  <a:pt x="135" y="1"/>
                  <a:pt x="125" y="0"/>
                  <a:pt x="113" y="0"/>
                </a:cubicBezTo>
                <a:cubicBezTo>
                  <a:pt x="98" y="0"/>
                  <a:pt x="83" y="3"/>
                  <a:pt x="69" y="9"/>
                </a:cubicBezTo>
                <a:cubicBezTo>
                  <a:pt x="56" y="15"/>
                  <a:pt x="44" y="23"/>
                  <a:pt x="33" y="33"/>
                </a:cubicBezTo>
                <a:cubicBezTo>
                  <a:pt x="23" y="43"/>
                  <a:pt x="15" y="55"/>
                  <a:pt x="9" y="69"/>
                </a:cubicBezTo>
                <a:cubicBezTo>
                  <a:pt x="3" y="83"/>
                  <a:pt x="0" y="98"/>
                  <a:pt x="0" y="113"/>
                </a:cubicBezTo>
                <a:cubicBezTo>
                  <a:pt x="0" y="128"/>
                  <a:pt x="3" y="143"/>
                  <a:pt x="9" y="156"/>
                </a:cubicBezTo>
                <a:cubicBezTo>
                  <a:pt x="15" y="170"/>
                  <a:pt x="23" y="182"/>
                  <a:pt x="33" y="193"/>
                </a:cubicBez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noFill/>
              <a:effectLst/>
              <a:uLnTx/>
              <a:uFillTx/>
              <a:latin typeface="Segoe UI"/>
              <a:ea typeface="+mn-ea"/>
              <a:cs typeface="+mn-cs"/>
            </a:endParaRPr>
          </a:p>
        </p:txBody>
      </p:sp>
      <p:sp>
        <p:nvSpPr>
          <p:cNvPr id="193" name="Title 84">
            <a:extLst>
              <a:ext uri="{FF2B5EF4-FFF2-40B4-BE49-F238E27FC236}">
                <a16:creationId xmlns:a16="http://schemas.microsoft.com/office/drawing/2014/main" id="{6EF815FB-1135-4BA2-BD27-B6EB475F3447}"/>
              </a:ext>
            </a:extLst>
          </p:cNvPr>
          <p:cNvSpPr txBox="1">
            <a:spLocks/>
          </p:cNvSpPr>
          <p:nvPr/>
        </p:nvSpPr>
        <p:spPr>
          <a:xfrm>
            <a:off x="2524483" y="617098"/>
            <a:ext cx="2054985"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Customers</a:t>
            </a:r>
          </a:p>
        </p:txBody>
      </p:sp>
      <p:sp>
        <p:nvSpPr>
          <p:cNvPr id="194" name="Title 84">
            <a:extLst>
              <a:ext uri="{FF2B5EF4-FFF2-40B4-BE49-F238E27FC236}">
                <a16:creationId xmlns:a16="http://schemas.microsoft.com/office/drawing/2014/main" id="{22CDF49B-81FC-40F4-BA27-4E1CC95BE29F}"/>
              </a:ext>
            </a:extLst>
          </p:cNvPr>
          <p:cNvSpPr txBox="1">
            <a:spLocks/>
          </p:cNvSpPr>
          <p:nvPr/>
        </p:nvSpPr>
        <p:spPr>
          <a:xfrm>
            <a:off x="5235159" y="617098"/>
            <a:ext cx="4413582"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Azure Machine Learning</a:t>
            </a:r>
          </a:p>
        </p:txBody>
      </p:sp>
      <p:sp>
        <p:nvSpPr>
          <p:cNvPr id="18" name="Rectangle 17">
            <a:extLst>
              <a:ext uri="{FF2B5EF4-FFF2-40B4-BE49-F238E27FC236}">
                <a16:creationId xmlns:a16="http://schemas.microsoft.com/office/drawing/2014/main" id="{4B4FBA53-2D45-484D-A2A3-BCDB9E9A736E}"/>
              </a:ext>
            </a:extLst>
          </p:cNvPr>
          <p:cNvSpPr/>
          <p:nvPr/>
        </p:nvSpPr>
        <p:spPr>
          <a:xfrm>
            <a:off x="83820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 name="Rectangle 18">
            <a:extLst>
              <a:ext uri="{FF2B5EF4-FFF2-40B4-BE49-F238E27FC236}">
                <a16:creationId xmlns:a16="http://schemas.microsoft.com/office/drawing/2014/main" id="{16435EF4-93F5-4379-933B-3F8D7B6A1C0D}"/>
              </a:ext>
            </a:extLst>
          </p:cNvPr>
          <p:cNvSpPr/>
          <p:nvPr/>
        </p:nvSpPr>
        <p:spPr>
          <a:xfrm>
            <a:off x="8964857"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0" name="Rectangle 19">
            <a:extLst>
              <a:ext uri="{FF2B5EF4-FFF2-40B4-BE49-F238E27FC236}">
                <a16:creationId xmlns:a16="http://schemas.microsoft.com/office/drawing/2014/main" id="{A68F33A5-0FAF-4140-849D-34F673001CA3}"/>
              </a:ext>
            </a:extLst>
          </p:cNvPr>
          <p:cNvSpPr/>
          <p:nvPr/>
        </p:nvSpPr>
        <p:spPr>
          <a:xfrm>
            <a:off x="625129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 name="Text Placeholder 1">
            <a:extLst>
              <a:ext uri="{FF2B5EF4-FFF2-40B4-BE49-F238E27FC236}">
                <a16:creationId xmlns:a16="http://schemas.microsoft.com/office/drawing/2014/main" id="{BB07A00F-4E3C-4C24-9C7D-0512793862A0}"/>
              </a:ext>
            </a:extLst>
          </p:cNvPr>
          <p:cNvSpPr>
            <a:spLocks noGrp="1"/>
          </p:cNvSpPr>
          <p:nvPr>
            <p:ph type="body" sz="quarter" idx="16"/>
          </p:nvPr>
        </p:nvSpPr>
        <p:spPr>
          <a:xfrm>
            <a:off x="838359" y="4099560"/>
            <a:ext cx="2468563" cy="307975"/>
          </a:xfrm>
        </p:spPr>
        <p:txBody>
          <a:bodyPr/>
          <a:lstStyle/>
          <a:p>
            <a:r>
              <a:rPr lang="en-US" dirty="0"/>
              <a:t>For all</a:t>
            </a:r>
            <a:br>
              <a:rPr lang="en-US" dirty="0"/>
            </a:br>
            <a:r>
              <a:rPr lang="en-US" dirty="0"/>
              <a:t>Skill levels</a:t>
            </a:r>
          </a:p>
          <a:p>
            <a:endParaRPr lang="en-US" dirty="0"/>
          </a:p>
        </p:txBody>
      </p:sp>
      <p:sp>
        <p:nvSpPr>
          <p:cNvPr id="3" name="Text Placeholder 2">
            <a:extLst>
              <a:ext uri="{FF2B5EF4-FFF2-40B4-BE49-F238E27FC236}">
                <a16:creationId xmlns:a16="http://schemas.microsoft.com/office/drawing/2014/main" id="{398D19D9-C407-4B9A-B515-859DE681F0B7}"/>
              </a:ext>
            </a:extLst>
          </p:cNvPr>
          <p:cNvSpPr>
            <a:spLocks noGrp="1"/>
          </p:cNvSpPr>
          <p:nvPr>
            <p:ph type="body" sz="quarter" idx="17"/>
          </p:nvPr>
        </p:nvSpPr>
        <p:spPr>
          <a:xfrm>
            <a:off x="3554611" y="4099560"/>
            <a:ext cx="2468880" cy="307777"/>
          </a:xfrm>
        </p:spPr>
        <p:txBody>
          <a:bodyPr/>
          <a:lstStyle/>
          <a:p>
            <a:r>
              <a:rPr lang="en-US" dirty="0"/>
              <a:t>Industry leading</a:t>
            </a:r>
            <a:br>
              <a:rPr lang="en-US" dirty="0"/>
            </a:br>
            <a:r>
              <a:rPr lang="en-US" dirty="0" err="1"/>
              <a:t>MLOps</a:t>
            </a:r>
            <a:endParaRPr lang="en-US" dirty="0"/>
          </a:p>
          <a:p>
            <a:endParaRPr lang="en-US" dirty="0"/>
          </a:p>
        </p:txBody>
      </p:sp>
      <p:sp>
        <p:nvSpPr>
          <p:cNvPr id="5" name="Text Placeholder 4">
            <a:extLst>
              <a:ext uri="{FF2B5EF4-FFF2-40B4-BE49-F238E27FC236}">
                <a16:creationId xmlns:a16="http://schemas.microsoft.com/office/drawing/2014/main" id="{95EABF6C-5CB2-4C29-A4A6-190255BD0320}"/>
              </a:ext>
            </a:extLst>
          </p:cNvPr>
          <p:cNvSpPr>
            <a:spLocks noGrp="1"/>
          </p:cNvSpPr>
          <p:nvPr>
            <p:ph type="body" sz="quarter" idx="18"/>
          </p:nvPr>
        </p:nvSpPr>
        <p:spPr>
          <a:xfrm>
            <a:off x="6251449" y="4099560"/>
            <a:ext cx="2468563" cy="307975"/>
          </a:xfrm>
        </p:spPr>
        <p:txBody>
          <a:bodyPr/>
          <a:lstStyle/>
          <a:p>
            <a:r>
              <a:rPr lang="en-US" dirty="0"/>
              <a:t>Responsible ML</a:t>
            </a:r>
          </a:p>
          <a:p>
            <a:endParaRPr lang="en-US" dirty="0"/>
          </a:p>
        </p:txBody>
      </p:sp>
      <p:sp>
        <p:nvSpPr>
          <p:cNvPr id="6" name="Text Placeholder 5">
            <a:extLst>
              <a:ext uri="{FF2B5EF4-FFF2-40B4-BE49-F238E27FC236}">
                <a16:creationId xmlns:a16="http://schemas.microsoft.com/office/drawing/2014/main" id="{FFB9A5D4-74D5-488F-A0B8-E937FDD9531B}"/>
              </a:ext>
            </a:extLst>
          </p:cNvPr>
          <p:cNvSpPr>
            <a:spLocks noGrp="1"/>
          </p:cNvSpPr>
          <p:nvPr>
            <p:ph type="body" sz="quarter" idx="19"/>
          </p:nvPr>
        </p:nvSpPr>
        <p:spPr>
          <a:xfrm>
            <a:off x="8964858" y="4099560"/>
            <a:ext cx="2468563" cy="307975"/>
          </a:xfrm>
        </p:spPr>
        <p:txBody>
          <a:bodyPr/>
          <a:lstStyle/>
          <a:p>
            <a:r>
              <a:rPr lang="en-US" dirty="0"/>
              <a:t>Open and </a:t>
            </a:r>
            <a:br>
              <a:rPr lang="en-US" dirty="0"/>
            </a:br>
            <a:r>
              <a:rPr lang="en-US" dirty="0"/>
              <a:t>interoperable</a:t>
            </a:r>
          </a:p>
          <a:p>
            <a:endParaRPr lang="en-US" dirty="0"/>
          </a:p>
        </p:txBody>
      </p:sp>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838200" y="486456"/>
            <a:ext cx="10515600" cy="648199"/>
          </a:xfrm>
          <a:prstGeom prst="rect">
            <a:avLst/>
          </a:prstGeom>
        </p:spPr>
        <p:txBody>
          <a:bodyPr wrap="square" anchor="t">
            <a:normAutofit/>
          </a:bodyPr>
          <a:lstStyle/>
          <a:p>
            <a:r>
              <a:rPr lang="en-US" dirty="0"/>
              <a:t>Azure Machine Learning</a:t>
            </a:r>
          </a:p>
        </p:txBody>
      </p:sp>
      <p:grpSp>
        <p:nvGrpSpPr>
          <p:cNvPr id="13" name="Group 12">
            <a:extLst>
              <a:ext uri="{FF2B5EF4-FFF2-40B4-BE49-F238E27FC236}">
                <a16:creationId xmlns:a16="http://schemas.microsoft.com/office/drawing/2014/main" id="{1121735C-96F3-45C3-977B-1501CCBB7ABE}"/>
              </a:ext>
            </a:extLst>
          </p:cNvPr>
          <p:cNvGrpSpPr/>
          <p:nvPr/>
        </p:nvGrpSpPr>
        <p:grpSpPr>
          <a:xfrm>
            <a:off x="9704902" y="2795143"/>
            <a:ext cx="917103" cy="847023"/>
            <a:chOff x="9664969" y="2124583"/>
            <a:chExt cx="917103" cy="847023"/>
          </a:xfrm>
        </p:grpSpPr>
        <p:grpSp>
          <p:nvGrpSpPr>
            <p:cNvPr id="22" name="Group 21">
              <a:extLst>
                <a:ext uri="{FF2B5EF4-FFF2-40B4-BE49-F238E27FC236}">
                  <a16:creationId xmlns:a16="http://schemas.microsoft.com/office/drawing/2014/main" id="{84892A8D-230F-4C80-8D80-0873955255C4}"/>
                </a:ext>
              </a:extLst>
            </p:cNvPr>
            <p:cNvGrpSpPr/>
            <p:nvPr/>
          </p:nvGrpSpPr>
          <p:grpSpPr>
            <a:xfrm>
              <a:off x="9664969" y="2309869"/>
              <a:ext cx="470966" cy="246457"/>
              <a:chOff x="13721512" y="1085822"/>
              <a:chExt cx="3673755" cy="1922480"/>
            </a:xfrm>
          </p:grpSpPr>
          <p:grpSp>
            <p:nvGrpSpPr>
              <p:cNvPr id="48" name="Group 47">
                <a:extLst>
                  <a:ext uri="{FF2B5EF4-FFF2-40B4-BE49-F238E27FC236}">
                    <a16:creationId xmlns:a16="http://schemas.microsoft.com/office/drawing/2014/main" id="{4B7EB32A-3B06-4AFE-BC7C-027CDDF549D0}"/>
                  </a:ext>
                </a:extLst>
              </p:cNvPr>
              <p:cNvGrpSpPr/>
              <p:nvPr/>
            </p:nvGrpSpPr>
            <p:grpSpPr>
              <a:xfrm>
                <a:off x="13727467" y="1202243"/>
                <a:ext cx="3341598" cy="1806059"/>
                <a:chOff x="13727467" y="1202243"/>
                <a:chExt cx="3341598" cy="1806059"/>
              </a:xfrm>
            </p:grpSpPr>
            <p:sp>
              <p:nvSpPr>
                <p:cNvPr id="50" name="Isosceles Triangle 49">
                  <a:extLst>
                    <a:ext uri="{FF2B5EF4-FFF2-40B4-BE49-F238E27FC236}">
                      <a16:creationId xmlns:a16="http://schemas.microsoft.com/office/drawing/2014/main" id="{18C403B3-ED2D-42B8-A17A-416E56332680}"/>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Isosceles Triangle 50">
                  <a:extLst>
                    <a:ext uri="{FF2B5EF4-FFF2-40B4-BE49-F238E27FC236}">
                      <a16:creationId xmlns:a16="http://schemas.microsoft.com/office/drawing/2014/main" id="{385204FE-504F-4D55-A128-C5453F5BC003}"/>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Isosceles Triangle 375">
                  <a:extLst>
                    <a:ext uri="{FF2B5EF4-FFF2-40B4-BE49-F238E27FC236}">
                      <a16:creationId xmlns:a16="http://schemas.microsoft.com/office/drawing/2014/main" id="{0C027C96-6582-413E-9B2D-FD7EAC0BE77A}"/>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Freeform: Shape 48">
                <a:extLst>
                  <a:ext uri="{FF2B5EF4-FFF2-40B4-BE49-F238E27FC236}">
                    <a16:creationId xmlns:a16="http://schemas.microsoft.com/office/drawing/2014/main" id="{1FAC1080-6DAA-4065-B576-DF3CC7B7DED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F0BEB960-B672-4750-8D0E-8B8BD70F09B3}"/>
                </a:ext>
              </a:extLst>
            </p:cNvPr>
            <p:cNvGrpSpPr/>
            <p:nvPr/>
          </p:nvGrpSpPr>
          <p:grpSpPr>
            <a:xfrm>
              <a:off x="9978266" y="2222938"/>
              <a:ext cx="323597" cy="360640"/>
              <a:chOff x="9978266" y="2222938"/>
              <a:chExt cx="323597" cy="360640"/>
            </a:xfrm>
          </p:grpSpPr>
          <p:sp>
            <p:nvSpPr>
              <p:cNvPr id="45" name="Isosceles Triangle 44">
                <a:extLst>
                  <a:ext uri="{FF2B5EF4-FFF2-40B4-BE49-F238E27FC236}">
                    <a16:creationId xmlns:a16="http://schemas.microsoft.com/office/drawing/2014/main" id="{4677C8E4-D120-496A-86D9-7B48385D0EB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a:extLst>
                  <a:ext uri="{FF2B5EF4-FFF2-40B4-BE49-F238E27FC236}">
                    <a16:creationId xmlns:a16="http://schemas.microsoft.com/office/drawing/2014/main" id="{AD485EEB-4AA6-4DB4-8D68-4E1A23B8F9F9}"/>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375">
                <a:extLst>
                  <a:ext uri="{FF2B5EF4-FFF2-40B4-BE49-F238E27FC236}">
                    <a16:creationId xmlns:a16="http://schemas.microsoft.com/office/drawing/2014/main" id="{5F95922A-FBCB-420D-9219-8ECB3C177DF8}"/>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Freeform: Shape 43">
              <a:extLst>
                <a:ext uri="{FF2B5EF4-FFF2-40B4-BE49-F238E27FC236}">
                  <a16:creationId xmlns:a16="http://schemas.microsoft.com/office/drawing/2014/main" id="{853219CC-0F99-496F-B305-5FE0449EB8C0}"/>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8F9B41DA-8A23-4B07-8B05-CF3960AD42DB}"/>
                </a:ext>
              </a:extLst>
            </p:cNvPr>
            <p:cNvGrpSpPr/>
            <p:nvPr/>
          </p:nvGrpSpPr>
          <p:grpSpPr>
            <a:xfrm rot="2124180" flipH="1" flipV="1">
              <a:off x="9911732" y="2725149"/>
              <a:ext cx="470966" cy="246457"/>
              <a:chOff x="13721512" y="1085822"/>
              <a:chExt cx="3673755" cy="1922480"/>
            </a:xfrm>
          </p:grpSpPr>
          <p:grpSp>
            <p:nvGrpSpPr>
              <p:cNvPr id="38" name="Group 37">
                <a:extLst>
                  <a:ext uri="{FF2B5EF4-FFF2-40B4-BE49-F238E27FC236}">
                    <a16:creationId xmlns:a16="http://schemas.microsoft.com/office/drawing/2014/main" id="{4D9BB3D0-12BF-4AE4-8142-414113CC6C29}"/>
                  </a:ext>
                </a:extLst>
              </p:cNvPr>
              <p:cNvGrpSpPr/>
              <p:nvPr/>
            </p:nvGrpSpPr>
            <p:grpSpPr>
              <a:xfrm>
                <a:off x="13727467" y="1202243"/>
                <a:ext cx="3341598" cy="1806059"/>
                <a:chOff x="13727467" y="1202243"/>
                <a:chExt cx="3341598" cy="1806059"/>
              </a:xfrm>
            </p:grpSpPr>
            <p:sp>
              <p:nvSpPr>
                <p:cNvPr id="40" name="Isosceles Triangle 39">
                  <a:extLst>
                    <a:ext uri="{FF2B5EF4-FFF2-40B4-BE49-F238E27FC236}">
                      <a16:creationId xmlns:a16="http://schemas.microsoft.com/office/drawing/2014/main" id="{041D732F-DFC3-44E5-A172-10A1C5404C71}"/>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0A1B08D-12EB-4D45-AAAE-A6A0F09E9471}"/>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375">
                  <a:extLst>
                    <a:ext uri="{FF2B5EF4-FFF2-40B4-BE49-F238E27FC236}">
                      <a16:creationId xmlns:a16="http://schemas.microsoft.com/office/drawing/2014/main" id="{CECAC916-CC87-4EB6-AD54-4070474F738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Freeform: Shape 38">
                <a:extLst>
                  <a:ext uri="{FF2B5EF4-FFF2-40B4-BE49-F238E27FC236}">
                    <a16:creationId xmlns:a16="http://schemas.microsoft.com/office/drawing/2014/main" id="{1F724920-E4B5-41A5-A5AD-917B0F1B4182}"/>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FBD5AB8-7AD9-4E18-AA73-7025DDCCD4B9}"/>
                </a:ext>
              </a:extLst>
            </p:cNvPr>
            <p:cNvGrpSpPr/>
            <p:nvPr/>
          </p:nvGrpSpPr>
          <p:grpSpPr>
            <a:xfrm rot="17317314">
              <a:off x="9632120" y="2608617"/>
              <a:ext cx="470966" cy="246457"/>
              <a:chOff x="13721512" y="1085822"/>
              <a:chExt cx="3673755" cy="1922480"/>
            </a:xfrm>
          </p:grpSpPr>
          <p:grpSp>
            <p:nvGrpSpPr>
              <p:cNvPr id="33" name="Group 32">
                <a:extLst>
                  <a:ext uri="{FF2B5EF4-FFF2-40B4-BE49-F238E27FC236}">
                    <a16:creationId xmlns:a16="http://schemas.microsoft.com/office/drawing/2014/main" id="{DB92C758-CAB2-4051-8B9B-3E7B6BC4B498}"/>
                  </a:ext>
                </a:extLst>
              </p:cNvPr>
              <p:cNvGrpSpPr/>
              <p:nvPr/>
            </p:nvGrpSpPr>
            <p:grpSpPr>
              <a:xfrm>
                <a:off x="13727467" y="1202243"/>
                <a:ext cx="3341598" cy="1806059"/>
                <a:chOff x="13727467" y="1202243"/>
                <a:chExt cx="3341598" cy="1806059"/>
              </a:xfrm>
            </p:grpSpPr>
            <p:sp>
              <p:nvSpPr>
                <p:cNvPr id="35" name="Isosceles Triangle 34">
                  <a:extLst>
                    <a:ext uri="{FF2B5EF4-FFF2-40B4-BE49-F238E27FC236}">
                      <a16:creationId xmlns:a16="http://schemas.microsoft.com/office/drawing/2014/main" id="{5A905FBD-1B8A-4F3A-A088-8890546DB8F2}"/>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Isosceles Triangle 35">
                  <a:extLst>
                    <a:ext uri="{FF2B5EF4-FFF2-40B4-BE49-F238E27FC236}">
                      <a16:creationId xmlns:a16="http://schemas.microsoft.com/office/drawing/2014/main" id="{0EEE5EB3-DAC0-4058-B098-6023ECEA0904}"/>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Isosceles Triangle 375">
                  <a:extLst>
                    <a:ext uri="{FF2B5EF4-FFF2-40B4-BE49-F238E27FC236}">
                      <a16:creationId xmlns:a16="http://schemas.microsoft.com/office/drawing/2014/main" id="{5530EB0B-0C25-4D72-A474-ACFBED72D1D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Freeform: Shape 33">
                <a:extLst>
                  <a:ext uri="{FF2B5EF4-FFF2-40B4-BE49-F238E27FC236}">
                    <a16:creationId xmlns:a16="http://schemas.microsoft.com/office/drawing/2014/main" id="{6393D6EC-7CD7-4FC7-8AB4-215013B81B2B}"/>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68534B03-11EA-4FB1-9AE8-C4DA50AF1948}"/>
                </a:ext>
              </a:extLst>
            </p:cNvPr>
            <p:cNvGrpSpPr/>
            <p:nvPr/>
          </p:nvGrpSpPr>
          <p:grpSpPr>
            <a:xfrm rot="8733085">
              <a:off x="10111106" y="2505403"/>
              <a:ext cx="470966" cy="246457"/>
              <a:chOff x="13721512" y="1085822"/>
              <a:chExt cx="3673755" cy="1922480"/>
            </a:xfrm>
          </p:grpSpPr>
          <p:grpSp>
            <p:nvGrpSpPr>
              <p:cNvPr id="28" name="Group 27">
                <a:extLst>
                  <a:ext uri="{FF2B5EF4-FFF2-40B4-BE49-F238E27FC236}">
                    <a16:creationId xmlns:a16="http://schemas.microsoft.com/office/drawing/2014/main" id="{50754FA3-9B8F-4741-B785-F531DE080C69}"/>
                  </a:ext>
                </a:extLst>
              </p:cNvPr>
              <p:cNvGrpSpPr/>
              <p:nvPr/>
            </p:nvGrpSpPr>
            <p:grpSpPr>
              <a:xfrm>
                <a:off x="13727467" y="1202243"/>
                <a:ext cx="3341598" cy="1806059"/>
                <a:chOff x="13727467" y="1202243"/>
                <a:chExt cx="3341598" cy="1806059"/>
              </a:xfrm>
            </p:grpSpPr>
            <p:sp>
              <p:nvSpPr>
                <p:cNvPr id="30" name="Isosceles Triangle 29">
                  <a:extLst>
                    <a:ext uri="{FF2B5EF4-FFF2-40B4-BE49-F238E27FC236}">
                      <a16:creationId xmlns:a16="http://schemas.microsoft.com/office/drawing/2014/main" id="{B21F5E10-1900-4012-A41A-302B3769D8D3}"/>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88DEF2DF-19F2-490E-9D5F-EECE4AE6C329}"/>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Isosceles Triangle 375">
                  <a:extLst>
                    <a:ext uri="{FF2B5EF4-FFF2-40B4-BE49-F238E27FC236}">
                      <a16:creationId xmlns:a16="http://schemas.microsoft.com/office/drawing/2014/main" id="{98865ED0-AB30-4034-AEF4-C4C23DED9F52}"/>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Freeform: Shape 28">
                <a:extLst>
                  <a:ext uri="{FF2B5EF4-FFF2-40B4-BE49-F238E27FC236}">
                    <a16:creationId xmlns:a16="http://schemas.microsoft.com/office/drawing/2014/main" id="{37BB7672-7CD7-43AB-A657-0B8DFB17289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11DDE69-0888-4534-9DB2-3D12A1EF2ADE}"/>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D8438DC3-9973-419C-A1BA-FB343E8A6AD6}"/>
              </a:ext>
            </a:extLst>
          </p:cNvPr>
          <p:cNvGrpSpPr/>
          <p:nvPr/>
        </p:nvGrpSpPr>
        <p:grpSpPr>
          <a:xfrm>
            <a:off x="7147315" y="2813442"/>
            <a:ext cx="676830" cy="806086"/>
            <a:chOff x="10360925" y="1869605"/>
            <a:chExt cx="513810" cy="611934"/>
          </a:xfrm>
        </p:grpSpPr>
        <p:sp>
          <p:nvSpPr>
            <p:cNvPr id="55" name="Freeform 128">
              <a:extLst>
                <a:ext uri="{FF2B5EF4-FFF2-40B4-BE49-F238E27FC236}">
                  <a16:creationId xmlns:a16="http://schemas.microsoft.com/office/drawing/2014/main" id="{0294E184-F186-4A0F-BBE2-18DD1AF7F7B7}"/>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check">
              <a:extLst>
                <a:ext uri="{FF2B5EF4-FFF2-40B4-BE49-F238E27FC236}">
                  <a16:creationId xmlns:a16="http://schemas.microsoft.com/office/drawing/2014/main" id="{4A372FC4-8946-4061-AB31-353FE5AFDC0A}"/>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C80E12D2-2069-4D01-838B-3B6A01B0110D}"/>
              </a:ext>
            </a:extLst>
          </p:cNvPr>
          <p:cNvGrpSpPr/>
          <p:nvPr/>
        </p:nvGrpSpPr>
        <p:grpSpPr>
          <a:xfrm>
            <a:off x="4302801" y="2854339"/>
            <a:ext cx="909435" cy="721482"/>
            <a:chOff x="4262868" y="2183779"/>
            <a:chExt cx="909435" cy="721482"/>
          </a:xfrm>
        </p:grpSpPr>
        <p:sp>
          <p:nvSpPr>
            <p:cNvPr id="58" name="Arrow: Bent 22">
              <a:extLst>
                <a:ext uri="{FF2B5EF4-FFF2-40B4-BE49-F238E27FC236}">
                  <a16:creationId xmlns:a16="http://schemas.microsoft.com/office/drawing/2014/main" id="{BDAE9EAC-FF92-4318-BECD-49FED9060395}"/>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9" name="Arrow: Bent 24">
              <a:extLst>
                <a:ext uri="{FF2B5EF4-FFF2-40B4-BE49-F238E27FC236}">
                  <a16:creationId xmlns:a16="http://schemas.microsoft.com/office/drawing/2014/main" id="{5896CE25-0C41-4549-8C7D-6E2510FE069B}"/>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 name="Arrow: Bent 76">
              <a:extLst>
                <a:ext uri="{FF2B5EF4-FFF2-40B4-BE49-F238E27FC236}">
                  <a16:creationId xmlns:a16="http://schemas.microsoft.com/office/drawing/2014/main" id="{13BE2C6E-0C0C-43B5-BE0D-08AA37F135E5}"/>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151970F5-ED68-4E55-993A-72D0B3BCF9F6}"/>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C3378148-E3A2-4A1C-A3A2-4C22CBCEBF55}"/>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D2DDE799-11FE-43C5-91D5-B8011EF700E3}"/>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BB379573-75F0-45D7-929F-C7E934FDEA22}"/>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37627238-4314-49E6-B111-FABC932156D3}"/>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88CA8ACB-C3C5-4A3A-BD74-169E0D624C1A}"/>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9AADCFF2-E7A2-4561-B9CE-ADF548B5D175}"/>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8" name="Rectangle 67">
              <a:extLst>
                <a:ext uri="{FF2B5EF4-FFF2-40B4-BE49-F238E27FC236}">
                  <a16:creationId xmlns:a16="http://schemas.microsoft.com/office/drawing/2014/main" id="{F71D69F6-CB03-43E4-B808-A8B5145461DF}"/>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9" name="Rectangle 68">
              <a:extLst>
                <a:ext uri="{FF2B5EF4-FFF2-40B4-BE49-F238E27FC236}">
                  <a16:creationId xmlns:a16="http://schemas.microsoft.com/office/drawing/2014/main" id="{9D33B2FE-6B41-4358-9514-E88CB292345F}"/>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70" name="Rectangle 69">
              <a:extLst>
                <a:ext uri="{FF2B5EF4-FFF2-40B4-BE49-F238E27FC236}">
                  <a16:creationId xmlns:a16="http://schemas.microsoft.com/office/drawing/2014/main" id="{4C982A38-CAAA-42BB-97E3-BC964490B01F}"/>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71" name="Straight Connector 70">
              <a:extLst>
                <a:ext uri="{FF2B5EF4-FFF2-40B4-BE49-F238E27FC236}">
                  <a16:creationId xmlns:a16="http://schemas.microsoft.com/office/drawing/2014/main" id="{5988C0FA-6770-42D3-B604-141772FBC249}"/>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5A56949-7F3D-4216-A220-21FB2518FB54}"/>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3" name="Straight Connector 72">
              <a:extLst>
                <a:ext uri="{FF2B5EF4-FFF2-40B4-BE49-F238E27FC236}">
                  <a16:creationId xmlns:a16="http://schemas.microsoft.com/office/drawing/2014/main" id="{6CAA4AAA-08A4-4FD1-8FA3-A519C1A0EC2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4" name="Straight Connector 73">
              <a:extLst>
                <a:ext uri="{FF2B5EF4-FFF2-40B4-BE49-F238E27FC236}">
                  <a16:creationId xmlns:a16="http://schemas.microsoft.com/office/drawing/2014/main" id="{0D3B01A0-9C68-44BB-884E-CE6DAD71D538}"/>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5" name="Straight Connector 74">
              <a:extLst>
                <a:ext uri="{FF2B5EF4-FFF2-40B4-BE49-F238E27FC236}">
                  <a16:creationId xmlns:a16="http://schemas.microsoft.com/office/drawing/2014/main" id="{95E00F4E-CCED-4AAF-9405-F14B6741F18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6" name="Group 4">
              <a:extLst>
                <a:ext uri="{FF2B5EF4-FFF2-40B4-BE49-F238E27FC236}">
                  <a16:creationId xmlns:a16="http://schemas.microsoft.com/office/drawing/2014/main" id="{31DF2179-7448-485E-ADAE-666CECB8FBDD}"/>
                </a:ext>
              </a:extLst>
            </p:cNvPr>
            <p:cNvGrpSpPr>
              <a:grpSpLocks noChangeAspect="1"/>
            </p:cNvGrpSpPr>
            <p:nvPr/>
          </p:nvGrpSpPr>
          <p:grpSpPr bwMode="auto">
            <a:xfrm>
              <a:off x="4987026" y="2624845"/>
              <a:ext cx="185277" cy="280416"/>
              <a:chOff x="1057" y="999"/>
              <a:chExt cx="225" cy="312"/>
            </a:xfrm>
            <a:solidFill>
              <a:srgbClr val="0078D4"/>
            </a:solidFill>
          </p:grpSpPr>
          <p:sp>
            <p:nvSpPr>
              <p:cNvPr id="94" name="Oval 5">
                <a:extLst>
                  <a:ext uri="{FF2B5EF4-FFF2-40B4-BE49-F238E27FC236}">
                    <a16:creationId xmlns:a16="http://schemas.microsoft.com/office/drawing/2014/main" id="{BD46C126-2E1E-4055-BFA4-2F8FA8D617D2}"/>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Freeform 6">
                <a:extLst>
                  <a:ext uri="{FF2B5EF4-FFF2-40B4-BE49-F238E27FC236}">
                    <a16:creationId xmlns:a16="http://schemas.microsoft.com/office/drawing/2014/main" id="{C8EF551B-C291-4676-9EE5-54B0F5AE5C2C}"/>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Freeform 7">
                <a:extLst>
                  <a:ext uri="{FF2B5EF4-FFF2-40B4-BE49-F238E27FC236}">
                    <a16:creationId xmlns:a16="http://schemas.microsoft.com/office/drawing/2014/main" id="{D4DC0EE4-276E-42BA-9CE8-CB629458F9D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8">
                <a:extLst>
                  <a:ext uri="{FF2B5EF4-FFF2-40B4-BE49-F238E27FC236}">
                    <a16:creationId xmlns:a16="http://schemas.microsoft.com/office/drawing/2014/main" id="{B8689CC0-D04B-4270-90CC-9198B5018BC8}"/>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7" name="Group 96">
              <a:extLst>
                <a:ext uri="{FF2B5EF4-FFF2-40B4-BE49-F238E27FC236}">
                  <a16:creationId xmlns:a16="http://schemas.microsoft.com/office/drawing/2014/main" id="{5D60DFA2-7DA3-466C-B92D-F259C0111A08}"/>
                </a:ext>
              </a:extLst>
            </p:cNvPr>
            <p:cNvGrpSpPr>
              <a:grpSpLocks noChangeAspect="1"/>
            </p:cNvGrpSpPr>
            <p:nvPr/>
          </p:nvGrpSpPr>
          <p:grpSpPr bwMode="auto">
            <a:xfrm>
              <a:off x="4262868" y="2183779"/>
              <a:ext cx="270894" cy="276711"/>
              <a:chOff x="2208" y="2791"/>
              <a:chExt cx="312" cy="292"/>
            </a:xfrm>
          </p:grpSpPr>
          <p:sp>
            <p:nvSpPr>
              <p:cNvPr id="78" name="Rectangle 98">
                <a:extLst>
                  <a:ext uri="{FF2B5EF4-FFF2-40B4-BE49-F238E27FC236}">
                    <a16:creationId xmlns:a16="http://schemas.microsoft.com/office/drawing/2014/main" id="{6B7D22D9-5B6F-47E4-9FDC-781D523347F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Rectangle 99">
                <a:extLst>
                  <a:ext uri="{FF2B5EF4-FFF2-40B4-BE49-F238E27FC236}">
                    <a16:creationId xmlns:a16="http://schemas.microsoft.com/office/drawing/2014/main" id="{49FB32C2-6A38-4B02-AA4F-1FD6F23DC3F4}"/>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Rectangle 100">
                <a:extLst>
                  <a:ext uri="{FF2B5EF4-FFF2-40B4-BE49-F238E27FC236}">
                    <a16:creationId xmlns:a16="http://schemas.microsoft.com/office/drawing/2014/main" id="{3D88FE2D-F360-4CED-B561-D3785B892BA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101">
                <a:extLst>
                  <a:ext uri="{FF2B5EF4-FFF2-40B4-BE49-F238E27FC236}">
                    <a16:creationId xmlns:a16="http://schemas.microsoft.com/office/drawing/2014/main" id="{896F1480-986A-4D19-9773-F92D3C2E8A94}"/>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2">
                <a:extLst>
                  <a:ext uri="{FF2B5EF4-FFF2-40B4-BE49-F238E27FC236}">
                    <a16:creationId xmlns:a16="http://schemas.microsoft.com/office/drawing/2014/main" id="{6E484B85-BC5A-403C-BA81-C090CA46DD0E}"/>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3">
                <a:extLst>
                  <a:ext uri="{FF2B5EF4-FFF2-40B4-BE49-F238E27FC236}">
                    <a16:creationId xmlns:a16="http://schemas.microsoft.com/office/drawing/2014/main" id="{71D047B4-E583-4C25-8B86-EE48B041638C}"/>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4">
                <a:extLst>
                  <a:ext uri="{FF2B5EF4-FFF2-40B4-BE49-F238E27FC236}">
                    <a16:creationId xmlns:a16="http://schemas.microsoft.com/office/drawing/2014/main" id="{6B5B7DCE-E5A1-4B9C-8D21-7DF7A2477A19}"/>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5">
                <a:extLst>
                  <a:ext uri="{FF2B5EF4-FFF2-40B4-BE49-F238E27FC236}">
                    <a16:creationId xmlns:a16="http://schemas.microsoft.com/office/drawing/2014/main" id="{112C1110-0729-4B26-8D01-EA81FA175EAD}"/>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6">
                <a:extLst>
                  <a:ext uri="{FF2B5EF4-FFF2-40B4-BE49-F238E27FC236}">
                    <a16:creationId xmlns:a16="http://schemas.microsoft.com/office/drawing/2014/main" id="{56469C65-43DB-42DA-BCB1-E7F4D80462DB}"/>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07">
                <a:extLst>
                  <a:ext uri="{FF2B5EF4-FFF2-40B4-BE49-F238E27FC236}">
                    <a16:creationId xmlns:a16="http://schemas.microsoft.com/office/drawing/2014/main" id="{9FB48F20-7797-4616-BE5A-74172BC73899}"/>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08">
                <a:extLst>
                  <a:ext uri="{FF2B5EF4-FFF2-40B4-BE49-F238E27FC236}">
                    <a16:creationId xmlns:a16="http://schemas.microsoft.com/office/drawing/2014/main" id="{4D5EB69A-4E24-4303-AEAF-1AE8B18BF9E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09">
                <a:extLst>
                  <a:ext uri="{FF2B5EF4-FFF2-40B4-BE49-F238E27FC236}">
                    <a16:creationId xmlns:a16="http://schemas.microsoft.com/office/drawing/2014/main" id="{721F4F98-BAA4-4A02-A013-8FA69551688A}"/>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0">
                <a:extLst>
                  <a:ext uri="{FF2B5EF4-FFF2-40B4-BE49-F238E27FC236}">
                    <a16:creationId xmlns:a16="http://schemas.microsoft.com/office/drawing/2014/main" id="{DF2ED370-E604-4533-8737-3F5B9C026956}"/>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Oval 111">
                <a:extLst>
                  <a:ext uri="{FF2B5EF4-FFF2-40B4-BE49-F238E27FC236}">
                    <a16:creationId xmlns:a16="http://schemas.microsoft.com/office/drawing/2014/main" id="{8AB9DA37-7B4D-427C-8139-7D7ED7E6A1C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Oval 112">
                <a:extLst>
                  <a:ext uri="{FF2B5EF4-FFF2-40B4-BE49-F238E27FC236}">
                    <a16:creationId xmlns:a16="http://schemas.microsoft.com/office/drawing/2014/main" id="{67439202-48B4-4A43-A589-67EA7D9BFD3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Oval 113">
                <a:extLst>
                  <a:ext uri="{FF2B5EF4-FFF2-40B4-BE49-F238E27FC236}">
                    <a16:creationId xmlns:a16="http://schemas.microsoft.com/office/drawing/2014/main" id="{526C0747-34F8-4F63-8F69-C525E6C2A36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100" name="Picture 99">
            <a:extLst>
              <a:ext uri="{FF2B5EF4-FFF2-40B4-BE49-F238E27FC236}">
                <a16:creationId xmlns:a16="http://schemas.microsoft.com/office/drawing/2014/main" id="{2315B15A-6417-4883-BECD-E35EB4DD4C4C}"/>
              </a:ext>
            </a:extLst>
          </p:cNvPr>
          <p:cNvPicPr>
            <a:picLocks noChangeAspect="1"/>
          </p:cNvPicPr>
          <p:nvPr/>
        </p:nvPicPr>
        <p:blipFill>
          <a:blip r:embed="rId2"/>
          <a:stretch>
            <a:fillRect/>
          </a:stretch>
        </p:blipFill>
        <p:spPr>
          <a:xfrm>
            <a:off x="1784166" y="2854329"/>
            <a:ext cx="576948" cy="576948"/>
          </a:xfrm>
          <a:prstGeom prst="rect">
            <a:avLst/>
          </a:prstGeom>
        </p:spPr>
      </p:pic>
      <p:sp>
        <p:nvSpPr>
          <p:cNvPr id="8" name="Text Placeholder 4">
            <a:extLst>
              <a:ext uri="{FF2B5EF4-FFF2-40B4-BE49-F238E27FC236}">
                <a16:creationId xmlns:a16="http://schemas.microsoft.com/office/drawing/2014/main" id="{0983BBF4-AA67-4A8C-8B59-CA00344C4DFB}"/>
              </a:ext>
            </a:extLst>
          </p:cNvPr>
          <p:cNvSpPr txBox="1">
            <a:spLocks/>
          </p:cNvSpPr>
          <p:nvPr/>
        </p:nvSpPr>
        <p:spPr>
          <a:xfrm>
            <a:off x="643654" y="934792"/>
            <a:ext cx="11025188" cy="48925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accent1">
                    <a:lumMod val="60000"/>
                    <a:lumOff val="40000"/>
                  </a:schemeClr>
                </a:solidFill>
              </a:rPr>
              <a:t>Customer promise</a:t>
            </a:r>
          </a:p>
        </p:txBody>
      </p:sp>
      <p:sp>
        <p:nvSpPr>
          <p:cNvPr id="10" name="Rectangle 9">
            <a:extLst>
              <a:ext uri="{FF2B5EF4-FFF2-40B4-BE49-F238E27FC236}">
                <a16:creationId xmlns:a16="http://schemas.microsoft.com/office/drawing/2014/main" id="{7ECB6C99-95D0-47E6-B1CA-926B604E7114}"/>
              </a:ext>
            </a:extLst>
          </p:cNvPr>
          <p:cNvSpPr/>
          <p:nvPr/>
        </p:nvSpPr>
        <p:spPr bwMode="auto">
          <a:xfrm>
            <a:off x="6133112" y="2164080"/>
            <a:ext cx="5535729" cy="3070860"/>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8B1C3BE2-8EDE-4ADB-9EA6-E65273A1DA4F}"/>
              </a:ext>
            </a:extLst>
          </p:cNvPr>
          <p:cNvSpPr/>
          <p:nvPr/>
        </p:nvSpPr>
        <p:spPr bwMode="auto">
          <a:xfrm>
            <a:off x="614198" y="2171728"/>
            <a:ext cx="2807438" cy="3070860"/>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87419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E57391A0-AAAE-4D4B-A198-26C178FA44C8}"/>
              </a:ext>
            </a:extLst>
          </p:cNvPr>
          <p:cNvSpPr txBox="1">
            <a:spLocks/>
          </p:cNvSpPr>
          <p:nvPr/>
        </p:nvSpPr>
        <p:spPr>
          <a:xfrm>
            <a:off x="5412193" y="765070"/>
            <a:ext cx="1367618" cy="553998"/>
          </a:xfrm>
          <a:prstGeom prst="rect">
            <a:avLst/>
          </a:prstGeom>
        </p:spPr>
        <p:txBody>
          <a:bodyPr vert="horz" wrap="non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sz="4000" b="0" i="0" u="none" strike="noStrike" cap="none" spc="-5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light" panose="020B0402040204020203" pitchFamily="34" charset="0"/>
                <a:cs typeface="Segoe UI Semilight" panose="020B0402040204020203" pitchFamily="34" charset="0"/>
              </a:rPr>
              <a:t>MLOps</a:t>
            </a:r>
          </a:p>
        </p:txBody>
      </p:sp>
      <p:grpSp>
        <p:nvGrpSpPr>
          <p:cNvPr id="3" name="Group 2">
            <a:extLst>
              <a:ext uri="{FF2B5EF4-FFF2-40B4-BE49-F238E27FC236}">
                <a16:creationId xmlns:a16="http://schemas.microsoft.com/office/drawing/2014/main" id="{B23DBC56-587F-4938-9B78-195D85FDF652}"/>
              </a:ext>
            </a:extLst>
          </p:cNvPr>
          <p:cNvGrpSpPr/>
          <p:nvPr/>
        </p:nvGrpSpPr>
        <p:grpSpPr>
          <a:xfrm>
            <a:off x="3000855" y="1893714"/>
            <a:ext cx="6190291" cy="3070572"/>
            <a:chOff x="3000162" y="2026022"/>
            <a:chExt cx="6190291" cy="3070572"/>
          </a:xfrm>
        </p:grpSpPr>
        <p:grpSp>
          <p:nvGrpSpPr>
            <p:cNvPr id="70" name="Group 69">
              <a:extLst>
                <a:ext uri="{FF2B5EF4-FFF2-40B4-BE49-F238E27FC236}">
                  <a16:creationId xmlns:a16="http://schemas.microsoft.com/office/drawing/2014/main" id="{315E28BE-0227-493C-B74D-5B38211BAB64}"/>
                </a:ext>
              </a:extLst>
            </p:cNvPr>
            <p:cNvGrpSpPr/>
            <p:nvPr/>
          </p:nvGrpSpPr>
          <p:grpSpPr>
            <a:xfrm>
              <a:off x="3000162" y="2026022"/>
              <a:ext cx="6190291" cy="3070572"/>
              <a:chOff x="3000162" y="2319936"/>
              <a:chExt cx="6190291" cy="3070572"/>
            </a:xfrm>
          </p:grpSpPr>
          <p:sp>
            <p:nvSpPr>
              <p:cNvPr id="41" name="Isosceles Triangle 40">
                <a:extLst>
                  <a:ext uri="{FF2B5EF4-FFF2-40B4-BE49-F238E27FC236}">
                    <a16:creationId xmlns:a16="http://schemas.microsoft.com/office/drawing/2014/main" id="{E0A47CC5-F8C2-438D-AB46-F8A88D8A940F}"/>
                  </a:ext>
                </a:extLst>
              </p:cNvPr>
              <p:cNvSpPr/>
              <p:nvPr/>
            </p:nvSpPr>
            <p:spPr bwMode="auto">
              <a:xfrm rot="20168399" flipH="1">
                <a:off x="6085430" y="4343894"/>
                <a:ext cx="127628" cy="110024"/>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46" name="Oval 45">
                <a:extLst>
                  <a:ext uri="{FF2B5EF4-FFF2-40B4-BE49-F238E27FC236}">
                    <a16:creationId xmlns:a16="http://schemas.microsoft.com/office/drawing/2014/main" id="{1F94D80B-3E65-49BE-8317-03EC7CC36482}"/>
                  </a:ext>
                </a:extLst>
              </p:cNvPr>
              <p:cNvSpPr/>
              <p:nvPr/>
            </p:nvSpPr>
            <p:spPr bwMode="auto">
              <a:xfrm>
                <a:off x="3067049" y="2358484"/>
                <a:ext cx="2994652" cy="2994651"/>
              </a:xfrm>
              <a:prstGeom prst="ellipse">
                <a:avLst/>
              </a:prstGeom>
              <a:noFill/>
              <a:ln w="22225" cap="flat">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effectLst/>
                  <a:uLnTx/>
                  <a:uFillTx/>
                  <a:latin typeface="Segoe UI"/>
                  <a:ea typeface="+mn-ea"/>
                  <a:cs typeface="+mn-cs"/>
                </a:endParaRPr>
              </a:p>
            </p:txBody>
          </p:sp>
          <p:sp>
            <p:nvSpPr>
              <p:cNvPr id="13" name="Rectangle 12">
                <a:extLst>
                  <a:ext uri="{FF2B5EF4-FFF2-40B4-BE49-F238E27FC236}">
                    <a16:creationId xmlns:a16="http://schemas.microsoft.com/office/drawing/2014/main" id="{07766581-A208-42CE-82E6-2DC17BEB1129}"/>
                  </a:ext>
                </a:extLst>
              </p:cNvPr>
              <p:cNvSpPr/>
              <p:nvPr/>
            </p:nvSpPr>
            <p:spPr bwMode="auto">
              <a:xfrm>
                <a:off x="5920112" y="3347984"/>
                <a:ext cx="276504" cy="8530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9" name="Freeform 8">
                <a:extLst>
                  <a:ext uri="{FF2B5EF4-FFF2-40B4-BE49-F238E27FC236}">
                    <a16:creationId xmlns:a16="http://schemas.microsoft.com/office/drawing/2014/main" id="{37D71D78-1E25-41C7-B25B-00FF73C1A820}"/>
                  </a:ext>
                </a:extLst>
              </p:cNvPr>
              <p:cNvSpPr>
                <a:spLocks/>
              </p:cNvSpPr>
              <p:nvPr/>
            </p:nvSpPr>
            <p:spPr bwMode="auto">
              <a:xfrm>
                <a:off x="6026868" y="2319936"/>
                <a:ext cx="3098081" cy="3070572"/>
              </a:xfrm>
              <a:custGeom>
                <a:avLst/>
                <a:gdLst>
                  <a:gd name="T0" fmla="*/ 1036 w 3144"/>
                  <a:gd name="T1" fmla="*/ 721 h 1070"/>
                  <a:gd name="T2" fmla="*/ 534 w 3144"/>
                  <a:gd name="T3" fmla="*/ 1070 h 1070"/>
                  <a:gd name="T4" fmla="*/ 0 w 3144"/>
                  <a:gd name="T5" fmla="*/ 535 h 1070"/>
                  <a:gd name="T6" fmla="*/ 534 w 3144"/>
                  <a:gd name="T7" fmla="*/ 0 h 1070"/>
                  <a:gd name="T8" fmla="*/ 1016 w 3144"/>
                  <a:gd name="T9" fmla="*/ 303 h 1070"/>
                  <a:gd name="T10" fmla="*/ 1057 w 3144"/>
                  <a:gd name="T11" fmla="*/ 469 h 1070"/>
                  <a:gd name="T12" fmla="*/ 1075 w 3144"/>
                  <a:gd name="T13" fmla="*/ 623 h 1070"/>
                  <a:gd name="T14" fmla="*/ 1573 w 3144"/>
                  <a:gd name="T15" fmla="*/ 1041 h 1070"/>
                  <a:gd name="T16" fmla="*/ 2068 w 3144"/>
                  <a:gd name="T17" fmla="*/ 639 h 1070"/>
                  <a:gd name="T18" fmla="*/ 2087 w 3144"/>
                  <a:gd name="T19" fmla="*/ 509 h 1070"/>
                  <a:gd name="T20" fmla="*/ 2102 w 3144"/>
                  <a:gd name="T21" fmla="*/ 384 h 1070"/>
                  <a:gd name="T22" fmla="*/ 2612 w 3144"/>
                  <a:gd name="T23" fmla="*/ 3 h 1070"/>
                  <a:gd name="T24" fmla="*/ 3144 w 3144"/>
                  <a:gd name="T25" fmla="*/ 535 h 1070"/>
                  <a:gd name="T26" fmla="*/ 2612 w 3144"/>
                  <a:gd name="T27" fmla="*/ 1067 h 1070"/>
                  <a:gd name="T28" fmla="*/ 2111 w 3144"/>
                  <a:gd name="T29" fmla="*/ 715 h 1070"/>
                  <a:gd name="connsiteX0" fmla="*/ 1698 w 10000"/>
                  <a:gd name="connsiteY0" fmla="*/ 10000 h 10000"/>
                  <a:gd name="connsiteX1" fmla="*/ 0 w 10000"/>
                  <a:gd name="connsiteY1" fmla="*/ 5000 h 10000"/>
                  <a:gd name="connsiteX2" fmla="*/ 1698 w 10000"/>
                  <a:gd name="connsiteY2" fmla="*/ 0 h 10000"/>
                  <a:gd name="connsiteX3" fmla="*/ 3232 w 10000"/>
                  <a:gd name="connsiteY3" fmla="*/ 2832 h 10000"/>
                  <a:gd name="connsiteX4" fmla="*/ 3362 w 10000"/>
                  <a:gd name="connsiteY4" fmla="*/ 4383 h 10000"/>
                  <a:gd name="connsiteX5" fmla="*/ 3419 w 10000"/>
                  <a:gd name="connsiteY5" fmla="*/ 5822 h 10000"/>
                  <a:gd name="connsiteX6" fmla="*/ 5003 w 10000"/>
                  <a:gd name="connsiteY6" fmla="*/ 9729 h 10000"/>
                  <a:gd name="connsiteX7" fmla="*/ 6578 w 10000"/>
                  <a:gd name="connsiteY7" fmla="*/ 5972 h 10000"/>
                  <a:gd name="connsiteX8" fmla="*/ 6638 w 10000"/>
                  <a:gd name="connsiteY8" fmla="*/ 4757 h 10000"/>
                  <a:gd name="connsiteX9" fmla="*/ 6686 w 10000"/>
                  <a:gd name="connsiteY9" fmla="*/ 3589 h 10000"/>
                  <a:gd name="connsiteX10" fmla="*/ 8308 w 10000"/>
                  <a:gd name="connsiteY10" fmla="*/ 28 h 10000"/>
                  <a:gd name="connsiteX11" fmla="*/ 10000 w 10000"/>
                  <a:gd name="connsiteY11" fmla="*/ 5000 h 10000"/>
                  <a:gd name="connsiteX12" fmla="*/ 8308 w 10000"/>
                  <a:gd name="connsiteY12" fmla="*/ 9972 h 10000"/>
                  <a:gd name="connsiteX13" fmla="*/ 6714 w 10000"/>
                  <a:gd name="connsiteY13" fmla="*/ 6682 h 10000"/>
                  <a:gd name="connsiteX0" fmla="*/ 0 w 10000"/>
                  <a:gd name="connsiteY0" fmla="*/ 5000 h 9972"/>
                  <a:gd name="connsiteX1" fmla="*/ 1698 w 10000"/>
                  <a:gd name="connsiteY1" fmla="*/ 0 h 9972"/>
                  <a:gd name="connsiteX2" fmla="*/ 3232 w 10000"/>
                  <a:gd name="connsiteY2" fmla="*/ 2832 h 9972"/>
                  <a:gd name="connsiteX3" fmla="*/ 3362 w 10000"/>
                  <a:gd name="connsiteY3" fmla="*/ 4383 h 9972"/>
                  <a:gd name="connsiteX4" fmla="*/ 3419 w 10000"/>
                  <a:gd name="connsiteY4" fmla="*/ 5822 h 9972"/>
                  <a:gd name="connsiteX5" fmla="*/ 5003 w 10000"/>
                  <a:gd name="connsiteY5" fmla="*/ 9729 h 9972"/>
                  <a:gd name="connsiteX6" fmla="*/ 6578 w 10000"/>
                  <a:gd name="connsiteY6" fmla="*/ 5972 h 9972"/>
                  <a:gd name="connsiteX7" fmla="*/ 6638 w 10000"/>
                  <a:gd name="connsiteY7" fmla="*/ 4757 h 9972"/>
                  <a:gd name="connsiteX8" fmla="*/ 6686 w 10000"/>
                  <a:gd name="connsiteY8" fmla="*/ 3589 h 9972"/>
                  <a:gd name="connsiteX9" fmla="*/ 8308 w 10000"/>
                  <a:gd name="connsiteY9" fmla="*/ 28 h 9972"/>
                  <a:gd name="connsiteX10" fmla="*/ 10000 w 10000"/>
                  <a:gd name="connsiteY10" fmla="*/ 5000 h 9972"/>
                  <a:gd name="connsiteX11" fmla="*/ 8308 w 10000"/>
                  <a:gd name="connsiteY11" fmla="*/ 9972 h 9972"/>
                  <a:gd name="connsiteX12" fmla="*/ 6714 w 10000"/>
                  <a:gd name="connsiteY12" fmla="*/ 6682 h 9972"/>
                  <a:gd name="connsiteX0" fmla="*/ 0 w 8302"/>
                  <a:gd name="connsiteY0" fmla="*/ 0 h 10000"/>
                  <a:gd name="connsiteX1" fmla="*/ 1534 w 8302"/>
                  <a:gd name="connsiteY1" fmla="*/ 2840 h 10000"/>
                  <a:gd name="connsiteX2" fmla="*/ 1664 w 8302"/>
                  <a:gd name="connsiteY2" fmla="*/ 4395 h 10000"/>
                  <a:gd name="connsiteX3" fmla="*/ 1721 w 8302"/>
                  <a:gd name="connsiteY3" fmla="*/ 5838 h 10000"/>
                  <a:gd name="connsiteX4" fmla="*/ 3305 w 8302"/>
                  <a:gd name="connsiteY4" fmla="*/ 9756 h 10000"/>
                  <a:gd name="connsiteX5" fmla="*/ 4880 w 8302"/>
                  <a:gd name="connsiteY5" fmla="*/ 5989 h 10000"/>
                  <a:gd name="connsiteX6" fmla="*/ 4940 w 8302"/>
                  <a:gd name="connsiteY6" fmla="*/ 4770 h 10000"/>
                  <a:gd name="connsiteX7" fmla="*/ 4988 w 8302"/>
                  <a:gd name="connsiteY7" fmla="*/ 3599 h 10000"/>
                  <a:gd name="connsiteX8" fmla="*/ 6610 w 8302"/>
                  <a:gd name="connsiteY8" fmla="*/ 28 h 10000"/>
                  <a:gd name="connsiteX9" fmla="*/ 8302 w 8302"/>
                  <a:gd name="connsiteY9" fmla="*/ 5014 h 10000"/>
                  <a:gd name="connsiteX10" fmla="*/ 6610 w 8302"/>
                  <a:gd name="connsiteY10" fmla="*/ 10000 h 10000"/>
                  <a:gd name="connsiteX11" fmla="*/ 5016 w 8302"/>
                  <a:gd name="connsiteY11" fmla="*/ 6701 h 10000"/>
                  <a:gd name="connsiteX0" fmla="*/ 0 w 8152"/>
                  <a:gd name="connsiteY0" fmla="*/ 2812 h 9972"/>
                  <a:gd name="connsiteX1" fmla="*/ 156 w 8152"/>
                  <a:gd name="connsiteY1" fmla="*/ 4367 h 9972"/>
                  <a:gd name="connsiteX2" fmla="*/ 225 w 8152"/>
                  <a:gd name="connsiteY2" fmla="*/ 5810 h 9972"/>
                  <a:gd name="connsiteX3" fmla="*/ 2133 w 8152"/>
                  <a:gd name="connsiteY3" fmla="*/ 9728 h 9972"/>
                  <a:gd name="connsiteX4" fmla="*/ 4030 w 8152"/>
                  <a:gd name="connsiteY4" fmla="*/ 5961 h 9972"/>
                  <a:gd name="connsiteX5" fmla="*/ 4102 w 8152"/>
                  <a:gd name="connsiteY5" fmla="*/ 4742 h 9972"/>
                  <a:gd name="connsiteX6" fmla="*/ 4160 w 8152"/>
                  <a:gd name="connsiteY6" fmla="*/ 3571 h 9972"/>
                  <a:gd name="connsiteX7" fmla="*/ 6114 w 8152"/>
                  <a:gd name="connsiteY7" fmla="*/ 0 h 9972"/>
                  <a:gd name="connsiteX8" fmla="*/ 8152 w 8152"/>
                  <a:gd name="connsiteY8" fmla="*/ 4986 h 9972"/>
                  <a:gd name="connsiteX9" fmla="*/ 6114 w 8152"/>
                  <a:gd name="connsiteY9" fmla="*/ 9972 h 9972"/>
                  <a:gd name="connsiteX10" fmla="*/ 4194 w 8152"/>
                  <a:gd name="connsiteY10" fmla="*/ 6673 h 9972"/>
                  <a:gd name="connsiteX0" fmla="*/ 0 w 9809"/>
                  <a:gd name="connsiteY0" fmla="*/ 4379 h 10000"/>
                  <a:gd name="connsiteX1" fmla="*/ 85 w 9809"/>
                  <a:gd name="connsiteY1" fmla="*/ 5826 h 10000"/>
                  <a:gd name="connsiteX2" fmla="*/ 2426 w 9809"/>
                  <a:gd name="connsiteY2" fmla="*/ 9755 h 10000"/>
                  <a:gd name="connsiteX3" fmla="*/ 4753 w 9809"/>
                  <a:gd name="connsiteY3" fmla="*/ 5978 h 10000"/>
                  <a:gd name="connsiteX4" fmla="*/ 4841 w 9809"/>
                  <a:gd name="connsiteY4" fmla="*/ 4755 h 10000"/>
                  <a:gd name="connsiteX5" fmla="*/ 4912 w 9809"/>
                  <a:gd name="connsiteY5" fmla="*/ 3581 h 10000"/>
                  <a:gd name="connsiteX6" fmla="*/ 7309 w 9809"/>
                  <a:gd name="connsiteY6" fmla="*/ 0 h 10000"/>
                  <a:gd name="connsiteX7" fmla="*/ 9809 w 9809"/>
                  <a:gd name="connsiteY7" fmla="*/ 5000 h 10000"/>
                  <a:gd name="connsiteX8" fmla="*/ 7309 w 9809"/>
                  <a:gd name="connsiteY8" fmla="*/ 10000 h 10000"/>
                  <a:gd name="connsiteX9" fmla="*/ 4954 w 9809"/>
                  <a:gd name="connsiteY9" fmla="*/ 6692 h 10000"/>
                  <a:gd name="connsiteX0" fmla="*/ 0 w 9913"/>
                  <a:gd name="connsiteY0" fmla="*/ 5826 h 10000"/>
                  <a:gd name="connsiteX1" fmla="*/ 2386 w 9913"/>
                  <a:gd name="connsiteY1" fmla="*/ 9755 h 10000"/>
                  <a:gd name="connsiteX2" fmla="*/ 4759 w 9913"/>
                  <a:gd name="connsiteY2" fmla="*/ 5978 h 10000"/>
                  <a:gd name="connsiteX3" fmla="*/ 4848 w 9913"/>
                  <a:gd name="connsiteY3" fmla="*/ 4755 h 10000"/>
                  <a:gd name="connsiteX4" fmla="*/ 4921 w 9913"/>
                  <a:gd name="connsiteY4" fmla="*/ 3581 h 10000"/>
                  <a:gd name="connsiteX5" fmla="*/ 7364 w 9913"/>
                  <a:gd name="connsiteY5" fmla="*/ 0 h 10000"/>
                  <a:gd name="connsiteX6" fmla="*/ 9913 w 9913"/>
                  <a:gd name="connsiteY6" fmla="*/ 5000 h 10000"/>
                  <a:gd name="connsiteX7" fmla="*/ 7364 w 9913"/>
                  <a:gd name="connsiteY7" fmla="*/ 10000 h 10000"/>
                  <a:gd name="connsiteX8" fmla="*/ 4963 w 9913"/>
                  <a:gd name="connsiteY8" fmla="*/ 6692 h 10000"/>
                  <a:gd name="connsiteX0" fmla="*/ 0 w 7593"/>
                  <a:gd name="connsiteY0" fmla="*/ 9755 h 10000"/>
                  <a:gd name="connsiteX1" fmla="*/ 2394 w 7593"/>
                  <a:gd name="connsiteY1" fmla="*/ 5978 h 10000"/>
                  <a:gd name="connsiteX2" fmla="*/ 2484 w 7593"/>
                  <a:gd name="connsiteY2" fmla="*/ 4755 h 10000"/>
                  <a:gd name="connsiteX3" fmla="*/ 2557 w 7593"/>
                  <a:gd name="connsiteY3" fmla="*/ 3581 h 10000"/>
                  <a:gd name="connsiteX4" fmla="*/ 5022 w 7593"/>
                  <a:gd name="connsiteY4" fmla="*/ 0 h 10000"/>
                  <a:gd name="connsiteX5" fmla="*/ 7593 w 7593"/>
                  <a:gd name="connsiteY5" fmla="*/ 5000 h 10000"/>
                  <a:gd name="connsiteX6" fmla="*/ 5022 w 7593"/>
                  <a:gd name="connsiteY6" fmla="*/ 10000 h 10000"/>
                  <a:gd name="connsiteX7" fmla="*/ 2600 w 7593"/>
                  <a:gd name="connsiteY7" fmla="*/ 6692 h 10000"/>
                  <a:gd name="connsiteX0" fmla="*/ 0 w 6847"/>
                  <a:gd name="connsiteY0" fmla="*/ 5978 h 10000"/>
                  <a:gd name="connsiteX1" fmla="*/ 118 w 6847"/>
                  <a:gd name="connsiteY1" fmla="*/ 4755 h 10000"/>
                  <a:gd name="connsiteX2" fmla="*/ 215 w 6847"/>
                  <a:gd name="connsiteY2" fmla="*/ 3581 h 10000"/>
                  <a:gd name="connsiteX3" fmla="*/ 3461 w 6847"/>
                  <a:gd name="connsiteY3" fmla="*/ 0 h 10000"/>
                  <a:gd name="connsiteX4" fmla="*/ 6847 w 6847"/>
                  <a:gd name="connsiteY4" fmla="*/ 5000 h 10000"/>
                  <a:gd name="connsiteX5" fmla="*/ 3461 w 6847"/>
                  <a:gd name="connsiteY5" fmla="*/ 10000 h 10000"/>
                  <a:gd name="connsiteX6" fmla="*/ 271 w 6847"/>
                  <a:gd name="connsiteY6" fmla="*/ 669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7" h="10000">
                    <a:moveTo>
                      <a:pt x="0" y="5978"/>
                    </a:moveTo>
                    <a:cubicBezTo>
                      <a:pt x="0" y="5978"/>
                      <a:pt x="113" y="5348"/>
                      <a:pt x="118" y="4755"/>
                    </a:cubicBezTo>
                    <a:cubicBezTo>
                      <a:pt x="125" y="4155"/>
                      <a:pt x="215" y="3581"/>
                      <a:pt x="215" y="3581"/>
                    </a:cubicBezTo>
                    <a:cubicBezTo>
                      <a:pt x="627" y="1513"/>
                      <a:pt x="1925" y="0"/>
                      <a:pt x="3461" y="0"/>
                    </a:cubicBezTo>
                    <a:cubicBezTo>
                      <a:pt x="5331" y="0"/>
                      <a:pt x="6847" y="2236"/>
                      <a:pt x="6847" y="5000"/>
                    </a:cubicBezTo>
                    <a:cubicBezTo>
                      <a:pt x="6847" y="7764"/>
                      <a:pt x="5331" y="10000"/>
                      <a:pt x="3461" y="10000"/>
                    </a:cubicBezTo>
                    <a:cubicBezTo>
                      <a:pt x="1990" y="10000"/>
                      <a:pt x="743" y="8618"/>
                      <a:pt x="271" y="6692"/>
                    </a:cubicBezTo>
                  </a:path>
                </a:pathLst>
              </a:custGeom>
              <a:noFill/>
              <a:ln w="22225" cap="flat">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4" name="Isosceles Triangle 43">
                <a:extLst>
                  <a:ext uri="{FF2B5EF4-FFF2-40B4-BE49-F238E27FC236}">
                    <a16:creationId xmlns:a16="http://schemas.microsoft.com/office/drawing/2014/main" id="{B6E0FF9C-C771-441E-A388-0BDFAF1F9F4F}"/>
                  </a:ext>
                </a:extLst>
              </p:cNvPr>
              <p:cNvSpPr/>
              <p:nvPr/>
            </p:nvSpPr>
            <p:spPr bwMode="auto">
              <a:xfrm rot="9339017" flipH="1">
                <a:off x="5910049" y="3277700"/>
                <a:ext cx="127628" cy="110024"/>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50" name="Isosceles Triangle 49">
                <a:extLst>
                  <a:ext uri="{FF2B5EF4-FFF2-40B4-BE49-F238E27FC236}">
                    <a16:creationId xmlns:a16="http://schemas.microsoft.com/office/drawing/2014/main" id="{98642798-0307-4D25-A0EF-267BD2376A39}"/>
                  </a:ext>
                </a:extLst>
              </p:cNvPr>
              <p:cNvSpPr/>
              <p:nvPr/>
            </p:nvSpPr>
            <p:spPr bwMode="auto">
              <a:xfrm flipH="1">
                <a:off x="3000162" y="3739663"/>
                <a:ext cx="127628" cy="110024"/>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51" name="Isosceles Triangle 50">
                <a:extLst>
                  <a:ext uri="{FF2B5EF4-FFF2-40B4-BE49-F238E27FC236}">
                    <a16:creationId xmlns:a16="http://schemas.microsoft.com/office/drawing/2014/main" id="{24ED670C-8353-4060-9240-6E7DB1DD8260}"/>
                  </a:ext>
                </a:extLst>
              </p:cNvPr>
              <p:cNvSpPr/>
              <p:nvPr/>
            </p:nvSpPr>
            <p:spPr bwMode="auto">
              <a:xfrm flipH="1" flipV="1">
                <a:off x="9062825" y="3711088"/>
                <a:ext cx="127628" cy="110024"/>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grpSp>
        <p:grpSp>
          <p:nvGrpSpPr>
            <p:cNvPr id="68" name="Group 67">
              <a:extLst>
                <a:ext uri="{FF2B5EF4-FFF2-40B4-BE49-F238E27FC236}">
                  <a16:creationId xmlns:a16="http://schemas.microsoft.com/office/drawing/2014/main" id="{BFCF2F9A-8497-42FE-B9C5-BEF9D8AAB471}"/>
                </a:ext>
              </a:extLst>
            </p:cNvPr>
            <p:cNvGrpSpPr/>
            <p:nvPr/>
          </p:nvGrpSpPr>
          <p:grpSpPr>
            <a:xfrm>
              <a:off x="3280406" y="2279090"/>
              <a:ext cx="2587752" cy="2587752"/>
              <a:chOff x="3280406" y="2573004"/>
              <a:chExt cx="2587752" cy="2587752"/>
            </a:xfrm>
          </p:grpSpPr>
          <p:pic>
            <p:nvPicPr>
              <p:cNvPr id="65" name="Picture 64" descr="A picture containing person, woman, man, standing&#10;&#10;Description automatically generated">
                <a:extLst>
                  <a:ext uri="{FF2B5EF4-FFF2-40B4-BE49-F238E27FC236}">
                    <a16:creationId xmlns:a16="http://schemas.microsoft.com/office/drawing/2014/main" id="{0B66E5A2-B994-4A33-90A4-9F123DB962E3}"/>
                  </a:ext>
                </a:extLst>
              </p:cNvPr>
              <p:cNvPicPr>
                <a:picLocks noChangeAspect="1"/>
              </p:cNvPicPr>
              <p:nvPr/>
            </p:nvPicPr>
            <p:blipFill rotWithShape="1">
              <a:blip r:embed="rId3">
                <a:alphaModFix amt="60000"/>
              </a:blip>
              <a:srcRect l="43046" t="16101" r="1020" b="-2"/>
              <a:stretch/>
            </p:blipFill>
            <p:spPr>
              <a:xfrm>
                <a:off x="3280406" y="2573004"/>
                <a:ext cx="2587752" cy="2587752"/>
              </a:xfrm>
              <a:prstGeom prst="ellipse">
                <a:avLst/>
              </a:prstGeom>
            </p:spPr>
          </p:pic>
          <p:sp>
            <p:nvSpPr>
              <p:cNvPr id="53" name="TextBox 52">
                <a:extLst>
                  <a:ext uri="{FF2B5EF4-FFF2-40B4-BE49-F238E27FC236}">
                    <a16:creationId xmlns:a16="http://schemas.microsoft.com/office/drawing/2014/main" id="{D0E48834-5A14-46A4-851A-D1E42497210E}"/>
                  </a:ext>
                </a:extLst>
              </p:cNvPr>
              <p:cNvSpPr txBox="1"/>
              <p:nvPr/>
            </p:nvSpPr>
            <p:spPr>
              <a:xfrm>
                <a:off x="3777178" y="3712580"/>
                <a:ext cx="1593385" cy="307777"/>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6"/>
                    </a:solidFill>
                    <a:effectLst>
                      <a:outerShdw blurRad="482600" dir="2700000" algn="tl" rotWithShape="0">
                        <a:prstClr val="black"/>
                      </a:outerShdw>
                    </a:effectLst>
                    <a:uLnTx/>
                    <a:uFillTx/>
                    <a:latin typeface="Segoe UI Semibold"/>
                    <a:ea typeface="+mn-ea"/>
                    <a:cs typeface="+mn-cs"/>
                  </a:rPr>
                  <a:t>Data Scientist</a:t>
                </a:r>
              </a:p>
            </p:txBody>
          </p:sp>
        </p:grpSp>
        <p:grpSp>
          <p:nvGrpSpPr>
            <p:cNvPr id="69" name="Group 68">
              <a:extLst>
                <a:ext uri="{FF2B5EF4-FFF2-40B4-BE49-F238E27FC236}">
                  <a16:creationId xmlns:a16="http://schemas.microsoft.com/office/drawing/2014/main" id="{4BA41C3A-B6ED-4DD2-B878-011D07625E3B}"/>
                </a:ext>
              </a:extLst>
            </p:cNvPr>
            <p:cNvGrpSpPr/>
            <p:nvPr/>
          </p:nvGrpSpPr>
          <p:grpSpPr>
            <a:xfrm>
              <a:off x="6305166" y="2278267"/>
              <a:ext cx="2587752" cy="2587752"/>
              <a:chOff x="6305166" y="2572181"/>
              <a:chExt cx="2587752" cy="2587752"/>
            </a:xfrm>
          </p:grpSpPr>
          <p:pic>
            <p:nvPicPr>
              <p:cNvPr id="66" name="Picture 65">
                <a:extLst>
                  <a:ext uri="{FF2B5EF4-FFF2-40B4-BE49-F238E27FC236}">
                    <a16:creationId xmlns:a16="http://schemas.microsoft.com/office/drawing/2014/main" id="{29E33AC6-8AE3-4C08-954A-5F1FAE252A54}"/>
                  </a:ext>
                </a:extLst>
              </p:cNvPr>
              <p:cNvPicPr>
                <a:picLocks noChangeAspect="1"/>
              </p:cNvPicPr>
              <p:nvPr/>
            </p:nvPicPr>
            <p:blipFill rotWithShape="1">
              <a:blip r:embed="rId4">
                <a:alphaModFix amt="60000"/>
              </a:blip>
              <a:srcRect l="16715" r="16715"/>
              <a:stretch/>
            </p:blipFill>
            <p:spPr>
              <a:xfrm>
                <a:off x="6305166" y="2572181"/>
                <a:ext cx="2587752" cy="2587752"/>
              </a:xfrm>
              <a:prstGeom prst="ellipse">
                <a:avLst/>
              </a:prstGeom>
            </p:spPr>
          </p:pic>
          <p:sp>
            <p:nvSpPr>
              <p:cNvPr id="54" name="TextBox 53">
                <a:extLst>
                  <a:ext uri="{FF2B5EF4-FFF2-40B4-BE49-F238E27FC236}">
                    <a16:creationId xmlns:a16="http://schemas.microsoft.com/office/drawing/2014/main" id="{E5496992-C6B4-43A3-BA47-9C6692ED5A91}"/>
                  </a:ext>
                </a:extLst>
              </p:cNvPr>
              <p:cNvSpPr txBox="1"/>
              <p:nvPr/>
            </p:nvSpPr>
            <p:spPr>
              <a:xfrm>
                <a:off x="6750695" y="3712580"/>
                <a:ext cx="1697516" cy="307777"/>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6"/>
                    </a:solidFill>
                    <a:effectLst>
                      <a:outerShdw blurRad="482600" dir="2700000" algn="tl" rotWithShape="0">
                        <a:prstClr val="black"/>
                      </a:outerShdw>
                    </a:effectLst>
                    <a:uLnTx/>
                    <a:uFillTx/>
                    <a:latin typeface="Segoe UI Semibold"/>
                    <a:ea typeface="+mn-ea"/>
                    <a:cs typeface="+mn-cs"/>
                  </a:rPr>
                  <a:t>IT Professional</a:t>
                </a:r>
              </a:p>
            </p:txBody>
          </p:sp>
        </p:grpSp>
      </p:grpSp>
      <p:grpSp>
        <p:nvGrpSpPr>
          <p:cNvPr id="61" name="Group 60">
            <a:extLst>
              <a:ext uri="{FF2B5EF4-FFF2-40B4-BE49-F238E27FC236}">
                <a16:creationId xmlns:a16="http://schemas.microsoft.com/office/drawing/2014/main" id="{86314DF0-C205-4F76-BBED-ACDE8512F41C}"/>
              </a:ext>
            </a:extLst>
          </p:cNvPr>
          <p:cNvGrpSpPr/>
          <p:nvPr/>
        </p:nvGrpSpPr>
        <p:grpSpPr>
          <a:xfrm>
            <a:off x="1895918" y="5551987"/>
            <a:ext cx="8400165" cy="304800"/>
            <a:chOff x="1990725" y="5819775"/>
            <a:chExt cx="8400165" cy="304800"/>
          </a:xfrm>
        </p:grpSpPr>
        <p:sp>
          <p:nvSpPr>
            <p:cNvPr id="28" name="TextBox 27">
              <a:extLst>
                <a:ext uri="{FF2B5EF4-FFF2-40B4-BE49-F238E27FC236}">
                  <a16:creationId xmlns:a16="http://schemas.microsoft.com/office/drawing/2014/main" id="{3A174DCC-10B2-42D7-9813-1714390234C9}"/>
                </a:ext>
              </a:extLst>
            </p:cNvPr>
            <p:cNvSpPr txBox="1"/>
            <p:nvPr/>
          </p:nvSpPr>
          <p:spPr>
            <a:xfrm>
              <a:off x="1990725" y="5849065"/>
              <a:ext cx="2006575" cy="246221"/>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Model reproducibility</a:t>
              </a:r>
            </a:p>
          </p:txBody>
        </p:sp>
        <p:sp>
          <p:nvSpPr>
            <p:cNvPr id="30" name="TextBox 29">
              <a:extLst>
                <a:ext uri="{FF2B5EF4-FFF2-40B4-BE49-F238E27FC236}">
                  <a16:creationId xmlns:a16="http://schemas.microsoft.com/office/drawing/2014/main" id="{2CAF30AE-0FE4-4DF6-8C76-40F68164CAFB}"/>
                </a:ext>
              </a:extLst>
            </p:cNvPr>
            <p:cNvSpPr txBox="1"/>
            <p:nvPr/>
          </p:nvSpPr>
          <p:spPr>
            <a:xfrm>
              <a:off x="8829757" y="5849065"/>
              <a:ext cx="1561133" cy="246221"/>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Model retraining</a:t>
              </a:r>
            </a:p>
          </p:txBody>
        </p:sp>
        <p:sp>
          <p:nvSpPr>
            <p:cNvPr id="32" name="TextBox 31">
              <a:extLst>
                <a:ext uri="{FF2B5EF4-FFF2-40B4-BE49-F238E27FC236}">
                  <a16:creationId xmlns:a16="http://schemas.microsoft.com/office/drawing/2014/main" id="{D3A55694-60B3-4D24-BAFF-0238F1093130}"/>
                </a:ext>
              </a:extLst>
            </p:cNvPr>
            <p:cNvSpPr txBox="1"/>
            <p:nvPr/>
          </p:nvSpPr>
          <p:spPr>
            <a:xfrm>
              <a:off x="6560038" y="5849065"/>
              <a:ext cx="1771319" cy="246221"/>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Model deployment</a:t>
              </a:r>
            </a:p>
          </p:txBody>
        </p:sp>
        <p:sp>
          <p:nvSpPr>
            <p:cNvPr id="34" name="TextBox 33">
              <a:extLst>
                <a:ext uri="{FF2B5EF4-FFF2-40B4-BE49-F238E27FC236}">
                  <a16:creationId xmlns:a16="http://schemas.microsoft.com/office/drawing/2014/main" id="{827F291E-1953-4FA4-8208-3097F24D22D3}"/>
                </a:ext>
              </a:extLst>
            </p:cNvPr>
            <p:cNvSpPr txBox="1"/>
            <p:nvPr/>
          </p:nvSpPr>
          <p:spPr>
            <a:xfrm>
              <a:off x="4495698" y="5849065"/>
              <a:ext cx="1565942" cy="246221"/>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Model validation</a:t>
              </a:r>
            </a:p>
          </p:txBody>
        </p:sp>
        <p:grpSp>
          <p:nvGrpSpPr>
            <p:cNvPr id="60" name="Group 59">
              <a:extLst>
                <a:ext uri="{FF2B5EF4-FFF2-40B4-BE49-F238E27FC236}">
                  <a16:creationId xmlns:a16="http://schemas.microsoft.com/office/drawing/2014/main" id="{CAA89EC3-DCCB-4B34-A2D4-5005E37A138A}"/>
                </a:ext>
              </a:extLst>
            </p:cNvPr>
            <p:cNvGrpSpPr/>
            <p:nvPr/>
          </p:nvGrpSpPr>
          <p:grpSpPr>
            <a:xfrm>
              <a:off x="4246499" y="5819775"/>
              <a:ext cx="4334057" cy="304800"/>
              <a:chOff x="4246499" y="5772150"/>
              <a:chExt cx="4334057" cy="400050"/>
            </a:xfrm>
          </p:grpSpPr>
          <p:cxnSp>
            <p:nvCxnSpPr>
              <p:cNvPr id="57" name="Straight Connector 56">
                <a:extLst>
                  <a:ext uri="{FF2B5EF4-FFF2-40B4-BE49-F238E27FC236}">
                    <a16:creationId xmlns:a16="http://schemas.microsoft.com/office/drawing/2014/main" id="{C7F8FACB-2595-4F3A-83BF-7EBC7E7A6330}"/>
                  </a:ext>
                </a:extLst>
              </p:cNvPr>
              <p:cNvCxnSpPr>
                <a:cxnSpLocks/>
              </p:cNvCxnSpPr>
              <p:nvPr/>
            </p:nvCxnSpPr>
            <p:spPr>
              <a:xfrm>
                <a:off x="4246499" y="5772150"/>
                <a:ext cx="0" cy="40005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9541FF-A9F1-4F3F-8F99-AE5ECC2460E8}"/>
                  </a:ext>
                </a:extLst>
              </p:cNvPr>
              <p:cNvCxnSpPr>
                <a:cxnSpLocks/>
              </p:cNvCxnSpPr>
              <p:nvPr/>
            </p:nvCxnSpPr>
            <p:spPr>
              <a:xfrm>
                <a:off x="6310839" y="5772150"/>
                <a:ext cx="0" cy="40005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2118B25-FCAF-4F36-9749-F29871E5DC0C}"/>
                  </a:ext>
                </a:extLst>
              </p:cNvPr>
              <p:cNvCxnSpPr>
                <a:cxnSpLocks/>
              </p:cNvCxnSpPr>
              <p:nvPr/>
            </p:nvCxnSpPr>
            <p:spPr>
              <a:xfrm>
                <a:off x="8580556" y="5772150"/>
                <a:ext cx="0" cy="40005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20727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85185E-6 L 0 0.01898 " pathEditMode="relative" rAng="0" ptsTypes="AA">
                                      <p:cBhvr>
                                        <p:cTn id="9" dur="700" spd="-100000" fill="hold"/>
                                        <p:tgtEl>
                                          <p:spTgt spid="2"/>
                                        </p:tgtEl>
                                        <p:attrNameLst>
                                          <p:attrName>ppt_x</p:attrName>
                                          <p:attrName>ppt_y</p:attrName>
                                        </p:attrNameLst>
                                      </p:cBhvr>
                                      <p:rCtr x="0" y="949"/>
                                    </p:animMotion>
                                  </p:childTnLst>
                                </p:cTn>
                              </p:par>
                              <p:par>
                                <p:cTn id="10" presetID="10" presetClass="entr" presetSubtype="0" fill="hold" nodeType="withEffect">
                                  <p:stCondLst>
                                    <p:cond delay="8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42" presetClass="path" presetSubtype="0" decel="100000" fill="hold" nodeType="withEffect">
                                  <p:stCondLst>
                                    <p:cond delay="800"/>
                                  </p:stCondLst>
                                  <p:childTnLst>
                                    <p:animMotion origin="layout" path="M 0 -2.96296E-6 L 0 0.01898 " pathEditMode="relative" rAng="0" ptsTypes="AA">
                                      <p:cBhvr>
                                        <p:cTn id="14" dur="700" spd="-100000" fill="hold"/>
                                        <p:tgtEl>
                                          <p:spTgt spid="6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a:xfrm>
            <a:off x="588264" y="1074421"/>
            <a:ext cx="4692396" cy="4062394"/>
          </a:xfrm>
        </p:spPr>
        <p:txBody>
          <a:bodyPr anchor="t"/>
          <a:lstStyle/>
          <a:p>
            <a:r>
              <a:rPr lang="en-US" dirty="0"/>
              <a:t>Enterprise grade ML</a:t>
            </a:r>
            <a:br>
              <a:rPr lang="en-US" dirty="0"/>
            </a:br>
            <a:br>
              <a:rPr lang="en-US" sz="3200" b="0" dirty="0">
                <a:solidFill>
                  <a:schemeClr val="accent1"/>
                </a:solidFill>
                <a:latin typeface="Segoe UI Semilight" panose="020B0402040204020203" pitchFamily="34" charset="0"/>
                <a:cs typeface="Segoe UI Semilight" panose="020B0402040204020203" pitchFamily="34" charset="0"/>
              </a:rPr>
            </a:br>
            <a:r>
              <a:rPr lang="en-US" sz="1600" dirty="0">
                <a:latin typeface="+mn-lt"/>
              </a:rPr>
              <a:t>Granular RBAC (Role Based Access Controls) give permissions to team members based on operations they can perform</a:t>
            </a:r>
            <a:br>
              <a:rPr lang="en-US" sz="1600" dirty="0">
                <a:latin typeface="+mn-lt"/>
              </a:rPr>
            </a:br>
            <a:br>
              <a:rPr lang="en-US" sz="1600" dirty="0">
                <a:latin typeface="+mn-lt"/>
              </a:rPr>
            </a:br>
            <a:r>
              <a:rPr lang="en-US" sz="1600" dirty="0">
                <a:latin typeface="+mn-lt"/>
              </a:rPr>
              <a:t>VNET (virtual network) acts as a security boundary, isolating ML resources from the public internet</a:t>
            </a:r>
            <a:br>
              <a:rPr lang="en-US" sz="1600" dirty="0">
                <a:latin typeface="+mn-lt"/>
              </a:rPr>
            </a:br>
            <a:br>
              <a:rPr lang="en-US" sz="1600" dirty="0">
                <a:latin typeface="+mn-lt"/>
              </a:rPr>
            </a:br>
            <a:r>
              <a:rPr lang="en-US" sz="1600" dirty="0">
                <a:latin typeface="+mn-lt"/>
              </a:rPr>
              <a:t>Capacity management helps with efficient resource distribution, using capacity limits</a:t>
            </a:r>
            <a:br>
              <a:rPr lang="en-US" sz="1600" dirty="0">
                <a:solidFill>
                  <a:schemeClr val="tx1"/>
                </a:solidFill>
                <a:latin typeface="+mn-lt"/>
              </a:rPr>
            </a:br>
            <a:br>
              <a:rPr kumimoji="0" lang="en-US" sz="1600" b="0" i="0" u="none" strike="noStrike" kern="1200" cap="none" spc="0" normalizeH="0" baseline="0" noProof="0" dirty="0">
                <a:ln>
                  <a:noFill/>
                </a:ln>
                <a:solidFill>
                  <a:srgbClr val="FFFFFF"/>
                </a:solidFill>
                <a:effectLst/>
                <a:uLnTx/>
                <a:uFillTx/>
                <a:latin typeface="Segoe UI"/>
                <a:ea typeface="+mn-ea"/>
                <a:cs typeface="+mn-cs"/>
              </a:rPr>
            </a:br>
            <a:endParaRPr lang="en-US" dirty="0"/>
          </a:p>
        </p:txBody>
      </p:sp>
      <p:sp>
        <p:nvSpPr>
          <p:cNvPr id="2" name="Rectangle 1">
            <a:extLst>
              <a:ext uri="{FF2B5EF4-FFF2-40B4-BE49-F238E27FC236}">
                <a16:creationId xmlns:a16="http://schemas.microsoft.com/office/drawing/2014/main" id="{C8627482-33D4-4187-B50A-EFD9138C3610}"/>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D687C86D-C115-403D-AB77-1943A2CC2ECC}"/>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9F24B010-14DE-44EA-AA74-1A2DA19E4B0E}"/>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3">
            <a:extLst>
              <a:ext uri="{FF2B5EF4-FFF2-40B4-BE49-F238E27FC236}">
                <a16:creationId xmlns:a16="http://schemas.microsoft.com/office/drawing/2014/main" id="{0B49501C-B0D2-4BB8-8A31-9B8F976A2939}"/>
              </a:ext>
            </a:extLst>
          </p:cNvPr>
          <p:cNvSpPr/>
          <p:nvPr/>
        </p:nvSpPr>
        <p:spPr bwMode="auto">
          <a:xfrm>
            <a:off x="4495800" y="2722278"/>
            <a:ext cx="1049228" cy="2094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2">
            <a:extLst>
              <a:ext uri="{FF2B5EF4-FFF2-40B4-BE49-F238E27FC236}">
                <a16:creationId xmlns:a16="http://schemas.microsoft.com/office/drawing/2014/main" id="{186E66DF-342D-4407-AB0B-6A191EECB8D9}"/>
              </a:ext>
            </a:extLst>
          </p:cNvPr>
          <p:cNvSpPr/>
          <p:nvPr/>
        </p:nvSpPr>
        <p:spPr bwMode="auto">
          <a:xfrm>
            <a:off x="4495800" y="2722278"/>
            <a:ext cx="1049228" cy="2094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4D2B4838-E15F-45E9-9CA5-F587FB57A4F1}"/>
              </a:ext>
            </a:extLst>
          </p:cNvPr>
          <p:cNvPicPr>
            <a:picLocks noChangeAspect="1"/>
          </p:cNvPicPr>
          <p:nvPr/>
        </p:nvPicPr>
        <p:blipFill rotWithShape="1">
          <a:blip r:embed="rId3">
            <a:extLst>
              <a:ext uri="{28A0092B-C50C-407E-A947-70E740481C1C}">
                <a14:useLocalDpi xmlns:a14="http://schemas.microsoft.com/office/drawing/2010/main" val="0"/>
              </a:ext>
            </a:extLst>
          </a:blip>
          <a:srcRect l="13672" t="5689"/>
          <a:stretch/>
        </p:blipFill>
        <p:spPr>
          <a:xfrm>
            <a:off x="5757363" y="1385235"/>
            <a:ext cx="5771698" cy="3613485"/>
          </a:xfrm>
          <a:prstGeom prst="rect">
            <a:avLst/>
          </a:prstGeom>
        </p:spPr>
      </p:pic>
      <p:sp>
        <p:nvSpPr>
          <p:cNvPr id="5" name="Rectangle 4">
            <a:extLst>
              <a:ext uri="{FF2B5EF4-FFF2-40B4-BE49-F238E27FC236}">
                <a16:creationId xmlns:a16="http://schemas.microsoft.com/office/drawing/2014/main" id="{03780041-AC0F-41AC-A8C0-0EB644A86864}"/>
              </a:ext>
            </a:extLst>
          </p:cNvPr>
          <p:cNvSpPr/>
          <p:nvPr/>
        </p:nvSpPr>
        <p:spPr bwMode="auto">
          <a:xfrm>
            <a:off x="5739991" y="4366260"/>
            <a:ext cx="5806441" cy="10753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E5D99421-C9A5-4489-AFCF-F7BCECC6AC65}"/>
              </a:ext>
            </a:extLst>
          </p:cNvPr>
          <p:cNvPicPr>
            <a:picLocks noChangeAspect="1"/>
          </p:cNvPicPr>
          <p:nvPr/>
        </p:nvPicPr>
        <p:blipFill>
          <a:blip r:embed="rId4"/>
          <a:stretch>
            <a:fillRect/>
          </a:stretch>
        </p:blipFill>
        <p:spPr>
          <a:xfrm>
            <a:off x="5739991" y="1355327"/>
            <a:ext cx="5806440" cy="3073848"/>
          </a:xfrm>
          <a:prstGeom prst="rect">
            <a:avLst/>
          </a:prstGeom>
        </p:spPr>
      </p:pic>
    </p:spTree>
    <p:extLst>
      <p:ext uri="{BB962C8B-B14F-4D97-AF65-F5344CB8AC3E}">
        <p14:creationId xmlns:p14="http://schemas.microsoft.com/office/powerpoint/2010/main" val="243647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FFD7EB-EB15-4D05-A52E-C2CB1619E37D}"/>
              </a:ext>
            </a:extLst>
          </p:cNvPr>
          <p:cNvSpPr/>
          <p:nvPr/>
        </p:nvSpPr>
        <p:spPr bwMode="auto">
          <a:xfrm>
            <a:off x="757645" y="2421077"/>
            <a:ext cx="2956555" cy="23374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F0198E66-0572-44CD-860E-A577FFBD167C}"/>
              </a:ext>
            </a:extLst>
          </p:cNvPr>
          <p:cNvSpPr/>
          <p:nvPr/>
        </p:nvSpPr>
        <p:spPr bwMode="auto">
          <a:xfrm>
            <a:off x="8477800" y="2421077"/>
            <a:ext cx="2956555" cy="23374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0B45D207-71F6-4383-8BF9-248FCEBE7F07}"/>
              </a:ext>
            </a:extLst>
          </p:cNvPr>
          <p:cNvSpPr/>
          <p:nvPr/>
        </p:nvSpPr>
        <p:spPr bwMode="auto">
          <a:xfrm>
            <a:off x="4617723" y="2421077"/>
            <a:ext cx="2956555" cy="23374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Title 2"/>
          <p:cNvSpPr>
            <a:spLocks noGrp="1"/>
          </p:cNvSpPr>
          <p:nvPr>
            <p:ph type="title"/>
          </p:nvPr>
        </p:nvSpPr>
        <p:spPr/>
        <p:txBody>
          <a:bodyPr/>
          <a:lstStyle/>
          <a:p>
            <a:pPr lvl="0"/>
            <a:r>
              <a:rPr lang="en-US"/>
              <a:t>Powerful infrastructure</a:t>
            </a:r>
            <a:br>
              <a:rPr lang="en-US"/>
            </a:br>
            <a:endParaRPr lang="en-US"/>
          </a:p>
        </p:txBody>
      </p:sp>
      <p:sp>
        <p:nvSpPr>
          <p:cNvPr id="3" name="Text Placeholder 2">
            <a:extLst>
              <a:ext uri="{FF2B5EF4-FFF2-40B4-BE49-F238E27FC236}">
                <a16:creationId xmlns:a16="http://schemas.microsoft.com/office/drawing/2014/main" id="{D2A76A5B-83BF-40CB-84FD-9C0908B5B8F3}"/>
              </a:ext>
            </a:extLst>
          </p:cNvPr>
          <p:cNvSpPr>
            <a:spLocks noGrp="1"/>
          </p:cNvSpPr>
          <p:nvPr>
            <p:ph type="body" sz="quarter" idx="11"/>
          </p:nvPr>
        </p:nvSpPr>
        <p:spPr/>
        <p:txBody>
          <a:bodyPr/>
          <a:lstStyle/>
          <a:p>
            <a:pPr marL="0" indent="0">
              <a:buNone/>
            </a:pPr>
            <a:r>
              <a:rPr lang="en-US" dirty="0"/>
              <a:t>Accelerate deep learning</a:t>
            </a:r>
          </a:p>
        </p:txBody>
      </p:sp>
      <p:sp>
        <p:nvSpPr>
          <p:cNvPr id="65" name="Rectangle 64">
            <a:extLst>
              <a:ext uri="{FF2B5EF4-FFF2-40B4-BE49-F238E27FC236}">
                <a16:creationId xmlns:a16="http://schemas.microsoft.com/office/drawing/2014/main" id="{2C76E695-8445-1242-8263-3BABA272211F}"/>
              </a:ext>
            </a:extLst>
          </p:cNvPr>
          <p:cNvSpPr/>
          <p:nvPr/>
        </p:nvSpPr>
        <p:spPr bwMode="auto">
          <a:xfrm>
            <a:off x="1369419" y="3643448"/>
            <a:ext cx="1733008" cy="9069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spAutoFit/>
          </a:bodyPr>
          <a:lstStyle/>
          <a:p>
            <a:pPr marL="0" marR="0" lvl="0" indent="0" defTabSz="914102" rtl="0" eaLnBrk="1" fontAlgn="base" latinLnBrk="0" hangingPunct="1">
              <a:spcBef>
                <a:spcPct val="0"/>
              </a:spcBef>
              <a:spcAft>
                <a:spcPts val="400"/>
              </a:spcAft>
              <a:buClrTx/>
              <a:buSzTx/>
              <a:buFontTx/>
              <a:buNone/>
              <a:tabLst/>
              <a:defRPr/>
            </a:pPr>
            <a:r>
              <a:rPr kumimoji="0" lang="en-US" sz="1600" b="0" i="0" u="none" strike="noStrike" kern="0" cap="none" spc="0" normalizeH="0" baseline="0" noProof="0" dirty="0">
                <a:ln>
                  <a:noFill/>
                </a:ln>
                <a:effectLst/>
                <a:uLnTx/>
                <a:uFillTx/>
                <a:ea typeface="Segoe UI" pitchFamily="34" charset="0"/>
                <a:cs typeface="Segoe UI" pitchFamily="34" charset="0"/>
              </a:rPr>
              <a:t>General purpose </a:t>
            </a:r>
            <a:br>
              <a:rPr kumimoji="0" lang="en-US" sz="1600" b="0" i="0" u="none" strike="noStrike" kern="0" cap="none" spc="0" normalizeH="0" baseline="0" noProof="0" dirty="0">
                <a:ln>
                  <a:noFill/>
                </a:ln>
                <a:effectLst/>
                <a:uLnTx/>
                <a:uFillTx/>
                <a:ea typeface="Segoe UI" pitchFamily="34" charset="0"/>
                <a:cs typeface="Segoe UI" pitchFamily="34" charset="0"/>
              </a:rPr>
            </a:br>
            <a:r>
              <a:rPr kumimoji="0" lang="en-US" sz="1600" b="0" i="0" u="none" strike="noStrike" kern="0" cap="none" spc="0" normalizeH="0" baseline="0" noProof="0" dirty="0">
                <a:ln>
                  <a:noFill/>
                </a:ln>
                <a:effectLst/>
                <a:uLnTx/>
                <a:uFillTx/>
                <a:ea typeface="Segoe UI" pitchFamily="34" charset="0"/>
                <a:cs typeface="Segoe UI" pitchFamily="34" charset="0"/>
              </a:rPr>
              <a:t>machine learning</a:t>
            </a:r>
          </a:p>
          <a:p>
            <a:pPr marL="0" marR="0" lvl="0" indent="0" defTabSz="914102" rtl="0" eaLnBrk="1" fontAlgn="base" latinLnBrk="0" hangingPunct="1">
              <a:spcBef>
                <a:spcPct val="0"/>
              </a:spcBef>
              <a:spcAft>
                <a:spcPts val="400"/>
              </a:spcAft>
              <a:buClrTx/>
              <a:buSzTx/>
              <a:buFontTx/>
              <a:buNone/>
              <a:tabLst/>
              <a:defRPr/>
            </a:pPr>
            <a:r>
              <a:rPr kumimoji="0" lang="en-US" sz="1400" b="0" i="0" u="none" strike="noStrike" kern="0" cap="none" spc="0" normalizeH="0" baseline="0" noProof="0" dirty="0">
                <a:ln>
                  <a:noFill/>
                </a:ln>
                <a:solidFill>
                  <a:srgbClr val="0078D4"/>
                </a:solidFill>
                <a:effectLst/>
                <a:uLnTx/>
                <a:uFillTx/>
                <a:ea typeface="Segoe UI" pitchFamily="34" charset="0"/>
                <a:cs typeface="Segoe UI" pitchFamily="34" charset="0"/>
              </a:rPr>
              <a:t>D, F, L, M, H Series</a:t>
            </a:r>
            <a:endParaRPr kumimoji="0" lang="en-US" sz="1800" b="0" i="0" u="none" strike="noStrike" kern="0" cap="none" spc="0" normalizeH="0" baseline="0" noProof="0" dirty="0">
              <a:ln>
                <a:noFill/>
              </a:ln>
              <a:solidFill>
                <a:srgbClr val="0078D4"/>
              </a:solidFill>
              <a:effectLst/>
              <a:uLnTx/>
              <a:uFillTx/>
              <a:ea typeface="Segoe UI" pitchFamily="34" charset="0"/>
              <a:cs typeface="Segoe UI" pitchFamily="34" charset="0"/>
            </a:endParaRPr>
          </a:p>
        </p:txBody>
      </p:sp>
      <p:sp>
        <p:nvSpPr>
          <p:cNvPr id="66" name="Rectangle 65">
            <a:extLst>
              <a:ext uri="{FF2B5EF4-FFF2-40B4-BE49-F238E27FC236}">
                <a16:creationId xmlns:a16="http://schemas.microsoft.com/office/drawing/2014/main" id="{283227AD-88A3-6343-A6AC-A04C3F46AB80}"/>
              </a:ext>
            </a:extLst>
          </p:cNvPr>
          <p:cNvSpPr/>
          <p:nvPr/>
        </p:nvSpPr>
        <p:spPr bwMode="auto">
          <a:xfrm>
            <a:off x="1779410" y="3213703"/>
            <a:ext cx="913024"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CPUs</a:t>
            </a:r>
          </a:p>
        </p:txBody>
      </p:sp>
      <p:sp>
        <p:nvSpPr>
          <p:cNvPr id="67" name="chip">
            <a:extLst>
              <a:ext uri="{FF2B5EF4-FFF2-40B4-BE49-F238E27FC236}">
                <a16:creationId xmlns:a16="http://schemas.microsoft.com/office/drawing/2014/main" id="{1F486F47-0449-3340-8B4E-FCCDF8FDE13A}"/>
              </a:ext>
            </a:extLst>
          </p:cNvPr>
          <p:cNvSpPr>
            <a:spLocks noChangeAspect="1" noEditPoints="1"/>
          </p:cNvSpPr>
          <p:nvPr/>
        </p:nvSpPr>
        <p:spPr bwMode="auto">
          <a:xfrm>
            <a:off x="2046189" y="2673574"/>
            <a:ext cx="379466" cy="3873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035A2CE4-A06F-7E4A-A12C-B621EA6B5973}"/>
              </a:ext>
            </a:extLst>
          </p:cNvPr>
          <p:cNvSpPr txBox="1"/>
          <p:nvPr/>
        </p:nvSpPr>
        <p:spPr>
          <a:xfrm>
            <a:off x="883519" y="5204100"/>
            <a:ext cx="3189476"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Optimized for flexibility</a:t>
            </a:r>
          </a:p>
        </p:txBody>
      </p:sp>
      <p:sp>
        <p:nvSpPr>
          <p:cNvPr id="71" name="TextBox 70">
            <a:extLst>
              <a:ext uri="{FF2B5EF4-FFF2-40B4-BE49-F238E27FC236}">
                <a16:creationId xmlns:a16="http://schemas.microsoft.com/office/drawing/2014/main" id="{C43BD09E-7817-2540-88D3-BC759D99848A}"/>
              </a:ext>
            </a:extLst>
          </p:cNvPr>
          <p:cNvSpPr txBox="1"/>
          <p:nvPr/>
        </p:nvSpPr>
        <p:spPr>
          <a:xfrm>
            <a:off x="8622269" y="5204100"/>
            <a:ext cx="2430109"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Optimized for performance</a:t>
            </a:r>
          </a:p>
        </p:txBody>
      </p:sp>
      <p:sp>
        <p:nvSpPr>
          <p:cNvPr id="72" name="Rectangle 71">
            <a:extLst>
              <a:ext uri="{FF2B5EF4-FFF2-40B4-BE49-F238E27FC236}">
                <a16:creationId xmlns:a16="http://schemas.microsoft.com/office/drawing/2014/main" id="{F3780B3E-15D7-7144-9513-EB118F80CCAD}"/>
              </a:ext>
            </a:extLst>
          </p:cNvPr>
          <p:cNvSpPr/>
          <p:nvPr/>
        </p:nvSpPr>
        <p:spPr bwMode="auto">
          <a:xfrm>
            <a:off x="5732867" y="3213703"/>
            <a:ext cx="726266"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73" name="Group 72">
            <a:extLst>
              <a:ext uri="{FF2B5EF4-FFF2-40B4-BE49-F238E27FC236}">
                <a16:creationId xmlns:a16="http://schemas.microsoft.com/office/drawing/2014/main" id="{F0C1ABE2-F1AB-F443-BB94-1EAE888DBB67}"/>
              </a:ext>
            </a:extLst>
          </p:cNvPr>
          <p:cNvGrpSpPr/>
          <p:nvPr/>
        </p:nvGrpSpPr>
        <p:grpSpPr>
          <a:xfrm>
            <a:off x="5836847" y="2673574"/>
            <a:ext cx="518306" cy="330673"/>
            <a:chOff x="5842028" y="2023300"/>
            <a:chExt cx="518306" cy="330673"/>
          </a:xfrm>
        </p:grpSpPr>
        <p:sp>
          <p:nvSpPr>
            <p:cNvPr id="74" name="Rectangle: Single Corner Rounded 2">
              <a:extLst>
                <a:ext uri="{FF2B5EF4-FFF2-40B4-BE49-F238E27FC236}">
                  <a16:creationId xmlns:a16="http://schemas.microsoft.com/office/drawing/2014/main" id="{0BEF15DC-08F2-EA48-AEC0-D3C82AE5A9AD}"/>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75" name="Group 74">
              <a:extLst>
                <a:ext uri="{FF2B5EF4-FFF2-40B4-BE49-F238E27FC236}">
                  <a16:creationId xmlns:a16="http://schemas.microsoft.com/office/drawing/2014/main" id="{D420890A-D1A8-7A47-AC2C-E40E03630673}"/>
                </a:ext>
              </a:extLst>
            </p:cNvPr>
            <p:cNvGrpSpPr/>
            <p:nvPr/>
          </p:nvGrpSpPr>
          <p:grpSpPr>
            <a:xfrm>
              <a:off x="5886781" y="2308208"/>
              <a:ext cx="423110" cy="45765"/>
              <a:chOff x="2805041" y="5363936"/>
              <a:chExt cx="937405" cy="125178"/>
            </a:xfrm>
          </p:grpSpPr>
          <p:grpSp>
            <p:nvGrpSpPr>
              <p:cNvPr id="78" name="Group 77">
                <a:extLst>
                  <a:ext uri="{FF2B5EF4-FFF2-40B4-BE49-F238E27FC236}">
                    <a16:creationId xmlns:a16="http://schemas.microsoft.com/office/drawing/2014/main" id="{5834287D-33DB-EC44-B7FA-CA94ED4CB85E}"/>
                  </a:ext>
                </a:extLst>
              </p:cNvPr>
              <p:cNvGrpSpPr/>
              <p:nvPr/>
            </p:nvGrpSpPr>
            <p:grpSpPr>
              <a:xfrm>
                <a:off x="2805041" y="5363936"/>
                <a:ext cx="304800" cy="125178"/>
                <a:chOff x="685111" y="5810249"/>
                <a:chExt cx="304800" cy="356348"/>
              </a:xfrm>
            </p:grpSpPr>
            <p:cxnSp>
              <p:nvCxnSpPr>
                <p:cNvPr id="83" name="Straight Connector 82">
                  <a:extLst>
                    <a:ext uri="{FF2B5EF4-FFF2-40B4-BE49-F238E27FC236}">
                      <a16:creationId xmlns:a16="http://schemas.microsoft.com/office/drawing/2014/main" id="{FCEF6E83-6543-B24A-86F9-2798BEE9B567}"/>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84" name="Straight Connector 83">
                  <a:extLst>
                    <a:ext uri="{FF2B5EF4-FFF2-40B4-BE49-F238E27FC236}">
                      <a16:creationId xmlns:a16="http://schemas.microsoft.com/office/drawing/2014/main" id="{0C99D5ED-90ED-D140-A94B-A22739EB1752}"/>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85" name="Straight Connector 84">
                  <a:extLst>
                    <a:ext uri="{FF2B5EF4-FFF2-40B4-BE49-F238E27FC236}">
                      <a16:creationId xmlns:a16="http://schemas.microsoft.com/office/drawing/2014/main" id="{CA52F0CA-9DC3-2142-9188-905CBE3CA99B}"/>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79" name="Group 78">
                <a:extLst>
                  <a:ext uri="{FF2B5EF4-FFF2-40B4-BE49-F238E27FC236}">
                    <a16:creationId xmlns:a16="http://schemas.microsoft.com/office/drawing/2014/main" id="{5AC3B4DF-B6C8-0149-A0E2-21647BAF05F9}"/>
                  </a:ext>
                </a:extLst>
              </p:cNvPr>
              <p:cNvGrpSpPr/>
              <p:nvPr/>
            </p:nvGrpSpPr>
            <p:grpSpPr>
              <a:xfrm>
                <a:off x="3437646" y="5363936"/>
                <a:ext cx="304800" cy="125178"/>
                <a:chOff x="685111" y="5810249"/>
                <a:chExt cx="304800" cy="356348"/>
              </a:xfrm>
            </p:grpSpPr>
            <p:cxnSp>
              <p:nvCxnSpPr>
                <p:cNvPr id="80" name="Straight Connector 79">
                  <a:extLst>
                    <a:ext uri="{FF2B5EF4-FFF2-40B4-BE49-F238E27FC236}">
                      <a16:creationId xmlns:a16="http://schemas.microsoft.com/office/drawing/2014/main" id="{4351CA95-56F4-DA45-AEF8-CF53C64DAAFE}"/>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81" name="Straight Connector 80">
                  <a:extLst>
                    <a:ext uri="{FF2B5EF4-FFF2-40B4-BE49-F238E27FC236}">
                      <a16:creationId xmlns:a16="http://schemas.microsoft.com/office/drawing/2014/main" id="{A392A3CB-354E-634C-873B-C83C47CD661D}"/>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82" name="Straight Connector 81">
                  <a:extLst>
                    <a:ext uri="{FF2B5EF4-FFF2-40B4-BE49-F238E27FC236}">
                      <a16:creationId xmlns:a16="http://schemas.microsoft.com/office/drawing/2014/main" id="{17A91DE6-7DCB-0843-9E89-8C95CBA58CE4}"/>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76" name="Oval 75">
              <a:extLst>
                <a:ext uri="{FF2B5EF4-FFF2-40B4-BE49-F238E27FC236}">
                  <a16:creationId xmlns:a16="http://schemas.microsoft.com/office/drawing/2014/main" id="{7F0ECD91-A561-DF4F-9781-E86AB902F12F}"/>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latin typeface="Segoe UI Semilight"/>
                <a:ea typeface="+mn-ea"/>
                <a:cs typeface="+mn-cs"/>
              </a:endParaRPr>
            </a:p>
          </p:txBody>
        </p:sp>
        <p:sp>
          <p:nvSpPr>
            <p:cNvPr id="77" name="Rectangle 76">
              <a:extLst>
                <a:ext uri="{FF2B5EF4-FFF2-40B4-BE49-F238E27FC236}">
                  <a16:creationId xmlns:a16="http://schemas.microsoft.com/office/drawing/2014/main" id="{DBB607E9-006F-6440-A925-8ACD9DCEE878}"/>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78D4"/>
                </a:solidFill>
                <a:effectLst/>
                <a:uLnTx/>
                <a:uFillTx/>
                <a:latin typeface="Segoe UI Semilight"/>
                <a:ea typeface="+mn-ea"/>
                <a:cs typeface="+mn-cs"/>
              </a:endParaRPr>
            </a:p>
          </p:txBody>
        </p:sp>
      </p:grpSp>
      <p:sp>
        <p:nvSpPr>
          <p:cNvPr id="86" name="Rectangle 85">
            <a:extLst>
              <a:ext uri="{FF2B5EF4-FFF2-40B4-BE49-F238E27FC236}">
                <a16:creationId xmlns:a16="http://schemas.microsoft.com/office/drawing/2014/main" id="{0D1E0808-F176-C547-AA96-7F898C3EEC57}"/>
              </a:ext>
            </a:extLst>
          </p:cNvPr>
          <p:cNvSpPr/>
          <p:nvPr/>
        </p:nvSpPr>
        <p:spPr bwMode="auto">
          <a:xfrm>
            <a:off x="9571926" y="3213703"/>
            <a:ext cx="768303"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FPGAs</a:t>
            </a:r>
          </a:p>
        </p:txBody>
      </p:sp>
      <p:grpSp>
        <p:nvGrpSpPr>
          <p:cNvPr id="87" name="Group 86">
            <a:extLst>
              <a:ext uri="{FF2B5EF4-FFF2-40B4-BE49-F238E27FC236}">
                <a16:creationId xmlns:a16="http://schemas.microsoft.com/office/drawing/2014/main" id="{B28BB775-BEFF-3D4D-84F4-C0F51D0ED328}"/>
              </a:ext>
            </a:extLst>
          </p:cNvPr>
          <p:cNvGrpSpPr/>
          <p:nvPr/>
        </p:nvGrpSpPr>
        <p:grpSpPr>
          <a:xfrm>
            <a:off x="9737834" y="2673574"/>
            <a:ext cx="436486" cy="436486"/>
            <a:chOff x="10035278" y="3218678"/>
            <a:chExt cx="247374" cy="247374"/>
          </a:xfrm>
        </p:grpSpPr>
        <p:grpSp>
          <p:nvGrpSpPr>
            <p:cNvPr id="88" name="Group 87">
              <a:extLst>
                <a:ext uri="{FF2B5EF4-FFF2-40B4-BE49-F238E27FC236}">
                  <a16:creationId xmlns:a16="http://schemas.microsoft.com/office/drawing/2014/main" id="{70841A0E-FD38-904C-8504-5C32F65A79C1}"/>
                </a:ext>
              </a:extLst>
            </p:cNvPr>
            <p:cNvGrpSpPr/>
            <p:nvPr/>
          </p:nvGrpSpPr>
          <p:grpSpPr>
            <a:xfrm>
              <a:off x="10035278" y="3218678"/>
              <a:ext cx="247374" cy="247374"/>
              <a:chOff x="3485441" y="4505566"/>
              <a:chExt cx="712494" cy="712494"/>
            </a:xfrm>
          </p:grpSpPr>
          <p:sp>
            <p:nvSpPr>
              <p:cNvPr id="91" name="Rectangle 90">
                <a:extLst>
                  <a:ext uri="{FF2B5EF4-FFF2-40B4-BE49-F238E27FC236}">
                    <a16:creationId xmlns:a16="http://schemas.microsoft.com/office/drawing/2014/main" id="{66AA05E2-628E-494F-BD7B-342E3A7304A6}"/>
                  </a:ext>
                </a:extLst>
              </p:cNvPr>
              <p:cNvSpPr/>
              <p:nvPr/>
            </p:nvSpPr>
            <p:spPr bwMode="auto">
              <a:xfrm>
                <a:off x="3565593" y="4585718"/>
                <a:ext cx="552190" cy="552190"/>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C1145BFE-25F0-354B-91E2-082BB54514DA}"/>
                  </a:ext>
                </a:extLst>
              </p:cNvPr>
              <p:cNvGrpSpPr/>
              <p:nvPr/>
            </p:nvGrpSpPr>
            <p:grpSpPr>
              <a:xfrm>
                <a:off x="3485441" y="4677750"/>
                <a:ext cx="712494" cy="368126"/>
                <a:chOff x="3485441" y="4677750"/>
                <a:chExt cx="712494" cy="368126"/>
              </a:xfrm>
            </p:grpSpPr>
            <p:grpSp>
              <p:nvGrpSpPr>
                <p:cNvPr id="107" name="Group 106">
                  <a:extLst>
                    <a:ext uri="{FF2B5EF4-FFF2-40B4-BE49-F238E27FC236}">
                      <a16:creationId xmlns:a16="http://schemas.microsoft.com/office/drawing/2014/main" id="{3A06960D-ACFF-7E4D-9CEF-BD1BDAE2E432}"/>
                    </a:ext>
                  </a:extLst>
                </p:cNvPr>
                <p:cNvGrpSpPr/>
                <p:nvPr/>
              </p:nvGrpSpPr>
              <p:grpSpPr>
                <a:xfrm>
                  <a:off x="4117783" y="4677750"/>
                  <a:ext cx="80152" cy="368126"/>
                  <a:chOff x="4117783" y="4677750"/>
                  <a:chExt cx="129006" cy="368126"/>
                </a:xfrm>
              </p:grpSpPr>
              <p:cxnSp>
                <p:nvCxnSpPr>
                  <p:cNvPr id="113" name="Straight Connector 112">
                    <a:extLst>
                      <a:ext uri="{FF2B5EF4-FFF2-40B4-BE49-F238E27FC236}">
                        <a16:creationId xmlns:a16="http://schemas.microsoft.com/office/drawing/2014/main" id="{263E0BC3-533E-6D45-B9F2-893C1AED4B08}"/>
                      </a:ext>
                    </a:extLst>
                  </p:cNvPr>
                  <p:cNvCxnSpPr/>
                  <p:nvPr/>
                </p:nvCxnSpPr>
                <p:spPr>
                  <a:xfrm>
                    <a:off x="4117783" y="4677750"/>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867178C-0E23-6A45-9FBB-5EF23CFBE8AA}"/>
                      </a:ext>
                    </a:extLst>
                  </p:cNvPr>
                  <p:cNvCxnSpPr/>
                  <p:nvPr/>
                </p:nvCxnSpPr>
                <p:spPr>
                  <a:xfrm>
                    <a:off x="4117783" y="4769781"/>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1C283B-1A7A-8E4F-9221-6538F8DE40EE}"/>
                      </a:ext>
                    </a:extLst>
                  </p:cNvPr>
                  <p:cNvCxnSpPr/>
                  <p:nvPr/>
                </p:nvCxnSpPr>
                <p:spPr>
                  <a:xfrm>
                    <a:off x="4117783" y="4953845"/>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48CD625-DE21-F447-A286-66CFE2F04C0F}"/>
                      </a:ext>
                    </a:extLst>
                  </p:cNvPr>
                  <p:cNvCxnSpPr/>
                  <p:nvPr/>
                </p:nvCxnSpPr>
                <p:spPr>
                  <a:xfrm>
                    <a:off x="4117783" y="5045876"/>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991450-A3A9-3A45-9534-C832DB95FB14}"/>
                    </a:ext>
                  </a:extLst>
                </p:cNvPr>
                <p:cNvGrpSpPr/>
                <p:nvPr/>
              </p:nvGrpSpPr>
              <p:grpSpPr>
                <a:xfrm>
                  <a:off x="3485441" y="4677750"/>
                  <a:ext cx="80152" cy="368126"/>
                  <a:chOff x="4117783" y="4677750"/>
                  <a:chExt cx="129006" cy="368126"/>
                </a:xfrm>
              </p:grpSpPr>
              <p:cxnSp>
                <p:nvCxnSpPr>
                  <p:cNvPr id="109" name="Straight Connector 108">
                    <a:extLst>
                      <a:ext uri="{FF2B5EF4-FFF2-40B4-BE49-F238E27FC236}">
                        <a16:creationId xmlns:a16="http://schemas.microsoft.com/office/drawing/2014/main" id="{E46A0706-D999-124D-A6D2-6720E6F2EE7A}"/>
                      </a:ext>
                    </a:extLst>
                  </p:cNvPr>
                  <p:cNvCxnSpPr/>
                  <p:nvPr/>
                </p:nvCxnSpPr>
                <p:spPr>
                  <a:xfrm>
                    <a:off x="4117783" y="4677750"/>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06856E3-371B-D541-AFCD-CA9A49BC61B4}"/>
                      </a:ext>
                    </a:extLst>
                  </p:cNvPr>
                  <p:cNvCxnSpPr/>
                  <p:nvPr/>
                </p:nvCxnSpPr>
                <p:spPr>
                  <a:xfrm>
                    <a:off x="4117783" y="4769781"/>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DB64D5-5F1C-F649-A1FE-CB85D3EB845D}"/>
                      </a:ext>
                    </a:extLst>
                  </p:cNvPr>
                  <p:cNvCxnSpPr/>
                  <p:nvPr/>
                </p:nvCxnSpPr>
                <p:spPr>
                  <a:xfrm>
                    <a:off x="4117783" y="4953845"/>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88B225-1BA5-9C4B-97CC-43AC294A7F10}"/>
                      </a:ext>
                    </a:extLst>
                  </p:cNvPr>
                  <p:cNvCxnSpPr/>
                  <p:nvPr/>
                </p:nvCxnSpPr>
                <p:spPr>
                  <a:xfrm>
                    <a:off x="4117783" y="5045876"/>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BA23B8A-19E8-9849-B1F4-FCE40FC85846}"/>
                  </a:ext>
                </a:extLst>
              </p:cNvPr>
              <p:cNvGrpSpPr/>
              <p:nvPr/>
            </p:nvGrpSpPr>
            <p:grpSpPr>
              <a:xfrm rot="5400000">
                <a:off x="3480396" y="4677750"/>
                <a:ext cx="712494" cy="368126"/>
                <a:chOff x="3485441" y="4677750"/>
                <a:chExt cx="712494" cy="368126"/>
              </a:xfrm>
            </p:grpSpPr>
            <p:grpSp>
              <p:nvGrpSpPr>
                <p:cNvPr id="95" name="Group 94">
                  <a:extLst>
                    <a:ext uri="{FF2B5EF4-FFF2-40B4-BE49-F238E27FC236}">
                      <a16:creationId xmlns:a16="http://schemas.microsoft.com/office/drawing/2014/main" id="{DFE0E5B8-33CC-5047-ADD7-5A049FBC89B2}"/>
                    </a:ext>
                  </a:extLst>
                </p:cNvPr>
                <p:cNvGrpSpPr/>
                <p:nvPr/>
              </p:nvGrpSpPr>
              <p:grpSpPr>
                <a:xfrm>
                  <a:off x="4117783" y="4677750"/>
                  <a:ext cx="80152" cy="368126"/>
                  <a:chOff x="4117783" y="4677750"/>
                  <a:chExt cx="129006" cy="368126"/>
                </a:xfrm>
              </p:grpSpPr>
              <p:cxnSp>
                <p:nvCxnSpPr>
                  <p:cNvPr id="102" name="Straight Connector 101">
                    <a:extLst>
                      <a:ext uri="{FF2B5EF4-FFF2-40B4-BE49-F238E27FC236}">
                        <a16:creationId xmlns:a16="http://schemas.microsoft.com/office/drawing/2014/main" id="{866BF204-A809-1942-A3B1-455894CA6C77}"/>
                      </a:ext>
                    </a:extLst>
                  </p:cNvPr>
                  <p:cNvCxnSpPr/>
                  <p:nvPr/>
                </p:nvCxnSpPr>
                <p:spPr>
                  <a:xfrm>
                    <a:off x="4117783" y="4677750"/>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030963-EECB-B14D-9D9E-774ABA36244F}"/>
                      </a:ext>
                    </a:extLst>
                  </p:cNvPr>
                  <p:cNvCxnSpPr/>
                  <p:nvPr/>
                </p:nvCxnSpPr>
                <p:spPr>
                  <a:xfrm>
                    <a:off x="4117783" y="4769781"/>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DB131C3-BB50-B14A-B78F-B5E5B4909F5D}"/>
                      </a:ext>
                    </a:extLst>
                  </p:cNvPr>
                  <p:cNvCxnSpPr/>
                  <p:nvPr/>
                </p:nvCxnSpPr>
                <p:spPr>
                  <a:xfrm>
                    <a:off x="4117783" y="4953845"/>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5D464A-85E5-624E-AF45-0E2702A0FFA0}"/>
                      </a:ext>
                    </a:extLst>
                  </p:cNvPr>
                  <p:cNvCxnSpPr/>
                  <p:nvPr/>
                </p:nvCxnSpPr>
                <p:spPr>
                  <a:xfrm>
                    <a:off x="4117783" y="5045876"/>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DBEE40-519A-714A-8C9C-E464B4A2A109}"/>
                    </a:ext>
                  </a:extLst>
                </p:cNvPr>
                <p:cNvGrpSpPr/>
                <p:nvPr/>
              </p:nvGrpSpPr>
              <p:grpSpPr>
                <a:xfrm>
                  <a:off x="3485441" y="4677750"/>
                  <a:ext cx="80152" cy="368126"/>
                  <a:chOff x="4117783" y="4677750"/>
                  <a:chExt cx="129006" cy="368126"/>
                </a:xfrm>
              </p:grpSpPr>
              <p:cxnSp>
                <p:nvCxnSpPr>
                  <p:cNvPr id="97" name="Straight Connector 96">
                    <a:extLst>
                      <a:ext uri="{FF2B5EF4-FFF2-40B4-BE49-F238E27FC236}">
                        <a16:creationId xmlns:a16="http://schemas.microsoft.com/office/drawing/2014/main" id="{A0EB92D8-BC3C-214F-B0FE-5638C2BFEEA7}"/>
                      </a:ext>
                    </a:extLst>
                  </p:cNvPr>
                  <p:cNvCxnSpPr/>
                  <p:nvPr/>
                </p:nvCxnSpPr>
                <p:spPr>
                  <a:xfrm>
                    <a:off x="4117783" y="4677750"/>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FE03D00-B106-5248-AF62-53DE24AC8EC2}"/>
                      </a:ext>
                    </a:extLst>
                  </p:cNvPr>
                  <p:cNvCxnSpPr/>
                  <p:nvPr/>
                </p:nvCxnSpPr>
                <p:spPr>
                  <a:xfrm>
                    <a:off x="4117783" y="4769781"/>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96B2CB-0FAF-3546-87CC-BD1E195F4EF4}"/>
                      </a:ext>
                    </a:extLst>
                  </p:cNvPr>
                  <p:cNvCxnSpPr/>
                  <p:nvPr/>
                </p:nvCxnSpPr>
                <p:spPr>
                  <a:xfrm>
                    <a:off x="4117783" y="4953845"/>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C6B68F-DC3E-4345-BAC9-A8AE91D1108F}"/>
                      </a:ext>
                    </a:extLst>
                  </p:cNvPr>
                  <p:cNvCxnSpPr/>
                  <p:nvPr/>
                </p:nvCxnSpPr>
                <p:spPr>
                  <a:xfrm>
                    <a:off x="4117783" y="5045876"/>
                    <a:ext cx="12900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90" name="Freeform: Shape 520">
              <a:extLst>
                <a:ext uri="{FF2B5EF4-FFF2-40B4-BE49-F238E27FC236}">
                  <a16:creationId xmlns:a16="http://schemas.microsoft.com/office/drawing/2014/main" id="{37BDB853-D50C-CB47-9FA0-226FC4FE745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4"/>
                </a:solidFill>
                <a:effectLst/>
                <a:uLnTx/>
                <a:uFillTx/>
                <a:latin typeface="Segoe UI"/>
                <a:ea typeface="+mn-ea"/>
                <a:cs typeface="Segoe UI" pitchFamily="34" charset="0"/>
              </a:endParaRPr>
            </a:p>
          </p:txBody>
        </p:sp>
      </p:grpSp>
      <p:sp>
        <p:nvSpPr>
          <p:cNvPr id="119" name="Rectangle 118">
            <a:extLst>
              <a:ext uri="{FF2B5EF4-FFF2-40B4-BE49-F238E27FC236}">
                <a16:creationId xmlns:a16="http://schemas.microsoft.com/office/drawing/2014/main" id="{6DAAFA46-970B-514B-BC32-98C42C3EEC44}"/>
              </a:ext>
            </a:extLst>
          </p:cNvPr>
          <p:cNvSpPr/>
          <p:nvPr/>
        </p:nvSpPr>
        <p:spPr bwMode="auto">
          <a:xfrm>
            <a:off x="5355771" y="3636218"/>
            <a:ext cx="1480458" cy="66069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spAutoFit/>
          </a:bodyPr>
          <a:lstStyle/>
          <a:p>
            <a:pPr marL="0" marR="0" lvl="0" indent="0" defTabSz="914102" rtl="0" eaLnBrk="1" fontAlgn="base" latinLnBrk="0" hangingPunct="1">
              <a:spcBef>
                <a:spcPct val="0"/>
              </a:spcBef>
              <a:spcAft>
                <a:spcPts val="400"/>
              </a:spcAft>
              <a:buClrTx/>
              <a:buSzTx/>
              <a:buFontTx/>
              <a:buNone/>
              <a:tabLst/>
              <a:defRPr/>
            </a:pPr>
            <a:r>
              <a:rPr kumimoji="0" lang="en-US" sz="1600" b="0" i="0" u="none" strike="noStrike" kern="0" cap="none" spc="0" normalizeH="0" baseline="0" noProof="0" dirty="0">
                <a:ln>
                  <a:noFill/>
                </a:ln>
                <a:effectLst/>
                <a:uLnTx/>
                <a:uFillTx/>
                <a:ea typeface="Segoe UI" pitchFamily="34" charset="0"/>
                <a:cs typeface="Segoe UI" pitchFamily="34" charset="0"/>
              </a:rPr>
              <a:t>Deep learning</a:t>
            </a:r>
            <a:endParaRPr kumimoji="0" lang="en-US" sz="1400" b="0" i="0" u="none" strike="noStrike" kern="0" cap="none" spc="0" normalizeH="0" baseline="0" noProof="0" dirty="0">
              <a:ln>
                <a:noFill/>
              </a:ln>
              <a:effectLst/>
              <a:uLnTx/>
              <a:uFillTx/>
              <a:cs typeface="Segoe UI" pitchFamily="34" charset="0"/>
            </a:endParaRPr>
          </a:p>
          <a:p>
            <a:pPr marL="0" marR="0" lvl="0" indent="0" defTabSz="914102" rtl="0" eaLnBrk="1" fontAlgn="base" latinLnBrk="0" hangingPunct="1">
              <a:spcBef>
                <a:spcPct val="0"/>
              </a:spcBef>
              <a:spcAft>
                <a:spcPts val="400"/>
              </a:spcAft>
              <a:buClrTx/>
              <a:buSzTx/>
              <a:buFontTx/>
              <a:buNone/>
              <a:tabLst/>
              <a:defRPr/>
            </a:pPr>
            <a:r>
              <a:rPr kumimoji="0" lang="en-US" sz="1400" b="0" i="0" u="none" strike="noStrike" kern="0" cap="none" spc="0" normalizeH="0" baseline="0" noProof="0" dirty="0">
                <a:ln>
                  <a:noFill/>
                </a:ln>
                <a:solidFill>
                  <a:srgbClr val="0078D4"/>
                </a:solidFill>
                <a:effectLst/>
                <a:uLnTx/>
                <a:uFillTx/>
                <a:ea typeface="+mn-ea"/>
                <a:cs typeface="Segoe UI" pitchFamily="34" charset="0"/>
              </a:rPr>
              <a:t>N Series</a:t>
            </a:r>
          </a:p>
        </p:txBody>
      </p:sp>
      <p:sp>
        <p:nvSpPr>
          <p:cNvPr id="121" name="Rectangle 120">
            <a:extLst>
              <a:ext uri="{FF2B5EF4-FFF2-40B4-BE49-F238E27FC236}">
                <a16:creationId xmlns:a16="http://schemas.microsoft.com/office/drawing/2014/main" id="{19987F5D-EF98-A447-BEF9-71A8D22ED793}"/>
              </a:ext>
            </a:extLst>
          </p:cNvPr>
          <p:cNvSpPr/>
          <p:nvPr/>
        </p:nvSpPr>
        <p:spPr bwMode="auto">
          <a:xfrm>
            <a:off x="8704217" y="3636217"/>
            <a:ext cx="2503722" cy="1122359"/>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spAutoFit/>
          </a:bodyPr>
          <a:lstStyle/>
          <a:p>
            <a:pPr marL="0" marR="0" lvl="0" indent="0" defTabSz="914102" rtl="0" eaLnBrk="1" fontAlgn="base" latinLnBrk="0" hangingPunct="1">
              <a:spcBef>
                <a:spcPct val="0"/>
              </a:spcBef>
              <a:spcAft>
                <a:spcPts val="400"/>
              </a:spcAft>
              <a:buClrTx/>
              <a:buSzTx/>
              <a:buFontTx/>
              <a:buNone/>
              <a:tabLst/>
              <a:defRPr/>
            </a:pPr>
            <a:r>
              <a:rPr kumimoji="0" lang="en-US" sz="1600" b="0" i="0" u="none" strike="noStrike" kern="0" cap="none" spc="0" normalizeH="0" baseline="0" noProof="0" dirty="0">
                <a:ln>
                  <a:noFill/>
                </a:ln>
                <a:effectLst/>
                <a:uLnTx/>
                <a:uFillTx/>
                <a:ea typeface="Segoe UI" pitchFamily="34" charset="0"/>
                <a:cs typeface="Segoe UI" pitchFamily="34" charset="0"/>
              </a:rPr>
              <a:t>Specialized hardware accelerated deep learning</a:t>
            </a:r>
          </a:p>
          <a:p>
            <a:pPr marL="0" marR="0" lvl="0" indent="0" defTabSz="914102" rtl="0" eaLnBrk="1" fontAlgn="base" latinLnBrk="0" hangingPunct="1">
              <a:spcBef>
                <a:spcPct val="0"/>
              </a:spcBef>
              <a:spcAft>
                <a:spcPts val="400"/>
              </a:spcAft>
              <a:buClrTx/>
              <a:buSzTx/>
              <a:buFontTx/>
              <a:buNone/>
              <a:tabLst/>
              <a:defRPr/>
            </a:pPr>
            <a:r>
              <a:rPr lang="en-US" sz="1400" kern="0" dirty="0">
                <a:solidFill>
                  <a:srgbClr val="0078D4"/>
                </a:solidFill>
                <a:cs typeface="Segoe UI" pitchFamily="34" charset="0"/>
              </a:rPr>
              <a:t>AML hardware accelerated models (</a:t>
            </a:r>
            <a:r>
              <a:rPr kumimoji="0" lang="en-US" sz="1400" i="0" u="none" strike="noStrike" kern="0" cap="none" spc="0" normalizeH="0" baseline="0" noProof="0" dirty="0">
                <a:ln>
                  <a:noFill/>
                </a:ln>
                <a:solidFill>
                  <a:srgbClr val="0078D4"/>
                </a:solidFill>
                <a:effectLst/>
                <a:uLnTx/>
                <a:uFillTx/>
                <a:ea typeface="+mn-ea"/>
                <a:cs typeface="Segoe UI" pitchFamily="34" charset="0"/>
              </a:rPr>
              <a:t>Project Brainwave)</a:t>
            </a:r>
          </a:p>
        </p:txBody>
      </p:sp>
      <p:cxnSp>
        <p:nvCxnSpPr>
          <p:cNvPr id="122" name="Straight Connector 121">
            <a:extLst>
              <a:ext uri="{FF2B5EF4-FFF2-40B4-BE49-F238E27FC236}">
                <a16:creationId xmlns:a16="http://schemas.microsoft.com/office/drawing/2014/main" id="{99A53599-9F57-F34F-AB15-DD7A385FA15B}"/>
              </a:ext>
            </a:extLst>
          </p:cNvPr>
          <p:cNvCxnSpPr>
            <a:cxnSpLocks/>
          </p:cNvCxnSpPr>
          <p:nvPr/>
        </p:nvCxnSpPr>
        <p:spPr>
          <a:xfrm>
            <a:off x="8662558" y="3575769"/>
            <a:ext cx="2587039"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57440A-C0A8-FF42-A5A7-504D83D6FAE3}"/>
              </a:ext>
            </a:extLst>
          </p:cNvPr>
          <p:cNvCxnSpPr>
            <a:cxnSpLocks/>
          </p:cNvCxnSpPr>
          <p:nvPr/>
        </p:nvCxnSpPr>
        <p:spPr>
          <a:xfrm>
            <a:off x="1352431" y="3579782"/>
            <a:ext cx="176698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BA2D8E-CDCA-6B4C-B450-1E9DB4B43429}"/>
              </a:ext>
            </a:extLst>
          </p:cNvPr>
          <p:cNvCxnSpPr>
            <a:cxnSpLocks/>
          </p:cNvCxnSpPr>
          <p:nvPr/>
        </p:nvCxnSpPr>
        <p:spPr>
          <a:xfrm>
            <a:off x="5292826" y="3582615"/>
            <a:ext cx="160634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A618235-AFAB-4969-9487-8BD9E1EF12B3}"/>
              </a:ext>
            </a:extLst>
          </p:cNvPr>
          <p:cNvCxnSpPr/>
          <p:nvPr/>
        </p:nvCxnSpPr>
        <p:spPr>
          <a:xfrm>
            <a:off x="588263" y="5006700"/>
            <a:ext cx="11018520"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88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Rectangle 382">
            <a:extLst>
              <a:ext uri="{FF2B5EF4-FFF2-40B4-BE49-F238E27FC236}">
                <a16:creationId xmlns:a16="http://schemas.microsoft.com/office/drawing/2014/main" id="{1C2F7B96-4384-8E4C-A1D9-3C0C47BC66F0}"/>
              </a:ext>
            </a:extLst>
          </p:cNvPr>
          <p:cNvSpPr/>
          <p:nvPr/>
        </p:nvSpPr>
        <p:spPr>
          <a:xfrm>
            <a:off x="3511042" y="3060267"/>
            <a:ext cx="5147994" cy="1508105"/>
          </a:xfrm>
          <a:prstGeom prst="rect">
            <a:avLst/>
          </a:prstGeom>
        </p:spPr>
        <p:txBody>
          <a:bodyPr wrap="square">
            <a:spAutoFit/>
          </a:bodyPr>
          <a:lstStyle/>
          <a:p>
            <a:pPr algn="ctr">
              <a:spcAft>
                <a:spcPts val="600"/>
              </a:spcAft>
              <a:defRPr/>
            </a:pPr>
            <a:r>
              <a:rPr lang="en-US" dirty="0">
                <a:latin typeface="Segoe UI" panose="020B0502040204020203" pitchFamily="34" charset="0"/>
              </a:rPr>
              <a:t>Simplify deployment + accelerate inferencing with ONNX runtime</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500" b="0" i="0" u="none" strike="noStrike" kern="1200" cap="none" spc="0" normalizeH="0" baseline="0" noProof="0" dirty="0">
              <a:ln>
                <a:noFill/>
              </a:ln>
              <a:effectLst/>
              <a:uLnTx/>
              <a:uFillTx/>
              <a:latin typeface="Segoe UI" panose="020B0502040204020203" pitchFamily="34" charset="0"/>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Track models in production</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Capture model telemetry</a:t>
            </a:r>
          </a:p>
        </p:txBody>
      </p:sp>
      <p:sp>
        <p:nvSpPr>
          <p:cNvPr id="64" name="Title 2"/>
          <p:cNvSpPr>
            <a:spLocks noGrp="1"/>
          </p:cNvSpPr>
          <p:nvPr>
            <p:ph type="title"/>
          </p:nvPr>
        </p:nvSpPr>
        <p:spPr/>
        <p:txBody>
          <a:bodyPr/>
          <a:lstStyle/>
          <a:p>
            <a:pPr lvl="0"/>
            <a:r>
              <a:rPr lang="en-US"/>
              <a:t>Flexible deployment</a:t>
            </a:r>
            <a:br>
              <a:rPr lang="en-US"/>
            </a:br>
            <a:endParaRPr lang="en-US"/>
          </a:p>
        </p:txBody>
      </p:sp>
      <p:sp>
        <p:nvSpPr>
          <p:cNvPr id="7" name="Text Placeholder 6">
            <a:extLst>
              <a:ext uri="{FF2B5EF4-FFF2-40B4-BE49-F238E27FC236}">
                <a16:creationId xmlns:a16="http://schemas.microsoft.com/office/drawing/2014/main" id="{3EFD27E2-8CC5-4116-8AFC-849224CE0BE6}"/>
              </a:ext>
            </a:extLst>
          </p:cNvPr>
          <p:cNvSpPr>
            <a:spLocks noGrp="1"/>
          </p:cNvSpPr>
          <p:nvPr>
            <p:ph type="body" sz="quarter" idx="11"/>
          </p:nvPr>
        </p:nvSpPr>
        <p:spPr/>
        <p:txBody>
          <a:bodyPr/>
          <a:lstStyle/>
          <a:p>
            <a:pPr marL="0" indent="0">
              <a:buNone/>
            </a:pPr>
            <a:r>
              <a:rPr lang="en-US" dirty="0"/>
              <a:t>From the Intelligent Cloud to the Intelligent Edge</a:t>
            </a:r>
          </a:p>
        </p:txBody>
      </p:sp>
      <p:sp>
        <p:nvSpPr>
          <p:cNvPr id="336" name="PATH">
            <a:extLst>
              <a:ext uri="{FF2B5EF4-FFF2-40B4-BE49-F238E27FC236}">
                <a16:creationId xmlns:a16="http://schemas.microsoft.com/office/drawing/2014/main" id="{455F5C26-A1BC-A242-B09C-75AB802979BA}"/>
              </a:ext>
            </a:extLst>
          </p:cNvPr>
          <p:cNvSpPr/>
          <p:nvPr/>
        </p:nvSpPr>
        <p:spPr bwMode="auto">
          <a:xfrm>
            <a:off x="3358567" y="2426843"/>
            <a:ext cx="5452944" cy="2820101"/>
          </a:xfrm>
          <a:prstGeom prst="rect">
            <a:avLst/>
          </a:prstGeom>
          <a:noFill/>
          <a:ln w="12700">
            <a:solidFill>
              <a:schemeClr val="bg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C1D59324-6D40-4FB2-B6A1-B29F13FC8AA3}"/>
              </a:ext>
            </a:extLst>
          </p:cNvPr>
          <p:cNvSpPr/>
          <p:nvPr/>
        </p:nvSpPr>
        <p:spPr bwMode="auto">
          <a:xfrm>
            <a:off x="8507116" y="1720910"/>
            <a:ext cx="1166942" cy="9867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nvGrpSpPr>
          <p:cNvPr id="384" name="ON PREMISES">
            <a:extLst>
              <a:ext uri="{FF2B5EF4-FFF2-40B4-BE49-F238E27FC236}">
                <a16:creationId xmlns:a16="http://schemas.microsoft.com/office/drawing/2014/main" id="{F3D6F919-C500-5746-B689-3F4B3C72545D}"/>
              </a:ext>
            </a:extLst>
          </p:cNvPr>
          <p:cNvGrpSpPr/>
          <p:nvPr/>
        </p:nvGrpSpPr>
        <p:grpSpPr>
          <a:xfrm>
            <a:off x="8295022" y="2002566"/>
            <a:ext cx="843074" cy="687295"/>
            <a:chOff x="967154" y="1481463"/>
            <a:chExt cx="5331069" cy="4214949"/>
          </a:xfrm>
          <a:solidFill>
            <a:schemeClr val="bg1"/>
          </a:solidFill>
        </p:grpSpPr>
        <p:cxnSp>
          <p:nvCxnSpPr>
            <p:cNvPr id="385" name="Straight Connector 384">
              <a:extLst>
                <a:ext uri="{FF2B5EF4-FFF2-40B4-BE49-F238E27FC236}">
                  <a16:creationId xmlns:a16="http://schemas.microsoft.com/office/drawing/2014/main" id="{C1123081-BB25-7B46-A38D-5B24CFF06CD4}"/>
                </a:ext>
              </a:extLst>
            </p:cNvPr>
            <p:cNvCxnSpPr>
              <a:cxnSpLocks/>
            </p:cNvCxnSpPr>
            <p:nvPr/>
          </p:nvCxnSpPr>
          <p:spPr>
            <a:xfrm>
              <a:off x="967154" y="5696412"/>
              <a:ext cx="5331069" cy="0"/>
            </a:xfrm>
            <a:prstGeom prst="line">
              <a:avLst/>
            </a:prstGeom>
            <a:grpFill/>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386" name="Freeform: Shape 66">
              <a:extLst>
                <a:ext uri="{FF2B5EF4-FFF2-40B4-BE49-F238E27FC236}">
                  <a16:creationId xmlns:a16="http://schemas.microsoft.com/office/drawing/2014/main" id="{A78E66DF-3CE7-C14C-94DF-39A9D5741D49}"/>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7" name="Freeform: Shape 67">
              <a:extLst>
                <a:ext uri="{FF2B5EF4-FFF2-40B4-BE49-F238E27FC236}">
                  <a16:creationId xmlns:a16="http://schemas.microsoft.com/office/drawing/2014/main" id="{664247C2-49DB-8049-8D51-0DDC63E74547}"/>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8" name="Rectangle 387">
              <a:extLst>
                <a:ext uri="{FF2B5EF4-FFF2-40B4-BE49-F238E27FC236}">
                  <a16:creationId xmlns:a16="http://schemas.microsoft.com/office/drawing/2014/main" id="{F61DDBC3-CF9C-ED41-999C-18AB964AB1A6}"/>
                </a:ext>
              </a:extLst>
            </p:cNvPr>
            <p:cNvSpPr/>
            <p:nvPr/>
          </p:nvSpPr>
          <p:spPr bwMode="auto">
            <a:xfrm>
              <a:off x="1286611" y="2696307"/>
              <a:ext cx="2793020" cy="3000105"/>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9" name="Rectangle 388">
              <a:extLst>
                <a:ext uri="{FF2B5EF4-FFF2-40B4-BE49-F238E27FC236}">
                  <a16:creationId xmlns:a16="http://schemas.microsoft.com/office/drawing/2014/main" id="{49E873F4-F59F-2146-8955-F01B14D7E119}"/>
                </a:ext>
              </a:extLst>
            </p:cNvPr>
            <p:cNvSpPr/>
            <p:nvPr/>
          </p:nvSpPr>
          <p:spPr bwMode="auto">
            <a:xfrm>
              <a:off x="2225922" y="4700952"/>
              <a:ext cx="914397" cy="995460"/>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80" name="TextBox 79">
            <a:extLst>
              <a:ext uri="{FF2B5EF4-FFF2-40B4-BE49-F238E27FC236}">
                <a16:creationId xmlns:a16="http://schemas.microsoft.com/office/drawing/2014/main" id="{293524BC-202F-4D6D-8BB7-9448DA81FA80}"/>
              </a:ext>
            </a:extLst>
          </p:cNvPr>
          <p:cNvSpPr txBox="1"/>
          <p:nvPr/>
        </p:nvSpPr>
        <p:spPr>
          <a:xfrm>
            <a:off x="8146349" y="1644407"/>
            <a:ext cx="103554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On-premises</a:t>
            </a:r>
          </a:p>
        </p:txBody>
      </p:sp>
      <p:sp>
        <p:nvSpPr>
          <p:cNvPr id="82" name="TextBox 81">
            <a:extLst>
              <a:ext uri="{FF2B5EF4-FFF2-40B4-BE49-F238E27FC236}">
                <a16:creationId xmlns:a16="http://schemas.microsoft.com/office/drawing/2014/main" id="{EA73A9E7-2C50-4A99-86EC-8A1DDC62D5DA}"/>
              </a:ext>
            </a:extLst>
          </p:cNvPr>
          <p:cNvSpPr txBox="1"/>
          <p:nvPr/>
        </p:nvSpPr>
        <p:spPr>
          <a:xfrm>
            <a:off x="3095777" y="1658901"/>
            <a:ext cx="477695"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Cloud</a:t>
            </a:r>
          </a:p>
        </p:txBody>
      </p:sp>
      <p:sp>
        <p:nvSpPr>
          <p:cNvPr id="349" name="Rectangle 348">
            <a:extLst>
              <a:ext uri="{FF2B5EF4-FFF2-40B4-BE49-F238E27FC236}">
                <a16:creationId xmlns:a16="http://schemas.microsoft.com/office/drawing/2014/main" id="{5369669F-645F-1F4C-93CA-38D72FCA1129}"/>
              </a:ext>
            </a:extLst>
          </p:cNvPr>
          <p:cNvSpPr/>
          <p:nvPr/>
        </p:nvSpPr>
        <p:spPr bwMode="auto">
          <a:xfrm>
            <a:off x="5278812" y="5008957"/>
            <a:ext cx="192563" cy="3059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FACTORY">
            <a:extLst>
              <a:ext uri="{FF2B5EF4-FFF2-40B4-BE49-F238E27FC236}">
                <a16:creationId xmlns:a16="http://schemas.microsoft.com/office/drawing/2014/main" id="{B329AE60-8D54-AF4C-889E-53B6EE479734}"/>
              </a:ext>
            </a:extLst>
          </p:cNvPr>
          <p:cNvSpPr>
            <a:spLocks noEditPoints="1"/>
          </p:cNvSpPr>
          <p:nvPr/>
        </p:nvSpPr>
        <p:spPr bwMode="auto">
          <a:xfrm>
            <a:off x="4210838" y="5050026"/>
            <a:ext cx="444074" cy="27754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2700" cap="flat">
            <a:solidFill>
              <a:schemeClr val="accent1"/>
            </a:solid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391" name="MACHINE">
            <a:extLst>
              <a:ext uri="{FF2B5EF4-FFF2-40B4-BE49-F238E27FC236}">
                <a16:creationId xmlns:a16="http://schemas.microsoft.com/office/drawing/2014/main" id="{BA5A1997-D649-BF42-B5D8-FF9B62FC02AC}"/>
              </a:ext>
            </a:extLst>
          </p:cNvPr>
          <p:cNvSpPr>
            <a:spLocks noEditPoints="1"/>
          </p:cNvSpPr>
          <p:nvPr/>
        </p:nvSpPr>
        <p:spPr bwMode="auto">
          <a:xfrm>
            <a:off x="6046139" y="5015238"/>
            <a:ext cx="373743" cy="36516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2" name="CAMERA 2">
            <a:extLst>
              <a:ext uri="{FF2B5EF4-FFF2-40B4-BE49-F238E27FC236}">
                <a16:creationId xmlns:a16="http://schemas.microsoft.com/office/drawing/2014/main" id="{367904CB-4643-485B-B1DF-4663CC9AACCA}"/>
              </a:ext>
            </a:extLst>
          </p:cNvPr>
          <p:cNvGrpSpPr/>
          <p:nvPr/>
        </p:nvGrpSpPr>
        <p:grpSpPr>
          <a:xfrm>
            <a:off x="6856353" y="5079900"/>
            <a:ext cx="489226" cy="347534"/>
            <a:chOff x="6856353" y="5356741"/>
            <a:chExt cx="489226" cy="347534"/>
          </a:xfrm>
        </p:grpSpPr>
        <p:sp useBgFill="1">
          <p:nvSpPr>
            <p:cNvPr id="71" name="Oval 70">
              <a:extLst>
                <a:ext uri="{FF2B5EF4-FFF2-40B4-BE49-F238E27FC236}">
                  <a16:creationId xmlns:a16="http://schemas.microsoft.com/office/drawing/2014/main" id="{ACBD63A3-FBAD-4C81-95DC-DB22E24C639B}"/>
                </a:ext>
              </a:extLst>
            </p:cNvPr>
            <p:cNvSpPr/>
            <p:nvPr/>
          </p:nvSpPr>
          <p:spPr bwMode="auto">
            <a:xfrm flipH="1">
              <a:off x="7059601" y="5450016"/>
              <a:ext cx="115755" cy="115755"/>
            </a:xfrm>
            <a:prstGeom prst="ellipse">
              <a:avLst/>
            </a:prstGeom>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2" name="Group 71">
              <a:extLst>
                <a:ext uri="{FF2B5EF4-FFF2-40B4-BE49-F238E27FC236}">
                  <a16:creationId xmlns:a16="http://schemas.microsoft.com/office/drawing/2014/main" id="{802B94B4-CF98-4381-B078-9B8C956BAA43}"/>
                </a:ext>
              </a:extLst>
            </p:cNvPr>
            <p:cNvGrpSpPr/>
            <p:nvPr/>
          </p:nvGrpSpPr>
          <p:grpSpPr>
            <a:xfrm rot="20700000" flipH="1">
              <a:off x="6856353" y="5356741"/>
              <a:ext cx="425031" cy="186550"/>
              <a:chOff x="4434114" y="1103693"/>
              <a:chExt cx="1262204" cy="553994"/>
            </a:xfrm>
          </p:grpSpPr>
          <p:sp useBgFill="1">
            <p:nvSpPr>
              <p:cNvPr id="75" name="Rectangle 74">
                <a:extLst>
                  <a:ext uri="{FF2B5EF4-FFF2-40B4-BE49-F238E27FC236}">
                    <a16:creationId xmlns:a16="http://schemas.microsoft.com/office/drawing/2014/main" id="{3948100C-AF4C-4D26-89B2-5F58EC3CA74C}"/>
                  </a:ext>
                </a:extLst>
              </p:cNvPr>
              <p:cNvSpPr/>
              <p:nvPr/>
            </p:nvSpPr>
            <p:spPr bwMode="auto">
              <a:xfrm rot="10800000" flipV="1">
                <a:off x="5206999" y="1245214"/>
                <a:ext cx="489319" cy="339733"/>
              </a:xfrm>
              <a:prstGeom prst="rect">
                <a:avLst/>
              </a:prstGeom>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76" name="Freeform: Shape 75">
                <a:extLst>
                  <a:ext uri="{FF2B5EF4-FFF2-40B4-BE49-F238E27FC236}">
                    <a16:creationId xmlns:a16="http://schemas.microsoft.com/office/drawing/2014/main" id="{DF613A97-0670-4C1D-A364-776A8E6D83E2}"/>
                  </a:ext>
                </a:extLst>
              </p:cNvPr>
              <p:cNvSpPr/>
              <p:nvPr/>
            </p:nvSpPr>
            <p:spPr bwMode="auto">
              <a:xfrm rot="10800000" flipV="1">
                <a:off x="4434114" y="1103693"/>
                <a:ext cx="1262204" cy="553994"/>
              </a:xfrm>
              <a:custGeom>
                <a:avLst/>
                <a:gdLst>
                  <a:gd name="connsiteX0" fmla="*/ 0 w 1616104"/>
                  <a:gd name="connsiteY0" fmla="*/ 0 h 553994"/>
                  <a:gd name="connsiteX1" fmla="*/ 373742 w 1616104"/>
                  <a:gd name="connsiteY1" fmla="*/ 553993 h 553994"/>
                  <a:gd name="connsiteX2" fmla="*/ 1616104 w 1616104"/>
                  <a:gd name="connsiteY2" fmla="*/ 553994 h 553994"/>
                  <a:gd name="connsiteX3" fmla="*/ 1616104 w 1616104"/>
                  <a:gd name="connsiteY3" fmla="*/ 1 h 553994"/>
                  <a:gd name="connsiteX4" fmla="*/ 0 w 1616104"/>
                  <a:gd name="connsiteY4" fmla="*/ 0 h 553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04" h="553994">
                    <a:moveTo>
                      <a:pt x="0" y="0"/>
                    </a:moveTo>
                    <a:lnTo>
                      <a:pt x="373742" y="553993"/>
                    </a:lnTo>
                    <a:lnTo>
                      <a:pt x="1616104" y="553994"/>
                    </a:lnTo>
                    <a:lnTo>
                      <a:pt x="1616104" y="1"/>
                    </a:lnTo>
                    <a:lnTo>
                      <a:pt x="0" y="0"/>
                    </a:lnTo>
                    <a:close/>
                  </a:path>
                </a:pathLst>
              </a:custGeom>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 name="Freeform: Shape 72">
              <a:extLst>
                <a:ext uri="{FF2B5EF4-FFF2-40B4-BE49-F238E27FC236}">
                  <a16:creationId xmlns:a16="http://schemas.microsoft.com/office/drawing/2014/main" id="{1C36F486-2AB9-4E77-BD1B-575F2A75C18E}"/>
                </a:ext>
              </a:extLst>
            </p:cNvPr>
            <p:cNvSpPr/>
            <p:nvPr/>
          </p:nvSpPr>
          <p:spPr bwMode="auto">
            <a:xfrm flipH="1">
              <a:off x="7143181" y="5558014"/>
              <a:ext cx="202398" cy="97427"/>
            </a:xfrm>
            <a:custGeom>
              <a:avLst/>
              <a:gdLst>
                <a:gd name="connsiteX0" fmla="*/ 809172 w 809172"/>
                <a:gd name="connsiteY0" fmla="*/ 0 h 399143"/>
                <a:gd name="connsiteX1" fmla="*/ 410029 w 809172"/>
                <a:gd name="connsiteY1" fmla="*/ 399143 h 399143"/>
                <a:gd name="connsiteX2" fmla="*/ 0 w 809172"/>
                <a:gd name="connsiteY2" fmla="*/ 399143 h 399143"/>
              </a:gdLst>
              <a:ahLst/>
              <a:cxnLst>
                <a:cxn ang="0">
                  <a:pos x="connsiteX0" y="connsiteY0"/>
                </a:cxn>
                <a:cxn ang="0">
                  <a:pos x="connsiteX1" y="connsiteY1"/>
                </a:cxn>
                <a:cxn ang="0">
                  <a:pos x="connsiteX2" y="connsiteY2"/>
                </a:cxn>
              </a:cxnLst>
              <a:rect l="l" t="t" r="r" b="b"/>
              <a:pathLst>
                <a:path w="809172" h="399143">
                  <a:moveTo>
                    <a:pt x="809172" y="0"/>
                  </a:moveTo>
                  <a:lnTo>
                    <a:pt x="410029" y="399143"/>
                  </a:lnTo>
                  <a:lnTo>
                    <a:pt x="0" y="399143"/>
                  </a:lnTo>
                </a:path>
              </a:pathLst>
            </a:cu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D975DE88-8516-46F9-8A4B-70741AFE3321}"/>
                </a:ext>
              </a:extLst>
            </p:cNvPr>
            <p:cNvCxnSpPr/>
            <p:nvPr/>
          </p:nvCxnSpPr>
          <p:spPr>
            <a:xfrm flipH="1" flipV="1">
              <a:off x="7345579" y="5588228"/>
              <a:ext cx="0" cy="116047"/>
            </a:xfrm>
            <a:prstGeom prst="line">
              <a:avLst/>
            </a:prstGeom>
            <a:ln w="127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 name="LIGHT">
            <a:extLst>
              <a:ext uri="{FF2B5EF4-FFF2-40B4-BE49-F238E27FC236}">
                <a16:creationId xmlns:a16="http://schemas.microsoft.com/office/drawing/2014/main" id="{F81F80D8-48B5-E848-AA04-3958201838EB}"/>
              </a:ext>
            </a:extLst>
          </p:cNvPr>
          <p:cNvGrpSpPr/>
          <p:nvPr/>
        </p:nvGrpSpPr>
        <p:grpSpPr>
          <a:xfrm>
            <a:off x="5228251" y="4939696"/>
            <a:ext cx="342455" cy="516252"/>
            <a:chOff x="522514" y="2371240"/>
            <a:chExt cx="1172138" cy="1767002"/>
          </a:xfrm>
        </p:grpSpPr>
        <p:sp>
          <p:nvSpPr>
            <p:cNvPr id="6" name="Round Same Side Corner Rectangle 5">
              <a:extLst>
                <a:ext uri="{FF2B5EF4-FFF2-40B4-BE49-F238E27FC236}">
                  <a16:creationId xmlns:a16="http://schemas.microsoft.com/office/drawing/2014/main" id="{B1B592ED-7F09-6342-A56A-83DCEFC3CC1D}"/>
                </a:ext>
              </a:extLst>
            </p:cNvPr>
            <p:cNvSpPr/>
            <p:nvPr/>
          </p:nvSpPr>
          <p:spPr bwMode="auto">
            <a:xfrm>
              <a:off x="851155" y="2852381"/>
              <a:ext cx="317648" cy="343648"/>
            </a:xfrm>
            <a:prstGeom prst="round2SameRect">
              <a:avLst>
                <a:gd name="adj1" fmla="val 50000"/>
                <a:gd name="adj2" fmla="val 0"/>
              </a:avLst>
            </a:prstGeom>
            <a:solidFill>
              <a:schemeClr val="bg1"/>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46D8EFA6-4C43-DC49-83C2-CE7B706DB81C}"/>
                </a:ext>
              </a:extLst>
            </p:cNvPr>
            <p:cNvSpPr/>
            <p:nvPr/>
          </p:nvSpPr>
          <p:spPr bwMode="auto">
            <a:xfrm>
              <a:off x="709534" y="3537351"/>
              <a:ext cx="600891" cy="600891"/>
            </a:xfrm>
            <a:prstGeom prst="ellipse">
              <a:avLst/>
            </a:prstGeom>
            <a:solidFill>
              <a:schemeClr val="bg1"/>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EBA01380-B869-F24F-BF1E-4B5ED2E03426}"/>
                </a:ext>
              </a:extLst>
            </p:cNvPr>
            <p:cNvSpPr/>
            <p:nvPr/>
          </p:nvSpPr>
          <p:spPr bwMode="auto">
            <a:xfrm>
              <a:off x="689939" y="3095182"/>
              <a:ext cx="613954" cy="210435"/>
            </a:xfrm>
            <a:prstGeom prst="rect">
              <a:avLst/>
            </a:prstGeom>
            <a:solidFill>
              <a:schemeClr val="bg1"/>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rapezoid 1">
              <a:extLst>
                <a:ext uri="{FF2B5EF4-FFF2-40B4-BE49-F238E27FC236}">
                  <a16:creationId xmlns:a16="http://schemas.microsoft.com/office/drawing/2014/main" id="{654ACB90-EA06-5547-B685-63DFF391846E}"/>
                </a:ext>
              </a:extLst>
            </p:cNvPr>
            <p:cNvSpPr/>
            <p:nvPr/>
          </p:nvSpPr>
          <p:spPr bwMode="auto">
            <a:xfrm>
              <a:off x="522514" y="3200400"/>
              <a:ext cx="940526" cy="656363"/>
            </a:xfrm>
            <a:prstGeom prst="trapezoid">
              <a:avLst>
                <a:gd name="adj" fmla="val 17039"/>
              </a:avLst>
            </a:prstGeom>
            <a:solidFill>
              <a:schemeClr val="bg1"/>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B1340B05-6778-8542-9186-83FFC12A798D}"/>
                </a:ext>
              </a:extLst>
            </p:cNvPr>
            <p:cNvSpPr/>
            <p:nvPr/>
          </p:nvSpPr>
          <p:spPr bwMode="auto">
            <a:xfrm>
              <a:off x="863447" y="3939801"/>
              <a:ext cx="117041" cy="106400"/>
            </a:xfrm>
            <a:prstGeom prst="ellipse">
              <a:avLst/>
            </a:prstGeom>
            <a:solidFill>
              <a:schemeClr val="bg1"/>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04689C85-0FDB-1243-9127-F4B4E092ED21}"/>
                </a:ext>
              </a:extLst>
            </p:cNvPr>
            <p:cNvGrpSpPr/>
            <p:nvPr/>
          </p:nvGrpSpPr>
          <p:grpSpPr>
            <a:xfrm rot="16200000" flipV="1">
              <a:off x="1138281" y="2316918"/>
              <a:ext cx="502050" cy="610693"/>
              <a:chOff x="1005840" y="2237010"/>
              <a:chExt cx="502050" cy="610693"/>
            </a:xfrm>
          </p:grpSpPr>
          <p:sp>
            <p:nvSpPr>
              <p:cNvPr id="9" name="Freeform 8">
                <a:extLst>
                  <a:ext uri="{FF2B5EF4-FFF2-40B4-BE49-F238E27FC236}">
                    <a16:creationId xmlns:a16="http://schemas.microsoft.com/office/drawing/2014/main" id="{4E528B54-B3B0-A84D-8CC5-A7BFBC5F6553}"/>
                  </a:ext>
                </a:extLst>
              </p:cNvPr>
              <p:cNvSpPr/>
              <p:nvPr/>
            </p:nvSpPr>
            <p:spPr bwMode="auto">
              <a:xfrm>
                <a:off x="1005840" y="2237010"/>
                <a:ext cx="284990" cy="610693"/>
              </a:xfrm>
              <a:custGeom>
                <a:avLst/>
                <a:gdLst>
                  <a:gd name="connsiteX0" fmla="*/ 0 w 365760"/>
                  <a:gd name="connsiteY0" fmla="*/ 783771 h 783771"/>
                  <a:gd name="connsiteX1" fmla="*/ 365760 w 365760"/>
                  <a:gd name="connsiteY1" fmla="*/ 418011 h 783771"/>
                  <a:gd name="connsiteX2" fmla="*/ 365760 w 365760"/>
                  <a:gd name="connsiteY2" fmla="*/ 0 h 783771"/>
                </a:gdLst>
                <a:ahLst/>
                <a:cxnLst>
                  <a:cxn ang="0">
                    <a:pos x="connsiteX0" y="connsiteY0"/>
                  </a:cxn>
                  <a:cxn ang="0">
                    <a:pos x="connsiteX1" y="connsiteY1"/>
                  </a:cxn>
                  <a:cxn ang="0">
                    <a:pos x="connsiteX2" y="connsiteY2"/>
                  </a:cxn>
                </a:cxnLst>
                <a:rect l="l" t="t" r="r" b="b"/>
                <a:pathLst>
                  <a:path w="365760" h="783771">
                    <a:moveTo>
                      <a:pt x="0" y="783771"/>
                    </a:moveTo>
                    <a:lnTo>
                      <a:pt x="365760" y="418011"/>
                    </a:lnTo>
                    <a:lnTo>
                      <a:pt x="365760" y="0"/>
                    </a:lnTo>
                  </a:path>
                </a:pathLst>
              </a:cu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02C95C0-EDCE-1440-AA32-D1C5E3B37DD6}"/>
                  </a:ext>
                </a:extLst>
              </p:cNvPr>
              <p:cNvCxnSpPr/>
              <p:nvPr/>
            </p:nvCxnSpPr>
            <p:spPr>
              <a:xfrm>
                <a:off x="1052429" y="2237010"/>
                <a:ext cx="455461"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1" name="DEVICES">
            <a:extLst>
              <a:ext uri="{FF2B5EF4-FFF2-40B4-BE49-F238E27FC236}">
                <a16:creationId xmlns:a16="http://schemas.microsoft.com/office/drawing/2014/main" id="{EC4C70E9-1DAE-F544-AEFE-60B4CA220784}"/>
              </a:ext>
            </a:extLst>
          </p:cNvPr>
          <p:cNvSpPr>
            <a:spLocks noEditPoints="1"/>
          </p:cNvSpPr>
          <p:nvPr/>
        </p:nvSpPr>
        <p:spPr bwMode="auto">
          <a:xfrm>
            <a:off x="7778766" y="5044722"/>
            <a:ext cx="494380" cy="362614"/>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solidFill>
            <a:schemeClr val="bg1"/>
          </a:solidFill>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nvGrpSpPr>
          <p:cNvPr id="23" name="CAMERA">
            <a:extLst>
              <a:ext uri="{FF2B5EF4-FFF2-40B4-BE49-F238E27FC236}">
                <a16:creationId xmlns:a16="http://schemas.microsoft.com/office/drawing/2014/main" id="{B2D5126D-4EBE-4B86-AF6F-BDD4D3A8A821}"/>
              </a:ext>
            </a:extLst>
          </p:cNvPr>
          <p:cNvGrpSpPr/>
          <p:nvPr/>
        </p:nvGrpSpPr>
        <p:grpSpPr>
          <a:xfrm>
            <a:off x="3200258" y="5102640"/>
            <a:ext cx="505195" cy="358878"/>
            <a:chOff x="3200258" y="5379481"/>
            <a:chExt cx="505195" cy="358878"/>
          </a:xfrm>
        </p:grpSpPr>
        <p:sp useBgFill="1">
          <p:nvSpPr>
            <p:cNvPr id="56" name="Oval 55">
              <a:extLst>
                <a:ext uri="{FF2B5EF4-FFF2-40B4-BE49-F238E27FC236}">
                  <a16:creationId xmlns:a16="http://schemas.microsoft.com/office/drawing/2014/main" id="{21AC421B-9074-4280-83CE-B64D1F9B4214}"/>
                </a:ext>
              </a:extLst>
            </p:cNvPr>
            <p:cNvSpPr/>
            <p:nvPr/>
          </p:nvSpPr>
          <p:spPr bwMode="auto">
            <a:xfrm>
              <a:off x="3376037" y="5475801"/>
              <a:ext cx="119534" cy="119534"/>
            </a:xfrm>
            <a:prstGeom prst="ellipse">
              <a:avLst/>
            </a:prstGeom>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749FA4ED-B5D6-474D-837A-A73825E92855}"/>
                </a:ext>
              </a:extLst>
            </p:cNvPr>
            <p:cNvGrpSpPr/>
            <p:nvPr/>
          </p:nvGrpSpPr>
          <p:grpSpPr>
            <a:xfrm rot="900000">
              <a:off x="3266548" y="5379481"/>
              <a:ext cx="438905" cy="192639"/>
              <a:chOff x="4434114" y="1103693"/>
              <a:chExt cx="1262204" cy="553994"/>
            </a:xfrm>
          </p:grpSpPr>
          <p:sp useBgFill="1">
            <p:nvSpPr>
              <p:cNvPr id="60" name="Rectangle 59">
                <a:extLst>
                  <a:ext uri="{FF2B5EF4-FFF2-40B4-BE49-F238E27FC236}">
                    <a16:creationId xmlns:a16="http://schemas.microsoft.com/office/drawing/2014/main" id="{0689CB04-FC0F-4D98-A14D-728C4263287D}"/>
                  </a:ext>
                </a:extLst>
              </p:cNvPr>
              <p:cNvSpPr/>
              <p:nvPr/>
            </p:nvSpPr>
            <p:spPr bwMode="auto">
              <a:xfrm rot="10800000" flipV="1">
                <a:off x="5206999" y="1245214"/>
                <a:ext cx="489319" cy="339733"/>
              </a:xfrm>
              <a:prstGeom prst="rect">
                <a:avLst/>
              </a:prstGeom>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61" name="Freeform: Shape 60">
                <a:extLst>
                  <a:ext uri="{FF2B5EF4-FFF2-40B4-BE49-F238E27FC236}">
                    <a16:creationId xmlns:a16="http://schemas.microsoft.com/office/drawing/2014/main" id="{71340551-23E4-4B3A-86E8-354023FCF260}"/>
                  </a:ext>
                </a:extLst>
              </p:cNvPr>
              <p:cNvSpPr/>
              <p:nvPr/>
            </p:nvSpPr>
            <p:spPr bwMode="auto">
              <a:xfrm rot="10800000" flipV="1">
                <a:off x="4434114" y="1103693"/>
                <a:ext cx="1262204" cy="553994"/>
              </a:xfrm>
              <a:custGeom>
                <a:avLst/>
                <a:gdLst>
                  <a:gd name="connsiteX0" fmla="*/ 0 w 1616104"/>
                  <a:gd name="connsiteY0" fmla="*/ 0 h 553994"/>
                  <a:gd name="connsiteX1" fmla="*/ 373742 w 1616104"/>
                  <a:gd name="connsiteY1" fmla="*/ 553993 h 553994"/>
                  <a:gd name="connsiteX2" fmla="*/ 1616104 w 1616104"/>
                  <a:gd name="connsiteY2" fmla="*/ 553994 h 553994"/>
                  <a:gd name="connsiteX3" fmla="*/ 1616104 w 1616104"/>
                  <a:gd name="connsiteY3" fmla="*/ 1 h 553994"/>
                  <a:gd name="connsiteX4" fmla="*/ 0 w 1616104"/>
                  <a:gd name="connsiteY4" fmla="*/ 0 h 553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04" h="553994">
                    <a:moveTo>
                      <a:pt x="0" y="0"/>
                    </a:moveTo>
                    <a:lnTo>
                      <a:pt x="373742" y="553993"/>
                    </a:lnTo>
                    <a:lnTo>
                      <a:pt x="1616104" y="553994"/>
                    </a:lnTo>
                    <a:lnTo>
                      <a:pt x="1616104" y="1"/>
                    </a:lnTo>
                    <a:lnTo>
                      <a:pt x="0" y="0"/>
                    </a:lnTo>
                    <a:close/>
                  </a:path>
                </a:pathLst>
              </a:custGeom>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Freeform: Shape 57">
              <a:extLst>
                <a:ext uri="{FF2B5EF4-FFF2-40B4-BE49-F238E27FC236}">
                  <a16:creationId xmlns:a16="http://schemas.microsoft.com/office/drawing/2014/main" id="{92D3AC58-7D17-4016-AE95-C64661EA7DBB}"/>
                </a:ext>
              </a:extLst>
            </p:cNvPr>
            <p:cNvSpPr/>
            <p:nvPr/>
          </p:nvSpPr>
          <p:spPr bwMode="auto">
            <a:xfrm>
              <a:off x="3200258" y="5587324"/>
              <a:ext cx="209004" cy="100608"/>
            </a:xfrm>
            <a:custGeom>
              <a:avLst/>
              <a:gdLst>
                <a:gd name="connsiteX0" fmla="*/ 809172 w 809172"/>
                <a:gd name="connsiteY0" fmla="*/ 0 h 399143"/>
                <a:gd name="connsiteX1" fmla="*/ 410029 w 809172"/>
                <a:gd name="connsiteY1" fmla="*/ 399143 h 399143"/>
                <a:gd name="connsiteX2" fmla="*/ 0 w 809172"/>
                <a:gd name="connsiteY2" fmla="*/ 399143 h 399143"/>
              </a:gdLst>
              <a:ahLst/>
              <a:cxnLst>
                <a:cxn ang="0">
                  <a:pos x="connsiteX0" y="connsiteY0"/>
                </a:cxn>
                <a:cxn ang="0">
                  <a:pos x="connsiteX1" y="connsiteY1"/>
                </a:cxn>
                <a:cxn ang="0">
                  <a:pos x="connsiteX2" y="connsiteY2"/>
                </a:cxn>
              </a:cxnLst>
              <a:rect l="l" t="t" r="r" b="b"/>
              <a:pathLst>
                <a:path w="809172" h="399143">
                  <a:moveTo>
                    <a:pt x="809172" y="0"/>
                  </a:moveTo>
                  <a:lnTo>
                    <a:pt x="410029" y="399143"/>
                  </a:lnTo>
                  <a:lnTo>
                    <a:pt x="0" y="399143"/>
                  </a:lnTo>
                </a:path>
              </a:pathLst>
            </a:cu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BAF7C55A-2C61-4ABF-8AD5-F166C98E3916}"/>
                </a:ext>
              </a:extLst>
            </p:cNvPr>
            <p:cNvCxnSpPr/>
            <p:nvPr/>
          </p:nvCxnSpPr>
          <p:spPr>
            <a:xfrm flipV="1">
              <a:off x="3200258" y="5618524"/>
              <a:ext cx="0" cy="119835"/>
            </a:xfrm>
            <a:prstGeom prst="line">
              <a:avLst/>
            </a:prstGeom>
            <a:ln w="127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 name="STACK">
            <a:extLst>
              <a:ext uri="{FF2B5EF4-FFF2-40B4-BE49-F238E27FC236}">
                <a16:creationId xmlns:a16="http://schemas.microsoft.com/office/drawing/2014/main" id="{40FF4158-2D73-4D6B-BFD3-6C13BA1D316E}"/>
              </a:ext>
            </a:extLst>
          </p:cNvPr>
          <p:cNvGrpSpPr/>
          <p:nvPr/>
        </p:nvGrpSpPr>
        <p:grpSpPr>
          <a:xfrm>
            <a:off x="8635043" y="5044722"/>
            <a:ext cx="391029" cy="367088"/>
            <a:chOff x="9049976" y="1328682"/>
            <a:chExt cx="739905" cy="1044137"/>
          </a:xfrm>
        </p:grpSpPr>
        <p:sp useBgFill="1">
          <p:nvSpPr>
            <p:cNvPr id="10" name="Rectangle 9">
              <a:extLst>
                <a:ext uri="{FF2B5EF4-FFF2-40B4-BE49-F238E27FC236}">
                  <a16:creationId xmlns:a16="http://schemas.microsoft.com/office/drawing/2014/main" id="{3063F25E-89B9-4604-839B-BC3D593A0CA2}"/>
                </a:ext>
              </a:extLst>
            </p:cNvPr>
            <p:cNvSpPr/>
            <p:nvPr/>
          </p:nvSpPr>
          <p:spPr bwMode="auto">
            <a:xfrm>
              <a:off x="9049980" y="1328682"/>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1" name="Rectangle 90">
              <a:extLst>
                <a:ext uri="{FF2B5EF4-FFF2-40B4-BE49-F238E27FC236}">
                  <a16:creationId xmlns:a16="http://schemas.microsoft.com/office/drawing/2014/main" id="{04218ABD-1CBD-44C4-9419-F5C50DBB8F00}"/>
                </a:ext>
              </a:extLst>
            </p:cNvPr>
            <p:cNvSpPr/>
            <p:nvPr/>
          </p:nvSpPr>
          <p:spPr bwMode="auto">
            <a:xfrm>
              <a:off x="9049979" y="1550437"/>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2" name="Rectangle 91">
              <a:extLst>
                <a:ext uri="{FF2B5EF4-FFF2-40B4-BE49-F238E27FC236}">
                  <a16:creationId xmlns:a16="http://schemas.microsoft.com/office/drawing/2014/main" id="{F553C793-B656-4107-9014-6B4EBF3A8239}"/>
                </a:ext>
              </a:extLst>
            </p:cNvPr>
            <p:cNvSpPr/>
            <p:nvPr/>
          </p:nvSpPr>
          <p:spPr bwMode="auto">
            <a:xfrm>
              <a:off x="9049978" y="1772192"/>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3" name="Rectangle 92">
              <a:extLst>
                <a:ext uri="{FF2B5EF4-FFF2-40B4-BE49-F238E27FC236}">
                  <a16:creationId xmlns:a16="http://schemas.microsoft.com/office/drawing/2014/main" id="{3F006473-0E03-46D6-8E91-1546989AAFA3}"/>
                </a:ext>
              </a:extLst>
            </p:cNvPr>
            <p:cNvSpPr/>
            <p:nvPr/>
          </p:nvSpPr>
          <p:spPr bwMode="auto">
            <a:xfrm>
              <a:off x="9049977" y="1993947"/>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4" name="Rectangle 93">
              <a:extLst>
                <a:ext uri="{FF2B5EF4-FFF2-40B4-BE49-F238E27FC236}">
                  <a16:creationId xmlns:a16="http://schemas.microsoft.com/office/drawing/2014/main" id="{651F1CC6-5C60-4D93-8FE2-12BD3A4F1E9E}"/>
                </a:ext>
              </a:extLst>
            </p:cNvPr>
            <p:cNvSpPr/>
            <p:nvPr/>
          </p:nvSpPr>
          <p:spPr bwMode="auto">
            <a:xfrm>
              <a:off x="9049976" y="2215702"/>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5" name="Rectangle 94">
              <a:extLst>
                <a:ext uri="{FF2B5EF4-FFF2-40B4-BE49-F238E27FC236}">
                  <a16:creationId xmlns:a16="http://schemas.microsoft.com/office/drawing/2014/main" id="{68333FD6-BB7E-4467-9C7B-FD1DAED7610E}"/>
                </a:ext>
              </a:extLst>
            </p:cNvPr>
            <p:cNvSpPr/>
            <p:nvPr/>
          </p:nvSpPr>
          <p:spPr bwMode="auto">
            <a:xfrm>
              <a:off x="9185444" y="1993947"/>
              <a:ext cx="604437" cy="157117"/>
            </a:xfrm>
            <a:prstGeom prst="rect">
              <a:avLst/>
            </a:prstGeom>
            <a:ln w="12700">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1" name="Model for Camera">
            <a:extLst>
              <a:ext uri="{FF2B5EF4-FFF2-40B4-BE49-F238E27FC236}">
                <a16:creationId xmlns:a16="http://schemas.microsoft.com/office/drawing/2014/main" id="{6362EAF1-2CBA-4729-B0EF-83EE735812E9}"/>
              </a:ext>
            </a:extLst>
          </p:cNvPr>
          <p:cNvGrpSpPr/>
          <p:nvPr/>
        </p:nvGrpSpPr>
        <p:grpSpPr>
          <a:xfrm>
            <a:off x="3247851" y="2280416"/>
            <a:ext cx="171033" cy="167734"/>
            <a:chOff x="1307505" y="3463957"/>
            <a:chExt cx="1328872" cy="1303234"/>
          </a:xfrm>
        </p:grpSpPr>
        <p:sp useBgFill="1">
          <p:nvSpPr>
            <p:cNvPr id="192" name="Hexagon 13">
              <a:extLst>
                <a:ext uri="{FF2B5EF4-FFF2-40B4-BE49-F238E27FC236}">
                  <a16:creationId xmlns:a16="http://schemas.microsoft.com/office/drawing/2014/main" id="{5FF9EC0B-0F35-4073-93BC-104A6B64C00F}"/>
                </a:ext>
              </a:extLst>
            </p:cNvPr>
            <p:cNvSpPr/>
            <p:nvPr/>
          </p:nvSpPr>
          <p:spPr bwMode="auto">
            <a:xfrm>
              <a:off x="1358781" y="3503776"/>
              <a:ext cx="1222049" cy="1213504"/>
            </a:xfrm>
            <a:custGeom>
              <a:avLst/>
              <a:gdLst>
                <a:gd name="connsiteX0" fmla="*/ 0 w 1042587"/>
                <a:gd name="connsiteY0" fmla="*/ 596070 h 1192139"/>
                <a:gd name="connsiteX1" fmla="*/ 260647 w 1042587"/>
                <a:gd name="connsiteY1" fmla="*/ 0 h 1192139"/>
                <a:gd name="connsiteX2" fmla="*/ 781940 w 1042587"/>
                <a:gd name="connsiteY2" fmla="*/ 0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42587"/>
                <a:gd name="connsiteY0" fmla="*/ 596070 h 1192139"/>
                <a:gd name="connsiteX1" fmla="*/ 260647 w 1042587"/>
                <a:gd name="connsiteY1" fmla="*/ 0 h 1192139"/>
                <a:gd name="connsiteX2" fmla="*/ 816123 w 1042587"/>
                <a:gd name="connsiteY2" fmla="*/ 98277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93861"/>
                <a:gd name="connsiteY0" fmla="*/ 596070 h 1192139"/>
                <a:gd name="connsiteX1" fmla="*/ 260647 w 1093861"/>
                <a:gd name="connsiteY1" fmla="*/ 0 h 1192139"/>
                <a:gd name="connsiteX2" fmla="*/ 816123 w 1093861"/>
                <a:gd name="connsiteY2" fmla="*/ 98277 h 1192139"/>
                <a:gd name="connsiteX3" fmla="*/ 1093861 w 1093861"/>
                <a:gd name="connsiteY3" fmla="*/ 604616 h 1192139"/>
                <a:gd name="connsiteX4" fmla="*/ 781940 w 1093861"/>
                <a:gd name="connsiteY4" fmla="*/ 1192139 h 1192139"/>
                <a:gd name="connsiteX5" fmla="*/ 260647 w 1093861"/>
                <a:gd name="connsiteY5" fmla="*/ 1192139 h 1192139"/>
                <a:gd name="connsiteX6" fmla="*/ 0 w 1093861"/>
                <a:gd name="connsiteY6" fmla="*/ 596070 h 1192139"/>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260647 w 1093861"/>
                <a:gd name="connsiteY5" fmla="*/ 1192139 h 1196412"/>
                <a:gd name="connsiteX6" fmla="*/ 0 w 1093861"/>
                <a:gd name="connsiteY6" fmla="*/ 596070 h 1196412"/>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98277 w 1093861"/>
                <a:gd name="connsiteY5" fmla="*/ 1119499 h 1196412"/>
                <a:gd name="connsiteX6" fmla="*/ 0 w 1093861"/>
                <a:gd name="connsiteY6" fmla="*/ 596070 h 1196412"/>
                <a:gd name="connsiteX0" fmla="*/ 0 w 1222048"/>
                <a:gd name="connsiteY0" fmla="*/ 574706 h 1196412"/>
                <a:gd name="connsiteX1" fmla="*/ 388834 w 1222048"/>
                <a:gd name="connsiteY1" fmla="*/ 0 h 1196412"/>
                <a:gd name="connsiteX2" fmla="*/ 944310 w 1222048"/>
                <a:gd name="connsiteY2" fmla="*/ 98277 h 1196412"/>
                <a:gd name="connsiteX3" fmla="*/ 1222048 w 1222048"/>
                <a:gd name="connsiteY3" fmla="*/ 604616 h 1196412"/>
                <a:gd name="connsiteX4" fmla="*/ 875944 w 1222048"/>
                <a:gd name="connsiteY4" fmla="*/ 1196412 h 1196412"/>
                <a:gd name="connsiteX5" fmla="*/ 226464 w 1222048"/>
                <a:gd name="connsiteY5" fmla="*/ 1119499 h 1196412"/>
                <a:gd name="connsiteX6" fmla="*/ 0 w 1222048"/>
                <a:gd name="connsiteY6" fmla="*/ 574706 h 1196412"/>
                <a:gd name="connsiteX0" fmla="*/ 0 w 1222048"/>
                <a:gd name="connsiteY0" fmla="*/ 574706 h 1192140"/>
                <a:gd name="connsiteX1" fmla="*/ 388834 w 1222048"/>
                <a:gd name="connsiteY1" fmla="*/ 0 h 1192140"/>
                <a:gd name="connsiteX2" fmla="*/ 944310 w 1222048"/>
                <a:gd name="connsiteY2" fmla="*/ 98277 h 1192140"/>
                <a:gd name="connsiteX3" fmla="*/ 1222048 w 1222048"/>
                <a:gd name="connsiteY3" fmla="*/ 604616 h 1192140"/>
                <a:gd name="connsiteX4" fmla="*/ 897309 w 1222048"/>
                <a:gd name="connsiteY4" fmla="*/ 1192140 h 1192140"/>
                <a:gd name="connsiteX5" fmla="*/ 226464 w 1222048"/>
                <a:gd name="connsiteY5" fmla="*/ 1119499 h 1192140"/>
                <a:gd name="connsiteX6" fmla="*/ 0 w 1222048"/>
                <a:gd name="connsiteY6" fmla="*/ 574706 h 1192140"/>
                <a:gd name="connsiteX0" fmla="*/ 0 w 1222048"/>
                <a:gd name="connsiteY0" fmla="*/ 583251 h 1200685"/>
                <a:gd name="connsiteX1" fmla="*/ 414472 w 1222048"/>
                <a:gd name="connsiteY1" fmla="*/ 0 h 1200685"/>
                <a:gd name="connsiteX2" fmla="*/ 944310 w 1222048"/>
                <a:gd name="connsiteY2" fmla="*/ 106822 h 1200685"/>
                <a:gd name="connsiteX3" fmla="*/ 1222048 w 1222048"/>
                <a:gd name="connsiteY3" fmla="*/ 613161 h 1200685"/>
                <a:gd name="connsiteX4" fmla="*/ 897309 w 1222048"/>
                <a:gd name="connsiteY4" fmla="*/ 1200685 h 1200685"/>
                <a:gd name="connsiteX5" fmla="*/ 226464 w 1222048"/>
                <a:gd name="connsiteY5" fmla="*/ 1128044 h 1200685"/>
                <a:gd name="connsiteX6" fmla="*/ 0 w 1222048"/>
                <a:gd name="connsiteY6" fmla="*/ 583251 h 1200685"/>
                <a:gd name="connsiteX0" fmla="*/ 0 w 1222048"/>
                <a:gd name="connsiteY0" fmla="*/ 596069 h 1213503"/>
                <a:gd name="connsiteX1" fmla="*/ 397381 w 1222048"/>
                <a:gd name="connsiteY1" fmla="*/ 0 h 1213503"/>
                <a:gd name="connsiteX2" fmla="*/ 944310 w 1222048"/>
                <a:gd name="connsiteY2" fmla="*/ 119640 h 1213503"/>
                <a:gd name="connsiteX3" fmla="*/ 1222048 w 1222048"/>
                <a:gd name="connsiteY3" fmla="*/ 625979 h 1213503"/>
                <a:gd name="connsiteX4" fmla="*/ 897309 w 1222048"/>
                <a:gd name="connsiteY4" fmla="*/ 1213503 h 1213503"/>
                <a:gd name="connsiteX5" fmla="*/ 226464 w 1222048"/>
                <a:gd name="connsiteY5" fmla="*/ 1140862 h 1213503"/>
                <a:gd name="connsiteX6" fmla="*/ 0 w 1222048"/>
                <a:gd name="connsiteY6" fmla="*/ 596069 h 12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048" h="1213503">
                  <a:moveTo>
                    <a:pt x="0" y="596069"/>
                  </a:moveTo>
                  <a:lnTo>
                    <a:pt x="397381" y="0"/>
                  </a:lnTo>
                  <a:lnTo>
                    <a:pt x="944310" y="119640"/>
                  </a:lnTo>
                  <a:lnTo>
                    <a:pt x="1222048" y="625979"/>
                  </a:lnTo>
                  <a:lnTo>
                    <a:pt x="897309" y="1213503"/>
                  </a:lnTo>
                  <a:lnTo>
                    <a:pt x="226464" y="1140862"/>
                  </a:lnTo>
                  <a:lnTo>
                    <a:pt x="0" y="596069"/>
                  </a:lnTo>
                  <a:close/>
                </a:path>
              </a:pathLst>
            </a:custGeom>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a:extLst>
                <a:ext uri="{FF2B5EF4-FFF2-40B4-BE49-F238E27FC236}">
                  <a16:creationId xmlns:a16="http://schemas.microsoft.com/office/drawing/2014/main" id="{B4D05112-99EA-4505-BC6D-2AE49A633EBD}"/>
                </a:ext>
              </a:extLst>
            </p:cNvPr>
            <p:cNvSpPr/>
            <p:nvPr/>
          </p:nvSpPr>
          <p:spPr bwMode="auto">
            <a:xfrm>
              <a:off x="1713431" y="3463957"/>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a:extLst>
                <a:ext uri="{FF2B5EF4-FFF2-40B4-BE49-F238E27FC236}">
                  <a16:creationId xmlns:a16="http://schemas.microsoft.com/office/drawing/2014/main" id="{C4B361E3-F60C-4030-A5A8-92453BCAFA96}"/>
                </a:ext>
              </a:extLst>
            </p:cNvPr>
            <p:cNvSpPr/>
            <p:nvPr/>
          </p:nvSpPr>
          <p:spPr bwMode="auto">
            <a:xfrm>
              <a:off x="2256088" y="35835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id="{06575AB4-BC88-4191-989A-3E46377193AE}"/>
                </a:ext>
              </a:extLst>
            </p:cNvPr>
            <p:cNvSpPr/>
            <p:nvPr/>
          </p:nvSpPr>
          <p:spPr bwMode="auto">
            <a:xfrm>
              <a:off x="2533827" y="4079254"/>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963FB425-333F-42CA-BD76-0701455CFE89}"/>
                </a:ext>
              </a:extLst>
            </p:cNvPr>
            <p:cNvSpPr/>
            <p:nvPr/>
          </p:nvSpPr>
          <p:spPr bwMode="auto">
            <a:xfrm>
              <a:off x="1615154" y="386133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979BD905-B23A-46DC-AA8B-EC2ED0143CB5}"/>
                </a:ext>
              </a:extLst>
            </p:cNvPr>
            <p:cNvSpPr/>
            <p:nvPr/>
          </p:nvSpPr>
          <p:spPr bwMode="auto">
            <a:xfrm>
              <a:off x="1546788" y="458345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78EEA023-42BE-4DFC-91EB-3B70E254933D}"/>
                </a:ext>
              </a:extLst>
            </p:cNvPr>
            <p:cNvSpPr/>
            <p:nvPr/>
          </p:nvSpPr>
          <p:spPr bwMode="auto">
            <a:xfrm>
              <a:off x="1307505" y="40407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a:extLst>
                <a:ext uri="{FF2B5EF4-FFF2-40B4-BE49-F238E27FC236}">
                  <a16:creationId xmlns:a16="http://schemas.microsoft.com/office/drawing/2014/main" id="{2D5C350A-3C8C-4419-B609-3493EFC68698}"/>
                </a:ext>
              </a:extLst>
            </p:cNvPr>
            <p:cNvSpPr/>
            <p:nvPr/>
          </p:nvSpPr>
          <p:spPr bwMode="auto">
            <a:xfrm>
              <a:off x="2162085" y="433562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a:extLst>
                <a:ext uri="{FF2B5EF4-FFF2-40B4-BE49-F238E27FC236}">
                  <a16:creationId xmlns:a16="http://schemas.microsoft.com/office/drawing/2014/main" id="{6686CD28-6905-4F2B-B09D-7113DB50A739}"/>
                </a:ext>
              </a:extLst>
            </p:cNvPr>
            <p:cNvSpPr/>
            <p:nvPr/>
          </p:nvSpPr>
          <p:spPr bwMode="auto">
            <a:xfrm>
              <a:off x="2200541" y="4664641"/>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15">
              <a:extLst>
                <a:ext uri="{FF2B5EF4-FFF2-40B4-BE49-F238E27FC236}">
                  <a16:creationId xmlns:a16="http://schemas.microsoft.com/office/drawing/2014/main" id="{0BAC6862-2749-47A7-93D9-D4FB6E5DB005}"/>
                </a:ext>
              </a:extLst>
            </p:cNvPr>
            <p:cNvSpPr/>
            <p:nvPr/>
          </p:nvSpPr>
          <p:spPr bwMode="auto">
            <a:xfrm>
              <a:off x="1358781" y="3499503"/>
              <a:ext cx="948583" cy="1145136"/>
            </a:xfrm>
            <a:custGeom>
              <a:avLst/>
              <a:gdLst>
                <a:gd name="connsiteX0" fmla="*/ 405926 w 948583"/>
                <a:gd name="connsiteY0" fmla="*/ 0 h 1145136"/>
                <a:gd name="connsiteX1" fmla="*/ 307649 w 948583"/>
                <a:gd name="connsiteY1" fmla="*/ 427290 h 1145136"/>
                <a:gd name="connsiteX2" fmla="*/ 226464 w 948583"/>
                <a:gd name="connsiteY2" fmla="*/ 1145136 h 1145136"/>
                <a:gd name="connsiteX3" fmla="*/ 863126 w 948583"/>
                <a:gd name="connsiteY3" fmla="*/ 888762 h 1145136"/>
                <a:gd name="connsiteX4" fmla="*/ 948583 w 948583"/>
                <a:gd name="connsiteY4" fmla="*/ 128187 h 1145136"/>
                <a:gd name="connsiteX5" fmla="*/ 307649 w 948583"/>
                <a:gd name="connsiteY5" fmla="*/ 414471 h 1145136"/>
                <a:gd name="connsiteX6" fmla="*/ 0 w 948583"/>
                <a:gd name="connsiteY6" fmla="*/ 589660 h 114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583" h="1145136">
                  <a:moveTo>
                    <a:pt x="405926" y="0"/>
                  </a:moveTo>
                  <a:lnTo>
                    <a:pt x="307649" y="427290"/>
                  </a:lnTo>
                  <a:lnTo>
                    <a:pt x="226464" y="1145136"/>
                  </a:lnTo>
                  <a:lnTo>
                    <a:pt x="863126" y="888762"/>
                  </a:lnTo>
                  <a:lnTo>
                    <a:pt x="948583" y="128187"/>
                  </a:lnTo>
                  <a:lnTo>
                    <a:pt x="307649" y="414471"/>
                  </a:lnTo>
                  <a:lnTo>
                    <a:pt x="0" y="58966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2" name="Freeform 16">
              <a:extLst>
                <a:ext uri="{FF2B5EF4-FFF2-40B4-BE49-F238E27FC236}">
                  <a16:creationId xmlns:a16="http://schemas.microsoft.com/office/drawing/2014/main" id="{B8E6D6B6-459D-4103-A636-E1DE0D6B3E10}"/>
                </a:ext>
              </a:extLst>
            </p:cNvPr>
            <p:cNvSpPr/>
            <p:nvPr/>
          </p:nvSpPr>
          <p:spPr bwMode="auto">
            <a:xfrm>
              <a:off x="2209088" y="4127619"/>
              <a:ext cx="376015" cy="598205"/>
            </a:xfrm>
            <a:custGeom>
              <a:avLst/>
              <a:gdLst>
                <a:gd name="connsiteX0" fmla="*/ 376015 w 376015"/>
                <a:gd name="connsiteY0" fmla="*/ 0 h 598205"/>
                <a:gd name="connsiteX1" fmla="*/ 0 w 376015"/>
                <a:gd name="connsiteY1" fmla="*/ 260646 h 598205"/>
                <a:gd name="connsiteX2" fmla="*/ 42729 w 376015"/>
                <a:gd name="connsiteY2" fmla="*/ 598205 h 598205"/>
              </a:gdLst>
              <a:ahLst/>
              <a:cxnLst>
                <a:cxn ang="0">
                  <a:pos x="connsiteX0" y="connsiteY0"/>
                </a:cxn>
                <a:cxn ang="0">
                  <a:pos x="connsiteX1" y="connsiteY1"/>
                </a:cxn>
                <a:cxn ang="0">
                  <a:pos x="connsiteX2" y="connsiteY2"/>
                </a:cxn>
              </a:cxnLst>
              <a:rect l="l" t="t" r="r" b="b"/>
              <a:pathLst>
                <a:path w="376015" h="598205">
                  <a:moveTo>
                    <a:pt x="376015" y="0"/>
                  </a:moveTo>
                  <a:lnTo>
                    <a:pt x="0" y="260646"/>
                  </a:lnTo>
                  <a:lnTo>
                    <a:pt x="42729" y="598205"/>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3" name="Freeform 17">
              <a:extLst>
                <a:ext uri="{FF2B5EF4-FFF2-40B4-BE49-F238E27FC236}">
                  <a16:creationId xmlns:a16="http://schemas.microsoft.com/office/drawing/2014/main" id="{73EB77D3-18C0-4F8D-BDE1-53BFE7CBAFE2}"/>
                </a:ext>
              </a:extLst>
            </p:cNvPr>
            <p:cNvSpPr/>
            <p:nvPr/>
          </p:nvSpPr>
          <p:spPr bwMode="auto">
            <a:xfrm>
              <a:off x="1666430" y="3909701"/>
              <a:ext cx="555477" cy="487110"/>
            </a:xfrm>
            <a:custGeom>
              <a:avLst/>
              <a:gdLst>
                <a:gd name="connsiteX0" fmla="*/ 0 w 555477"/>
                <a:gd name="connsiteY0" fmla="*/ 0 h 487110"/>
                <a:gd name="connsiteX1" fmla="*/ 555477 w 555477"/>
                <a:gd name="connsiteY1" fmla="*/ 487110 h 487110"/>
              </a:gdLst>
              <a:ahLst/>
              <a:cxnLst>
                <a:cxn ang="0">
                  <a:pos x="connsiteX0" y="connsiteY0"/>
                </a:cxn>
                <a:cxn ang="0">
                  <a:pos x="connsiteX1" y="connsiteY1"/>
                </a:cxn>
              </a:cxnLst>
              <a:rect l="l" t="t" r="r" b="b"/>
              <a:pathLst>
                <a:path w="555477" h="487110">
                  <a:moveTo>
                    <a:pt x="0" y="0"/>
                  </a:moveTo>
                  <a:lnTo>
                    <a:pt x="555477" y="48711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04" name="Model for Factory">
            <a:extLst>
              <a:ext uri="{FF2B5EF4-FFF2-40B4-BE49-F238E27FC236}">
                <a16:creationId xmlns:a16="http://schemas.microsoft.com/office/drawing/2014/main" id="{11F00A2F-2BFE-45D5-A2E8-92AE3D58740E}"/>
              </a:ext>
            </a:extLst>
          </p:cNvPr>
          <p:cNvGrpSpPr/>
          <p:nvPr/>
        </p:nvGrpSpPr>
        <p:grpSpPr>
          <a:xfrm>
            <a:off x="3247300" y="2263192"/>
            <a:ext cx="171033" cy="167734"/>
            <a:chOff x="1307505" y="3463957"/>
            <a:chExt cx="1328872" cy="1303234"/>
          </a:xfrm>
        </p:grpSpPr>
        <p:sp useBgFill="1">
          <p:nvSpPr>
            <p:cNvPr id="205" name="Hexagon 13">
              <a:extLst>
                <a:ext uri="{FF2B5EF4-FFF2-40B4-BE49-F238E27FC236}">
                  <a16:creationId xmlns:a16="http://schemas.microsoft.com/office/drawing/2014/main" id="{799E87E7-261A-49BC-A56C-0F1F7C480668}"/>
                </a:ext>
              </a:extLst>
            </p:cNvPr>
            <p:cNvSpPr/>
            <p:nvPr/>
          </p:nvSpPr>
          <p:spPr bwMode="auto">
            <a:xfrm>
              <a:off x="1358781" y="3503776"/>
              <a:ext cx="1222049" cy="1213504"/>
            </a:xfrm>
            <a:custGeom>
              <a:avLst/>
              <a:gdLst>
                <a:gd name="connsiteX0" fmla="*/ 0 w 1042587"/>
                <a:gd name="connsiteY0" fmla="*/ 596070 h 1192139"/>
                <a:gd name="connsiteX1" fmla="*/ 260647 w 1042587"/>
                <a:gd name="connsiteY1" fmla="*/ 0 h 1192139"/>
                <a:gd name="connsiteX2" fmla="*/ 781940 w 1042587"/>
                <a:gd name="connsiteY2" fmla="*/ 0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42587"/>
                <a:gd name="connsiteY0" fmla="*/ 596070 h 1192139"/>
                <a:gd name="connsiteX1" fmla="*/ 260647 w 1042587"/>
                <a:gd name="connsiteY1" fmla="*/ 0 h 1192139"/>
                <a:gd name="connsiteX2" fmla="*/ 816123 w 1042587"/>
                <a:gd name="connsiteY2" fmla="*/ 98277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93861"/>
                <a:gd name="connsiteY0" fmla="*/ 596070 h 1192139"/>
                <a:gd name="connsiteX1" fmla="*/ 260647 w 1093861"/>
                <a:gd name="connsiteY1" fmla="*/ 0 h 1192139"/>
                <a:gd name="connsiteX2" fmla="*/ 816123 w 1093861"/>
                <a:gd name="connsiteY2" fmla="*/ 98277 h 1192139"/>
                <a:gd name="connsiteX3" fmla="*/ 1093861 w 1093861"/>
                <a:gd name="connsiteY3" fmla="*/ 604616 h 1192139"/>
                <a:gd name="connsiteX4" fmla="*/ 781940 w 1093861"/>
                <a:gd name="connsiteY4" fmla="*/ 1192139 h 1192139"/>
                <a:gd name="connsiteX5" fmla="*/ 260647 w 1093861"/>
                <a:gd name="connsiteY5" fmla="*/ 1192139 h 1192139"/>
                <a:gd name="connsiteX6" fmla="*/ 0 w 1093861"/>
                <a:gd name="connsiteY6" fmla="*/ 596070 h 1192139"/>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260647 w 1093861"/>
                <a:gd name="connsiteY5" fmla="*/ 1192139 h 1196412"/>
                <a:gd name="connsiteX6" fmla="*/ 0 w 1093861"/>
                <a:gd name="connsiteY6" fmla="*/ 596070 h 1196412"/>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98277 w 1093861"/>
                <a:gd name="connsiteY5" fmla="*/ 1119499 h 1196412"/>
                <a:gd name="connsiteX6" fmla="*/ 0 w 1093861"/>
                <a:gd name="connsiteY6" fmla="*/ 596070 h 1196412"/>
                <a:gd name="connsiteX0" fmla="*/ 0 w 1222048"/>
                <a:gd name="connsiteY0" fmla="*/ 574706 h 1196412"/>
                <a:gd name="connsiteX1" fmla="*/ 388834 w 1222048"/>
                <a:gd name="connsiteY1" fmla="*/ 0 h 1196412"/>
                <a:gd name="connsiteX2" fmla="*/ 944310 w 1222048"/>
                <a:gd name="connsiteY2" fmla="*/ 98277 h 1196412"/>
                <a:gd name="connsiteX3" fmla="*/ 1222048 w 1222048"/>
                <a:gd name="connsiteY3" fmla="*/ 604616 h 1196412"/>
                <a:gd name="connsiteX4" fmla="*/ 875944 w 1222048"/>
                <a:gd name="connsiteY4" fmla="*/ 1196412 h 1196412"/>
                <a:gd name="connsiteX5" fmla="*/ 226464 w 1222048"/>
                <a:gd name="connsiteY5" fmla="*/ 1119499 h 1196412"/>
                <a:gd name="connsiteX6" fmla="*/ 0 w 1222048"/>
                <a:gd name="connsiteY6" fmla="*/ 574706 h 1196412"/>
                <a:gd name="connsiteX0" fmla="*/ 0 w 1222048"/>
                <a:gd name="connsiteY0" fmla="*/ 574706 h 1192140"/>
                <a:gd name="connsiteX1" fmla="*/ 388834 w 1222048"/>
                <a:gd name="connsiteY1" fmla="*/ 0 h 1192140"/>
                <a:gd name="connsiteX2" fmla="*/ 944310 w 1222048"/>
                <a:gd name="connsiteY2" fmla="*/ 98277 h 1192140"/>
                <a:gd name="connsiteX3" fmla="*/ 1222048 w 1222048"/>
                <a:gd name="connsiteY3" fmla="*/ 604616 h 1192140"/>
                <a:gd name="connsiteX4" fmla="*/ 897309 w 1222048"/>
                <a:gd name="connsiteY4" fmla="*/ 1192140 h 1192140"/>
                <a:gd name="connsiteX5" fmla="*/ 226464 w 1222048"/>
                <a:gd name="connsiteY5" fmla="*/ 1119499 h 1192140"/>
                <a:gd name="connsiteX6" fmla="*/ 0 w 1222048"/>
                <a:gd name="connsiteY6" fmla="*/ 574706 h 1192140"/>
                <a:gd name="connsiteX0" fmla="*/ 0 w 1222048"/>
                <a:gd name="connsiteY0" fmla="*/ 583251 h 1200685"/>
                <a:gd name="connsiteX1" fmla="*/ 414472 w 1222048"/>
                <a:gd name="connsiteY1" fmla="*/ 0 h 1200685"/>
                <a:gd name="connsiteX2" fmla="*/ 944310 w 1222048"/>
                <a:gd name="connsiteY2" fmla="*/ 106822 h 1200685"/>
                <a:gd name="connsiteX3" fmla="*/ 1222048 w 1222048"/>
                <a:gd name="connsiteY3" fmla="*/ 613161 h 1200685"/>
                <a:gd name="connsiteX4" fmla="*/ 897309 w 1222048"/>
                <a:gd name="connsiteY4" fmla="*/ 1200685 h 1200685"/>
                <a:gd name="connsiteX5" fmla="*/ 226464 w 1222048"/>
                <a:gd name="connsiteY5" fmla="*/ 1128044 h 1200685"/>
                <a:gd name="connsiteX6" fmla="*/ 0 w 1222048"/>
                <a:gd name="connsiteY6" fmla="*/ 583251 h 1200685"/>
                <a:gd name="connsiteX0" fmla="*/ 0 w 1222048"/>
                <a:gd name="connsiteY0" fmla="*/ 596069 h 1213503"/>
                <a:gd name="connsiteX1" fmla="*/ 397381 w 1222048"/>
                <a:gd name="connsiteY1" fmla="*/ 0 h 1213503"/>
                <a:gd name="connsiteX2" fmla="*/ 944310 w 1222048"/>
                <a:gd name="connsiteY2" fmla="*/ 119640 h 1213503"/>
                <a:gd name="connsiteX3" fmla="*/ 1222048 w 1222048"/>
                <a:gd name="connsiteY3" fmla="*/ 625979 h 1213503"/>
                <a:gd name="connsiteX4" fmla="*/ 897309 w 1222048"/>
                <a:gd name="connsiteY4" fmla="*/ 1213503 h 1213503"/>
                <a:gd name="connsiteX5" fmla="*/ 226464 w 1222048"/>
                <a:gd name="connsiteY5" fmla="*/ 1140862 h 1213503"/>
                <a:gd name="connsiteX6" fmla="*/ 0 w 1222048"/>
                <a:gd name="connsiteY6" fmla="*/ 596069 h 12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048" h="1213503">
                  <a:moveTo>
                    <a:pt x="0" y="596069"/>
                  </a:moveTo>
                  <a:lnTo>
                    <a:pt x="397381" y="0"/>
                  </a:lnTo>
                  <a:lnTo>
                    <a:pt x="944310" y="119640"/>
                  </a:lnTo>
                  <a:lnTo>
                    <a:pt x="1222048" y="625979"/>
                  </a:lnTo>
                  <a:lnTo>
                    <a:pt x="897309" y="1213503"/>
                  </a:lnTo>
                  <a:lnTo>
                    <a:pt x="226464" y="1140862"/>
                  </a:lnTo>
                  <a:lnTo>
                    <a:pt x="0" y="596069"/>
                  </a:lnTo>
                  <a:close/>
                </a:path>
              </a:pathLst>
            </a:custGeom>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B141CF53-A307-4147-BF33-D013C55B1FD8}"/>
                </a:ext>
              </a:extLst>
            </p:cNvPr>
            <p:cNvSpPr/>
            <p:nvPr/>
          </p:nvSpPr>
          <p:spPr bwMode="auto">
            <a:xfrm>
              <a:off x="1713431" y="3463957"/>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638191B9-2C8D-4A5F-8BE2-3C9AD9C8F81C}"/>
                </a:ext>
              </a:extLst>
            </p:cNvPr>
            <p:cNvSpPr/>
            <p:nvPr/>
          </p:nvSpPr>
          <p:spPr bwMode="auto">
            <a:xfrm>
              <a:off x="2256088" y="35835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AE0F6F54-03F6-4F53-8FEE-1616C3514F55}"/>
                </a:ext>
              </a:extLst>
            </p:cNvPr>
            <p:cNvSpPr/>
            <p:nvPr/>
          </p:nvSpPr>
          <p:spPr bwMode="auto">
            <a:xfrm>
              <a:off x="2533827" y="4079254"/>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68E8030C-1258-47B8-B620-1F64829FFBD7}"/>
                </a:ext>
              </a:extLst>
            </p:cNvPr>
            <p:cNvSpPr/>
            <p:nvPr/>
          </p:nvSpPr>
          <p:spPr bwMode="auto">
            <a:xfrm>
              <a:off x="1615154" y="386133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0" name="Oval 209">
              <a:extLst>
                <a:ext uri="{FF2B5EF4-FFF2-40B4-BE49-F238E27FC236}">
                  <a16:creationId xmlns:a16="http://schemas.microsoft.com/office/drawing/2014/main" id="{0118664A-3E49-4EBF-8D47-EA711ED3039A}"/>
                </a:ext>
              </a:extLst>
            </p:cNvPr>
            <p:cNvSpPr/>
            <p:nvPr/>
          </p:nvSpPr>
          <p:spPr bwMode="auto">
            <a:xfrm>
              <a:off x="1546788" y="458345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A36A9686-38DC-49DA-BE20-063CC3EFB891}"/>
                </a:ext>
              </a:extLst>
            </p:cNvPr>
            <p:cNvSpPr/>
            <p:nvPr/>
          </p:nvSpPr>
          <p:spPr bwMode="auto">
            <a:xfrm>
              <a:off x="1307505" y="40407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8514B669-076F-4A6C-B658-EAFD92811A80}"/>
                </a:ext>
              </a:extLst>
            </p:cNvPr>
            <p:cNvSpPr/>
            <p:nvPr/>
          </p:nvSpPr>
          <p:spPr bwMode="auto">
            <a:xfrm>
              <a:off x="2162085" y="433562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5DB7B6FB-7D7D-4223-9735-22F46B9591DE}"/>
                </a:ext>
              </a:extLst>
            </p:cNvPr>
            <p:cNvSpPr/>
            <p:nvPr/>
          </p:nvSpPr>
          <p:spPr bwMode="auto">
            <a:xfrm>
              <a:off x="2200541" y="4664641"/>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Freeform 15">
              <a:extLst>
                <a:ext uri="{FF2B5EF4-FFF2-40B4-BE49-F238E27FC236}">
                  <a16:creationId xmlns:a16="http://schemas.microsoft.com/office/drawing/2014/main" id="{6559DEE7-C4B5-40C7-92F3-0F9F312FFD6E}"/>
                </a:ext>
              </a:extLst>
            </p:cNvPr>
            <p:cNvSpPr/>
            <p:nvPr/>
          </p:nvSpPr>
          <p:spPr bwMode="auto">
            <a:xfrm>
              <a:off x="1358781" y="3499503"/>
              <a:ext cx="948583" cy="1145136"/>
            </a:xfrm>
            <a:custGeom>
              <a:avLst/>
              <a:gdLst>
                <a:gd name="connsiteX0" fmla="*/ 405926 w 948583"/>
                <a:gd name="connsiteY0" fmla="*/ 0 h 1145136"/>
                <a:gd name="connsiteX1" fmla="*/ 307649 w 948583"/>
                <a:gd name="connsiteY1" fmla="*/ 427290 h 1145136"/>
                <a:gd name="connsiteX2" fmla="*/ 226464 w 948583"/>
                <a:gd name="connsiteY2" fmla="*/ 1145136 h 1145136"/>
                <a:gd name="connsiteX3" fmla="*/ 863126 w 948583"/>
                <a:gd name="connsiteY3" fmla="*/ 888762 h 1145136"/>
                <a:gd name="connsiteX4" fmla="*/ 948583 w 948583"/>
                <a:gd name="connsiteY4" fmla="*/ 128187 h 1145136"/>
                <a:gd name="connsiteX5" fmla="*/ 307649 w 948583"/>
                <a:gd name="connsiteY5" fmla="*/ 414471 h 1145136"/>
                <a:gd name="connsiteX6" fmla="*/ 0 w 948583"/>
                <a:gd name="connsiteY6" fmla="*/ 589660 h 114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583" h="1145136">
                  <a:moveTo>
                    <a:pt x="405926" y="0"/>
                  </a:moveTo>
                  <a:lnTo>
                    <a:pt x="307649" y="427290"/>
                  </a:lnTo>
                  <a:lnTo>
                    <a:pt x="226464" y="1145136"/>
                  </a:lnTo>
                  <a:lnTo>
                    <a:pt x="863126" y="888762"/>
                  </a:lnTo>
                  <a:lnTo>
                    <a:pt x="948583" y="128187"/>
                  </a:lnTo>
                  <a:lnTo>
                    <a:pt x="307649" y="414471"/>
                  </a:lnTo>
                  <a:lnTo>
                    <a:pt x="0" y="58966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5" name="Freeform 16">
              <a:extLst>
                <a:ext uri="{FF2B5EF4-FFF2-40B4-BE49-F238E27FC236}">
                  <a16:creationId xmlns:a16="http://schemas.microsoft.com/office/drawing/2014/main" id="{AA5C745E-E24E-4542-9F9A-B48DE68DDBAB}"/>
                </a:ext>
              </a:extLst>
            </p:cNvPr>
            <p:cNvSpPr/>
            <p:nvPr/>
          </p:nvSpPr>
          <p:spPr bwMode="auto">
            <a:xfrm>
              <a:off x="2209088" y="4127619"/>
              <a:ext cx="376015" cy="598205"/>
            </a:xfrm>
            <a:custGeom>
              <a:avLst/>
              <a:gdLst>
                <a:gd name="connsiteX0" fmla="*/ 376015 w 376015"/>
                <a:gd name="connsiteY0" fmla="*/ 0 h 598205"/>
                <a:gd name="connsiteX1" fmla="*/ 0 w 376015"/>
                <a:gd name="connsiteY1" fmla="*/ 260646 h 598205"/>
                <a:gd name="connsiteX2" fmla="*/ 42729 w 376015"/>
                <a:gd name="connsiteY2" fmla="*/ 598205 h 598205"/>
              </a:gdLst>
              <a:ahLst/>
              <a:cxnLst>
                <a:cxn ang="0">
                  <a:pos x="connsiteX0" y="connsiteY0"/>
                </a:cxn>
                <a:cxn ang="0">
                  <a:pos x="connsiteX1" y="connsiteY1"/>
                </a:cxn>
                <a:cxn ang="0">
                  <a:pos x="connsiteX2" y="connsiteY2"/>
                </a:cxn>
              </a:cxnLst>
              <a:rect l="l" t="t" r="r" b="b"/>
              <a:pathLst>
                <a:path w="376015" h="598205">
                  <a:moveTo>
                    <a:pt x="376015" y="0"/>
                  </a:moveTo>
                  <a:lnTo>
                    <a:pt x="0" y="260646"/>
                  </a:lnTo>
                  <a:lnTo>
                    <a:pt x="42729" y="598205"/>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6" name="Freeform 17">
              <a:extLst>
                <a:ext uri="{FF2B5EF4-FFF2-40B4-BE49-F238E27FC236}">
                  <a16:creationId xmlns:a16="http://schemas.microsoft.com/office/drawing/2014/main" id="{5C9D41F2-AA2A-4ECB-9C95-F07B3EBA4BDF}"/>
                </a:ext>
              </a:extLst>
            </p:cNvPr>
            <p:cNvSpPr/>
            <p:nvPr/>
          </p:nvSpPr>
          <p:spPr bwMode="auto">
            <a:xfrm>
              <a:off x="1666430" y="3909701"/>
              <a:ext cx="555477" cy="487110"/>
            </a:xfrm>
            <a:custGeom>
              <a:avLst/>
              <a:gdLst>
                <a:gd name="connsiteX0" fmla="*/ 0 w 555477"/>
                <a:gd name="connsiteY0" fmla="*/ 0 h 487110"/>
                <a:gd name="connsiteX1" fmla="*/ 555477 w 555477"/>
                <a:gd name="connsiteY1" fmla="*/ 487110 h 487110"/>
              </a:gdLst>
              <a:ahLst/>
              <a:cxnLst>
                <a:cxn ang="0">
                  <a:pos x="connsiteX0" y="connsiteY0"/>
                </a:cxn>
                <a:cxn ang="0">
                  <a:pos x="connsiteX1" y="connsiteY1"/>
                </a:cxn>
              </a:cxnLst>
              <a:rect l="l" t="t" r="r" b="b"/>
              <a:pathLst>
                <a:path w="555477" h="487110">
                  <a:moveTo>
                    <a:pt x="0" y="0"/>
                  </a:moveTo>
                  <a:lnTo>
                    <a:pt x="555477" y="48711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17" name="Model for light">
            <a:extLst>
              <a:ext uri="{FF2B5EF4-FFF2-40B4-BE49-F238E27FC236}">
                <a16:creationId xmlns:a16="http://schemas.microsoft.com/office/drawing/2014/main" id="{BD6CF450-0031-40F7-B51D-EC0605AF9CD7}"/>
              </a:ext>
            </a:extLst>
          </p:cNvPr>
          <p:cNvGrpSpPr/>
          <p:nvPr/>
        </p:nvGrpSpPr>
        <p:grpSpPr>
          <a:xfrm>
            <a:off x="3253114" y="2263192"/>
            <a:ext cx="171033" cy="167734"/>
            <a:chOff x="1307505" y="3463957"/>
            <a:chExt cx="1328872" cy="1303234"/>
          </a:xfrm>
        </p:grpSpPr>
        <p:sp useBgFill="1">
          <p:nvSpPr>
            <p:cNvPr id="218" name="Hexagon 13">
              <a:extLst>
                <a:ext uri="{FF2B5EF4-FFF2-40B4-BE49-F238E27FC236}">
                  <a16:creationId xmlns:a16="http://schemas.microsoft.com/office/drawing/2014/main" id="{87823592-7AE7-41D6-8EED-D835A3914265}"/>
                </a:ext>
              </a:extLst>
            </p:cNvPr>
            <p:cNvSpPr/>
            <p:nvPr/>
          </p:nvSpPr>
          <p:spPr bwMode="auto">
            <a:xfrm>
              <a:off x="1358781" y="3503776"/>
              <a:ext cx="1222049" cy="1213504"/>
            </a:xfrm>
            <a:custGeom>
              <a:avLst/>
              <a:gdLst>
                <a:gd name="connsiteX0" fmla="*/ 0 w 1042587"/>
                <a:gd name="connsiteY0" fmla="*/ 596070 h 1192139"/>
                <a:gd name="connsiteX1" fmla="*/ 260647 w 1042587"/>
                <a:gd name="connsiteY1" fmla="*/ 0 h 1192139"/>
                <a:gd name="connsiteX2" fmla="*/ 781940 w 1042587"/>
                <a:gd name="connsiteY2" fmla="*/ 0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42587"/>
                <a:gd name="connsiteY0" fmla="*/ 596070 h 1192139"/>
                <a:gd name="connsiteX1" fmla="*/ 260647 w 1042587"/>
                <a:gd name="connsiteY1" fmla="*/ 0 h 1192139"/>
                <a:gd name="connsiteX2" fmla="*/ 816123 w 1042587"/>
                <a:gd name="connsiteY2" fmla="*/ 98277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93861"/>
                <a:gd name="connsiteY0" fmla="*/ 596070 h 1192139"/>
                <a:gd name="connsiteX1" fmla="*/ 260647 w 1093861"/>
                <a:gd name="connsiteY1" fmla="*/ 0 h 1192139"/>
                <a:gd name="connsiteX2" fmla="*/ 816123 w 1093861"/>
                <a:gd name="connsiteY2" fmla="*/ 98277 h 1192139"/>
                <a:gd name="connsiteX3" fmla="*/ 1093861 w 1093861"/>
                <a:gd name="connsiteY3" fmla="*/ 604616 h 1192139"/>
                <a:gd name="connsiteX4" fmla="*/ 781940 w 1093861"/>
                <a:gd name="connsiteY4" fmla="*/ 1192139 h 1192139"/>
                <a:gd name="connsiteX5" fmla="*/ 260647 w 1093861"/>
                <a:gd name="connsiteY5" fmla="*/ 1192139 h 1192139"/>
                <a:gd name="connsiteX6" fmla="*/ 0 w 1093861"/>
                <a:gd name="connsiteY6" fmla="*/ 596070 h 1192139"/>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260647 w 1093861"/>
                <a:gd name="connsiteY5" fmla="*/ 1192139 h 1196412"/>
                <a:gd name="connsiteX6" fmla="*/ 0 w 1093861"/>
                <a:gd name="connsiteY6" fmla="*/ 596070 h 1196412"/>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98277 w 1093861"/>
                <a:gd name="connsiteY5" fmla="*/ 1119499 h 1196412"/>
                <a:gd name="connsiteX6" fmla="*/ 0 w 1093861"/>
                <a:gd name="connsiteY6" fmla="*/ 596070 h 1196412"/>
                <a:gd name="connsiteX0" fmla="*/ 0 w 1222048"/>
                <a:gd name="connsiteY0" fmla="*/ 574706 h 1196412"/>
                <a:gd name="connsiteX1" fmla="*/ 388834 w 1222048"/>
                <a:gd name="connsiteY1" fmla="*/ 0 h 1196412"/>
                <a:gd name="connsiteX2" fmla="*/ 944310 w 1222048"/>
                <a:gd name="connsiteY2" fmla="*/ 98277 h 1196412"/>
                <a:gd name="connsiteX3" fmla="*/ 1222048 w 1222048"/>
                <a:gd name="connsiteY3" fmla="*/ 604616 h 1196412"/>
                <a:gd name="connsiteX4" fmla="*/ 875944 w 1222048"/>
                <a:gd name="connsiteY4" fmla="*/ 1196412 h 1196412"/>
                <a:gd name="connsiteX5" fmla="*/ 226464 w 1222048"/>
                <a:gd name="connsiteY5" fmla="*/ 1119499 h 1196412"/>
                <a:gd name="connsiteX6" fmla="*/ 0 w 1222048"/>
                <a:gd name="connsiteY6" fmla="*/ 574706 h 1196412"/>
                <a:gd name="connsiteX0" fmla="*/ 0 w 1222048"/>
                <a:gd name="connsiteY0" fmla="*/ 574706 h 1192140"/>
                <a:gd name="connsiteX1" fmla="*/ 388834 w 1222048"/>
                <a:gd name="connsiteY1" fmla="*/ 0 h 1192140"/>
                <a:gd name="connsiteX2" fmla="*/ 944310 w 1222048"/>
                <a:gd name="connsiteY2" fmla="*/ 98277 h 1192140"/>
                <a:gd name="connsiteX3" fmla="*/ 1222048 w 1222048"/>
                <a:gd name="connsiteY3" fmla="*/ 604616 h 1192140"/>
                <a:gd name="connsiteX4" fmla="*/ 897309 w 1222048"/>
                <a:gd name="connsiteY4" fmla="*/ 1192140 h 1192140"/>
                <a:gd name="connsiteX5" fmla="*/ 226464 w 1222048"/>
                <a:gd name="connsiteY5" fmla="*/ 1119499 h 1192140"/>
                <a:gd name="connsiteX6" fmla="*/ 0 w 1222048"/>
                <a:gd name="connsiteY6" fmla="*/ 574706 h 1192140"/>
                <a:gd name="connsiteX0" fmla="*/ 0 w 1222048"/>
                <a:gd name="connsiteY0" fmla="*/ 583251 h 1200685"/>
                <a:gd name="connsiteX1" fmla="*/ 414472 w 1222048"/>
                <a:gd name="connsiteY1" fmla="*/ 0 h 1200685"/>
                <a:gd name="connsiteX2" fmla="*/ 944310 w 1222048"/>
                <a:gd name="connsiteY2" fmla="*/ 106822 h 1200685"/>
                <a:gd name="connsiteX3" fmla="*/ 1222048 w 1222048"/>
                <a:gd name="connsiteY3" fmla="*/ 613161 h 1200685"/>
                <a:gd name="connsiteX4" fmla="*/ 897309 w 1222048"/>
                <a:gd name="connsiteY4" fmla="*/ 1200685 h 1200685"/>
                <a:gd name="connsiteX5" fmla="*/ 226464 w 1222048"/>
                <a:gd name="connsiteY5" fmla="*/ 1128044 h 1200685"/>
                <a:gd name="connsiteX6" fmla="*/ 0 w 1222048"/>
                <a:gd name="connsiteY6" fmla="*/ 583251 h 1200685"/>
                <a:gd name="connsiteX0" fmla="*/ 0 w 1222048"/>
                <a:gd name="connsiteY0" fmla="*/ 596069 h 1213503"/>
                <a:gd name="connsiteX1" fmla="*/ 397381 w 1222048"/>
                <a:gd name="connsiteY1" fmla="*/ 0 h 1213503"/>
                <a:gd name="connsiteX2" fmla="*/ 944310 w 1222048"/>
                <a:gd name="connsiteY2" fmla="*/ 119640 h 1213503"/>
                <a:gd name="connsiteX3" fmla="*/ 1222048 w 1222048"/>
                <a:gd name="connsiteY3" fmla="*/ 625979 h 1213503"/>
                <a:gd name="connsiteX4" fmla="*/ 897309 w 1222048"/>
                <a:gd name="connsiteY4" fmla="*/ 1213503 h 1213503"/>
                <a:gd name="connsiteX5" fmla="*/ 226464 w 1222048"/>
                <a:gd name="connsiteY5" fmla="*/ 1140862 h 1213503"/>
                <a:gd name="connsiteX6" fmla="*/ 0 w 1222048"/>
                <a:gd name="connsiteY6" fmla="*/ 596069 h 12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048" h="1213503">
                  <a:moveTo>
                    <a:pt x="0" y="596069"/>
                  </a:moveTo>
                  <a:lnTo>
                    <a:pt x="397381" y="0"/>
                  </a:lnTo>
                  <a:lnTo>
                    <a:pt x="944310" y="119640"/>
                  </a:lnTo>
                  <a:lnTo>
                    <a:pt x="1222048" y="625979"/>
                  </a:lnTo>
                  <a:lnTo>
                    <a:pt x="897309" y="1213503"/>
                  </a:lnTo>
                  <a:lnTo>
                    <a:pt x="226464" y="1140862"/>
                  </a:lnTo>
                  <a:lnTo>
                    <a:pt x="0" y="596069"/>
                  </a:lnTo>
                  <a:close/>
                </a:path>
              </a:pathLst>
            </a:custGeom>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73368AE0-AD74-4A05-B1B2-38C6D83F2E28}"/>
                </a:ext>
              </a:extLst>
            </p:cNvPr>
            <p:cNvSpPr/>
            <p:nvPr/>
          </p:nvSpPr>
          <p:spPr bwMode="auto">
            <a:xfrm>
              <a:off x="1713431" y="3463957"/>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23758FC0-7A6E-4B9C-AB19-711CA511F318}"/>
                </a:ext>
              </a:extLst>
            </p:cNvPr>
            <p:cNvSpPr/>
            <p:nvPr/>
          </p:nvSpPr>
          <p:spPr bwMode="auto">
            <a:xfrm>
              <a:off x="2256088" y="35835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1D8C9913-A4E0-4C02-9361-433EC56E8F13}"/>
                </a:ext>
              </a:extLst>
            </p:cNvPr>
            <p:cNvSpPr/>
            <p:nvPr/>
          </p:nvSpPr>
          <p:spPr bwMode="auto">
            <a:xfrm>
              <a:off x="2533827" y="4079254"/>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a:extLst>
                <a:ext uri="{FF2B5EF4-FFF2-40B4-BE49-F238E27FC236}">
                  <a16:creationId xmlns:a16="http://schemas.microsoft.com/office/drawing/2014/main" id="{DFE375B8-CD5D-49A3-9BD2-751323117459}"/>
                </a:ext>
              </a:extLst>
            </p:cNvPr>
            <p:cNvSpPr/>
            <p:nvPr/>
          </p:nvSpPr>
          <p:spPr bwMode="auto">
            <a:xfrm>
              <a:off x="1615154" y="386133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a:extLst>
                <a:ext uri="{FF2B5EF4-FFF2-40B4-BE49-F238E27FC236}">
                  <a16:creationId xmlns:a16="http://schemas.microsoft.com/office/drawing/2014/main" id="{826ADFCE-888C-4AA0-81B6-F0F7CF104A8B}"/>
                </a:ext>
              </a:extLst>
            </p:cNvPr>
            <p:cNvSpPr/>
            <p:nvPr/>
          </p:nvSpPr>
          <p:spPr bwMode="auto">
            <a:xfrm>
              <a:off x="1546788" y="458345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a:extLst>
                <a:ext uri="{FF2B5EF4-FFF2-40B4-BE49-F238E27FC236}">
                  <a16:creationId xmlns:a16="http://schemas.microsoft.com/office/drawing/2014/main" id="{CD73ECE9-5790-4AC2-9D8A-71CE74F28E01}"/>
                </a:ext>
              </a:extLst>
            </p:cNvPr>
            <p:cNvSpPr/>
            <p:nvPr/>
          </p:nvSpPr>
          <p:spPr bwMode="auto">
            <a:xfrm>
              <a:off x="1307505" y="40407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a:extLst>
                <a:ext uri="{FF2B5EF4-FFF2-40B4-BE49-F238E27FC236}">
                  <a16:creationId xmlns:a16="http://schemas.microsoft.com/office/drawing/2014/main" id="{5FE13E44-DC72-47D3-BD62-5B54A661AD35}"/>
                </a:ext>
              </a:extLst>
            </p:cNvPr>
            <p:cNvSpPr/>
            <p:nvPr/>
          </p:nvSpPr>
          <p:spPr bwMode="auto">
            <a:xfrm>
              <a:off x="2162085" y="433562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a:extLst>
                <a:ext uri="{FF2B5EF4-FFF2-40B4-BE49-F238E27FC236}">
                  <a16:creationId xmlns:a16="http://schemas.microsoft.com/office/drawing/2014/main" id="{C0A2C54F-BA89-408C-939C-06297D797D60}"/>
                </a:ext>
              </a:extLst>
            </p:cNvPr>
            <p:cNvSpPr/>
            <p:nvPr/>
          </p:nvSpPr>
          <p:spPr bwMode="auto">
            <a:xfrm>
              <a:off x="2200541" y="4664641"/>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7" name="Freeform 15">
              <a:extLst>
                <a:ext uri="{FF2B5EF4-FFF2-40B4-BE49-F238E27FC236}">
                  <a16:creationId xmlns:a16="http://schemas.microsoft.com/office/drawing/2014/main" id="{F2A49D08-4550-455B-803F-E82DADBD7737}"/>
                </a:ext>
              </a:extLst>
            </p:cNvPr>
            <p:cNvSpPr/>
            <p:nvPr/>
          </p:nvSpPr>
          <p:spPr bwMode="auto">
            <a:xfrm>
              <a:off x="1358781" y="3499503"/>
              <a:ext cx="948583" cy="1145136"/>
            </a:xfrm>
            <a:custGeom>
              <a:avLst/>
              <a:gdLst>
                <a:gd name="connsiteX0" fmla="*/ 405926 w 948583"/>
                <a:gd name="connsiteY0" fmla="*/ 0 h 1145136"/>
                <a:gd name="connsiteX1" fmla="*/ 307649 w 948583"/>
                <a:gd name="connsiteY1" fmla="*/ 427290 h 1145136"/>
                <a:gd name="connsiteX2" fmla="*/ 226464 w 948583"/>
                <a:gd name="connsiteY2" fmla="*/ 1145136 h 1145136"/>
                <a:gd name="connsiteX3" fmla="*/ 863126 w 948583"/>
                <a:gd name="connsiteY3" fmla="*/ 888762 h 1145136"/>
                <a:gd name="connsiteX4" fmla="*/ 948583 w 948583"/>
                <a:gd name="connsiteY4" fmla="*/ 128187 h 1145136"/>
                <a:gd name="connsiteX5" fmla="*/ 307649 w 948583"/>
                <a:gd name="connsiteY5" fmla="*/ 414471 h 1145136"/>
                <a:gd name="connsiteX6" fmla="*/ 0 w 948583"/>
                <a:gd name="connsiteY6" fmla="*/ 589660 h 114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583" h="1145136">
                  <a:moveTo>
                    <a:pt x="405926" y="0"/>
                  </a:moveTo>
                  <a:lnTo>
                    <a:pt x="307649" y="427290"/>
                  </a:lnTo>
                  <a:lnTo>
                    <a:pt x="226464" y="1145136"/>
                  </a:lnTo>
                  <a:lnTo>
                    <a:pt x="863126" y="888762"/>
                  </a:lnTo>
                  <a:lnTo>
                    <a:pt x="948583" y="128187"/>
                  </a:lnTo>
                  <a:lnTo>
                    <a:pt x="307649" y="414471"/>
                  </a:lnTo>
                  <a:lnTo>
                    <a:pt x="0" y="58966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8" name="Freeform 16">
              <a:extLst>
                <a:ext uri="{FF2B5EF4-FFF2-40B4-BE49-F238E27FC236}">
                  <a16:creationId xmlns:a16="http://schemas.microsoft.com/office/drawing/2014/main" id="{62E2D1DC-6595-4959-B9A9-093DD2968EAD}"/>
                </a:ext>
              </a:extLst>
            </p:cNvPr>
            <p:cNvSpPr/>
            <p:nvPr/>
          </p:nvSpPr>
          <p:spPr bwMode="auto">
            <a:xfrm>
              <a:off x="2209088" y="4127619"/>
              <a:ext cx="376015" cy="598205"/>
            </a:xfrm>
            <a:custGeom>
              <a:avLst/>
              <a:gdLst>
                <a:gd name="connsiteX0" fmla="*/ 376015 w 376015"/>
                <a:gd name="connsiteY0" fmla="*/ 0 h 598205"/>
                <a:gd name="connsiteX1" fmla="*/ 0 w 376015"/>
                <a:gd name="connsiteY1" fmla="*/ 260646 h 598205"/>
                <a:gd name="connsiteX2" fmla="*/ 42729 w 376015"/>
                <a:gd name="connsiteY2" fmla="*/ 598205 h 598205"/>
              </a:gdLst>
              <a:ahLst/>
              <a:cxnLst>
                <a:cxn ang="0">
                  <a:pos x="connsiteX0" y="connsiteY0"/>
                </a:cxn>
                <a:cxn ang="0">
                  <a:pos x="connsiteX1" y="connsiteY1"/>
                </a:cxn>
                <a:cxn ang="0">
                  <a:pos x="connsiteX2" y="connsiteY2"/>
                </a:cxn>
              </a:cxnLst>
              <a:rect l="l" t="t" r="r" b="b"/>
              <a:pathLst>
                <a:path w="376015" h="598205">
                  <a:moveTo>
                    <a:pt x="376015" y="0"/>
                  </a:moveTo>
                  <a:lnTo>
                    <a:pt x="0" y="260646"/>
                  </a:lnTo>
                  <a:lnTo>
                    <a:pt x="42729" y="598205"/>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9" name="Freeform 17">
              <a:extLst>
                <a:ext uri="{FF2B5EF4-FFF2-40B4-BE49-F238E27FC236}">
                  <a16:creationId xmlns:a16="http://schemas.microsoft.com/office/drawing/2014/main" id="{79C71B56-FA73-45CF-AA1F-75CF5DC290F5}"/>
                </a:ext>
              </a:extLst>
            </p:cNvPr>
            <p:cNvSpPr/>
            <p:nvPr/>
          </p:nvSpPr>
          <p:spPr bwMode="auto">
            <a:xfrm>
              <a:off x="1666430" y="3909701"/>
              <a:ext cx="555477" cy="487110"/>
            </a:xfrm>
            <a:custGeom>
              <a:avLst/>
              <a:gdLst>
                <a:gd name="connsiteX0" fmla="*/ 0 w 555477"/>
                <a:gd name="connsiteY0" fmla="*/ 0 h 487110"/>
                <a:gd name="connsiteX1" fmla="*/ 555477 w 555477"/>
                <a:gd name="connsiteY1" fmla="*/ 487110 h 487110"/>
              </a:gdLst>
              <a:ahLst/>
              <a:cxnLst>
                <a:cxn ang="0">
                  <a:pos x="connsiteX0" y="connsiteY0"/>
                </a:cxn>
                <a:cxn ang="0">
                  <a:pos x="connsiteX1" y="connsiteY1"/>
                </a:cxn>
              </a:cxnLst>
              <a:rect l="l" t="t" r="r" b="b"/>
              <a:pathLst>
                <a:path w="555477" h="487110">
                  <a:moveTo>
                    <a:pt x="0" y="0"/>
                  </a:moveTo>
                  <a:lnTo>
                    <a:pt x="555477" y="48711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30" name="Model for Machine">
            <a:extLst>
              <a:ext uri="{FF2B5EF4-FFF2-40B4-BE49-F238E27FC236}">
                <a16:creationId xmlns:a16="http://schemas.microsoft.com/office/drawing/2014/main" id="{C53C9795-8C0C-4B8A-B942-44244B0328E9}"/>
              </a:ext>
            </a:extLst>
          </p:cNvPr>
          <p:cNvGrpSpPr/>
          <p:nvPr/>
        </p:nvGrpSpPr>
        <p:grpSpPr>
          <a:xfrm>
            <a:off x="3258992" y="2263192"/>
            <a:ext cx="171033" cy="167734"/>
            <a:chOff x="1307505" y="3463957"/>
            <a:chExt cx="1328872" cy="1303234"/>
          </a:xfrm>
        </p:grpSpPr>
        <p:sp useBgFill="1">
          <p:nvSpPr>
            <p:cNvPr id="231" name="Hexagon 13">
              <a:extLst>
                <a:ext uri="{FF2B5EF4-FFF2-40B4-BE49-F238E27FC236}">
                  <a16:creationId xmlns:a16="http://schemas.microsoft.com/office/drawing/2014/main" id="{BEA8D0AD-3639-4102-82C3-DB013770FC99}"/>
                </a:ext>
              </a:extLst>
            </p:cNvPr>
            <p:cNvSpPr/>
            <p:nvPr/>
          </p:nvSpPr>
          <p:spPr bwMode="auto">
            <a:xfrm>
              <a:off x="1358781" y="3503776"/>
              <a:ext cx="1222049" cy="1213504"/>
            </a:xfrm>
            <a:custGeom>
              <a:avLst/>
              <a:gdLst>
                <a:gd name="connsiteX0" fmla="*/ 0 w 1042587"/>
                <a:gd name="connsiteY0" fmla="*/ 596070 h 1192139"/>
                <a:gd name="connsiteX1" fmla="*/ 260647 w 1042587"/>
                <a:gd name="connsiteY1" fmla="*/ 0 h 1192139"/>
                <a:gd name="connsiteX2" fmla="*/ 781940 w 1042587"/>
                <a:gd name="connsiteY2" fmla="*/ 0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42587"/>
                <a:gd name="connsiteY0" fmla="*/ 596070 h 1192139"/>
                <a:gd name="connsiteX1" fmla="*/ 260647 w 1042587"/>
                <a:gd name="connsiteY1" fmla="*/ 0 h 1192139"/>
                <a:gd name="connsiteX2" fmla="*/ 816123 w 1042587"/>
                <a:gd name="connsiteY2" fmla="*/ 98277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93861"/>
                <a:gd name="connsiteY0" fmla="*/ 596070 h 1192139"/>
                <a:gd name="connsiteX1" fmla="*/ 260647 w 1093861"/>
                <a:gd name="connsiteY1" fmla="*/ 0 h 1192139"/>
                <a:gd name="connsiteX2" fmla="*/ 816123 w 1093861"/>
                <a:gd name="connsiteY2" fmla="*/ 98277 h 1192139"/>
                <a:gd name="connsiteX3" fmla="*/ 1093861 w 1093861"/>
                <a:gd name="connsiteY3" fmla="*/ 604616 h 1192139"/>
                <a:gd name="connsiteX4" fmla="*/ 781940 w 1093861"/>
                <a:gd name="connsiteY4" fmla="*/ 1192139 h 1192139"/>
                <a:gd name="connsiteX5" fmla="*/ 260647 w 1093861"/>
                <a:gd name="connsiteY5" fmla="*/ 1192139 h 1192139"/>
                <a:gd name="connsiteX6" fmla="*/ 0 w 1093861"/>
                <a:gd name="connsiteY6" fmla="*/ 596070 h 1192139"/>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260647 w 1093861"/>
                <a:gd name="connsiteY5" fmla="*/ 1192139 h 1196412"/>
                <a:gd name="connsiteX6" fmla="*/ 0 w 1093861"/>
                <a:gd name="connsiteY6" fmla="*/ 596070 h 1196412"/>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98277 w 1093861"/>
                <a:gd name="connsiteY5" fmla="*/ 1119499 h 1196412"/>
                <a:gd name="connsiteX6" fmla="*/ 0 w 1093861"/>
                <a:gd name="connsiteY6" fmla="*/ 596070 h 1196412"/>
                <a:gd name="connsiteX0" fmla="*/ 0 w 1222048"/>
                <a:gd name="connsiteY0" fmla="*/ 574706 h 1196412"/>
                <a:gd name="connsiteX1" fmla="*/ 388834 w 1222048"/>
                <a:gd name="connsiteY1" fmla="*/ 0 h 1196412"/>
                <a:gd name="connsiteX2" fmla="*/ 944310 w 1222048"/>
                <a:gd name="connsiteY2" fmla="*/ 98277 h 1196412"/>
                <a:gd name="connsiteX3" fmla="*/ 1222048 w 1222048"/>
                <a:gd name="connsiteY3" fmla="*/ 604616 h 1196412"/>
                <a:gd name="connsiteX4" fmla="*/ 875944 w 1222048"/>
                <a:gd name="connsiteY4" fmla="*/ 1196412 h 1196412"/>
                <a:gd name="connsiteX5" fmla="*/ 226464 w 1222048"/>
                <a:gd name="connsiteY5" fmla="*/ 1119499 h 1196412"/>
                <a:gd name="connsiteX6" fmla="*/ 0 w 1222048"/>
                <a:gd name="connsiteY6" fmla="*/ 574706 h 1196412"/>
                <a:gd name="connsiteX0" fmla="*/ 0 w 1222048"/>
                <a:gd name="connsiteY0" fmla="*/ 574706 h 1192140"/>
                <a:gd name="connsiteX1" fmla="*/ 388834 w 1222048"/>
                <a:gd name="connsiteY1" fmla="*/ 0 h 1192140"/>
                <a:gd name="connsiteX2" fmla="*/ 944310 w 1222048"/>
                <a:gd name="connsiteY2" fmla="*/ 98277 h 1192140"/>
                <a:gd name="connsiteX3" fmla="*/ 1222048 w 1222048"/>
                <a:gd name="connsiteY3" fmla="*/ 604616 h 1192140"/>
                <a:gd name="connsiteX4" fmla="*/ 897309 w 1222048"/>
                <a:gd name="connsiteY4" fmla="*/ 1192140 h 1192140"/>
                <a:gd name="connsiteX5" fmla="*/ 226464 w 1222048"/>
                <a:gd name="connsiteY5" fmla="*/ 1119499 h 1192140"/>
                <a:gd name="connsiteX6" fmla="*/ 0 w 1222048"/>
                <a:gd name="connsiteY6" fmla="*/ 574706 h 1192140"/>
                <a:gd name="connsiteX0" fmla="*/ 0 w 1222048"/>
                <a:gd name="connsiteY0" fmla="*/ 583251 h 1200685"/>
                <a:gd name="connsiteX1" fmla="*/ 414472 w 1222048"/>
                <a:gd name="connsiteY1" fmla="*/ 0 h 1200685"/>
                <a:gd name="connsiteX2" fmla="*/ 944310 w 1222048"/>
                <a:gd name="connsiteY2" fmla="*/ 106822 h 1200685"/>
                <a:gd name="connsiteX3" fmla="*/ 1222048 w 1222048"/>
                <a:gd name="connsiteY3" fmla="*/ 613161 h 1200685"/>
                <a:gd name="connsiteX4" fmla="*/ 897309 w 1222048"/>
                <a:gd name="connsiteY4" fmla="*/ 1200685 h 1200685"/>
                <a:gd name="connsiteX5" fmla="*/ 226464 w 1222048"/>
                <a:gd name="connsiteY5" fmla="*/ 1128044 h 1200685"/>
                <a:gd name="connsiteX6" fmla="*/ 0 w 1222048"/>
                <a:gd name="connsiteY6" fmla="*/ 583251 h 1200685"/>
                <a:gd name="connsiteX0" fmla="*/ 0 w 1222048"/>
                <a:gd name="connsiteY0" fmla="*/ 596069 h 1213503"/>
                <a:gd name="connsiteX1" fmla="*/ 397381 w 1222048"/>
                <a:gd name="connsiteY1" fmla="*/ 0 h 1213503"/>
                <a:gd name="connsiteX2" fmla="*/ 944310 w 1222048"/>
                <a:gd name="connsiteY2" fmla="*/ 119640 h 1213503"/>
                <a:gd name="connsiteX3" fmla="*/ 1222048 w 1222048"/>
                <a:gd name="connsiteY3" fmla="*/ 625979 h 1213503"/>
                <a:gd name="connsiteX4" fmla="*/ 897309 w 1222048"/>
                <a:gd name="connsiteY4" fmla="*/ 1213503 h 1213503"/>
                <a:gd name="connsiteX5" fmla="*/ 226464 w 1222048"/>
                <a:gd name="connsiteY5" fmla="*/ 1140862 h 1213503"/>
                <a:gd name="connsiteX6" fmla="*/ 0 w 1222048"/>
                <a:gd name="connsiteY6" fmla="*/ 596069 h 12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048" h="1213503">
                  <a:moveTo>
                    <a:pt x="0" y="596069"/>
                  </a:moveTo>
                  <a:lnTo>
                    <a:pt x="397381" y="0"/>
                  </a:lnTo>
                  <a:lnTo>
                    <a:pt x="944310" y="119640"/>
                  </a:lnTo>
                  <a:lnTo>
                    <a:pt x="1222048" y="625979"/>
                  </a:lnTo>
                  <a:lnTo>
                    <a:pt x="897309" y="1213503"/>
                  </a:lnTo>
                  <a:lnTo>
                    <a:pt x="226464" y="1140862"/>
                  </a:lnTo>
                  <a:lnTo>
                    <a:pt x="0" y="596069"/>
                  </a:lnTo>
                  <a:close/>
                </a:path>
              </a:pathLst>
            </a:custGeom>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7E51972-3441-4FCB-8703-86D6E7B899ED}"/>
                </a:ext>
              </a:extLst>
            </p:cNvPr>
            <p:cNvSpPr/>
            <p:nvPr/>
          </p:nvSpPr>
          <p:spPr bwMode="auto">
            <a:xfrm>
              <a:off x="1713431" y="3463957"/>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CD505F24-8658-41ED-801E-BFF07447F3F7}"/>
                </a:ext>
              </a:extLst>
            </p:cNvPr>
            <p:cNvSpPr/>
            <p:nvPr/>
          </p:nvSpPr>
          <p:spPr bwMode="auto">
            <a:xfrm>
              <a:off x="2256088" y="35835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a:extLst>
                <a:ext uri="{FF2B5EF4-FFF2-40B4-BE49-F238E27FC236}">
                  <a16:creationId xmlns:a16="http://schemas.microsoft.com/office/drawing/2014/main" id="{4BBC8F90-F265-44E3-B78B-30329DB043EC}"/>
                </a:ext>
              </a:extLst>
            </p:cNvPr>
            <p:cNvSpPr/>
            <p:nvPr/>
          </p:nvSpPr>
          <p:spPr bwMode="auto">
            <a:xfrm>
              <a:off x="2533827" y="4079254"/>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D24313BB-CF65-45E1-8DB4-A07458634844}"/>
                </a:ext>
              </a:extLst>
            </p:cNvPr>
            <p:cNvSpPr/>
            <p:nvPr/>
          </p:nvSpPr>
          <p:spPr bwMode="auto">
            <a:xfrm>
              <a:off x="1615154" y="386133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3979F0EA-12A5-4375-B766-940923532E3C}"/>
                </a:ext>
              </a:extLst>
            </p:cNvPr>
            <p:cNvSpPr/>
            <p:nvPr/>
          </p:nvSpPr>
          <p:spPr bwMode="auto">
            <a:xfrm>
              <a:off x="1546788" y="458345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6DBA9F57-76A0-4B9D-A661-F411E60DB120}"/>
                </a:ext>
              </a:extLst>
            </p:cNvPr>
            <p:cNvSpPr/>
            <p:nvPr/>
          </p:nvSpPr>
          <p:spPr bwMode="auto">
            <a:xfrm>
              <a:off x="1307505" y="40407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4DEACBD1-9FD2-4824-9B2B-766719E89E94}"/>
                </a:ext>
              </a:extLst>
            </p:cNvPr>
            <p:cNvSpPr/>
            <p:nvPr/>
          </p:nvSpPr>
          <p:spPr bwMode="auto">
            <a:xfrm>
              <a:off x="2162085" y="433562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a:extLst>
                <a:ext uri="{FF2B5EF4-FFF2-40B4-BE49-F238E27FC236}">
                  <a16:creationId xmlns:a16="http://schemas.microsoft.com/office/drawing/2014/main" id="{312F3587-E03E-498B-BC11-A7BA85D1E9E6}"/>
                </a:ext>
              </a:extLst>
            </p:cNvPr>
            <p:cNvSpPr/>
            <p:nvPr/>
          </p:nvSpPr>
          <p:spPr bwMode="auto">
            <a:xfrm>
              <a:off x="2200541" y="4664641"/>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0" name="Freeform 15">
              <a:extLst>
                <a:ext uri="{FF2B5EF4-FFF2-40B4-BE49-F238E27FC236}">
                  <a16:creationId xmlns:a16="http://schemas.microsoft.com/office/drawing/2014/main" id="{CEEC077B-0617-4BCB-AD9A-DA562ECF6386}"/>
                </a:ext>
              </a:extLst>
            </p:cNvPr>
            <p:cNvSpPr/>
            <p:nvPr/>
          </p:nvSpPr>
          <p:spPr bwMode="auto">
            <a:xfrm>
              <a:off x="1358781" y="3499503"/>
              <a:ext cx="948583" cy="1145136"/>
            </a:xfrm>
            <a:custGeom>
              <a:avLst/>
              <a:gdLst>
                <a:gd name="connsiteX0" fmla="*/ 405926 w 948583"/>
                <a:gd name="connsiteY0" fmla="*/ 0 h 1145136"/>
                <a:gd name="connsiteX1" fmla="*/ 307649 w 948583"/>
                <a:gd name="connsiteY1" fmla="*/ 427290 h 1145136"/>
                <a:gd name="connsiteX2" fmla="*/ 226464 w 948583"/>
                <a:gd name="connsiteY2" fmla="*/ 1145136 h 1145136"/>
                <a:gd name="connsiteX3" fmla="*/ 863126 w 948583"/>
                <a:gd name="connsiteY3" fmla="*/ 888762 h 1145136"/>
                <a:gd name="connsiteX4" fmla="*/ 948583 w 948583"/>
                <a:gd name="connsiteY4" fmla="*/ 128187 h 1145136"/>
                <a:gd name="connsiteX5" fmla="*/ 307649 w 948583"/>
                <a:gd name="connsiteY5" fmla="*/ 414471 h 1145136"/>
                <a:gd name="connsiteX6" fmla="*/ 0 w 948583"/>
                <a:gd name="connsiteY6" fmla="*/ 589660 h 114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583" h="1145136">
                  <a:moveTo>
                    <a:pt x="405926" y="0"/>
                  </a:moveTo>
                  <a:lnTo>
                    <a:pt x="307649" y="427290"/>
                  </a:lnTo>
                  <a:lnTo>
                    <a:pt x="226464" y="1145136"/>
                  </a:lnTo>
                  <a:lnTo>
                    <a:pt x="863126" y="888762"/>
                  </a:lnTo>
                  <a:lnTo>
                    <a:pt x="948583" y="128187"/>
                  </a:lnTo>
                  <a:lnTo>
                    <a:pt x="307649" y="414471"/>
                  </a:lnTo>
                  <a:lnTo>
                    <a:pt x="0" y="58966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41" name="Freeform 16">
              <a:extLst>
                <a:ext uri="{FF2B5EF4-FFF2-40B4-BE49-F238E27FC236}">
                  <a16:creationId xmlns:a16="http://schemas.microsoft.com/office/drawing/2014/main" id="{354B8FEC-7AEB-4765-ABF1-E698757ABE97}"/>
                </a:ext>
              </a:extLst>
            </p:cNvPr>
            <p:cNvSpPr/>
            <p:nvPr/>
          </p:nvSpPr>
          <p:spPr bwMode="auto">
            <a:xfrm>
              <a:off x="2209088" y="4127619"/>
              <a:ext cx="376015" cy="598205"/>
            </a:xfrm>
            <a:custGeom>
              <a:avLst/>
              <a:gdLst>
                <a:gd name="connsiteX0" fmla="*/ 376015 w 376015"/>
                <a:gd name="connsiteY0" fmla="*/ 0 h 598205"/>
                <a:gd name="connsiteX1" fmla="*/ 0 w 376015"/>
                <a:gd name="connsiteY1" fmla="*/ 260646 h 598205"/>
                <a:gd name="connsiteX2" fmla="*/ 42729 w 376015"/>
                <a:gd name="connsiteY2" fmla="*/ 598205 h 598205"/>
              </a:gdLst>
              <a:ahLst/>
              <a:cxnLst>
                <a:cxn ang="0">
                  <a:pos x="connsiteX0" y="connsiteY0"/>
                </a:cxn>
                <a:cxn ang="0">
                  <a:pos x="connsiteX1" y="connsiteY1"/>
                </a:cxn>
                <a:cxn ang="0">
                  <a:pos x="connsiteX2" y="connsiteY2"/>
                </a:cxn>
              </a:cxnLst>
              <a:rect l="l" t="t" r="r" b="b"/>
              <a:pathLst>
                <a:path w="376015" h="598205">
                  <a:moveTo>
                    <a:pt x="376015" y="0"/>
                  </a:moveTo>
                  <a:lnTo>
                    <a:pt x="0" y="260646"/>
                  </a:lnTo>
                  <a:lnTo>
                    <a:pt x="42729" y="598205"/>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42" name="Freeform 17">
              <a:extLst>
                <a:ext uri="{FF2B5EF4-FFF2-40B4-BE49-F238E27FC236}">
                  <a16:creationId xmlns:a16="http://schemas.microsoft.com/office/drawing/2014/main" id="{D381217E-1F3C-4BFC-9807-AD194447E064}"/>
                </a:ext>
              </a:extLst>
            </p:cNvPr>
            <p:cNvSpPr/>
            <p:nvPr/>
          </p:nvSpPr>
          <p:spPr bwMode="auto">
            <a:xfrm>
              <a:off x="1666430" y="3909701"/>
              <a:ext cx="555477" cy="487110"/>
            </a:xfrm>
            <a:custGeom>
              <a:avLst/>
              <a:gdLst>
                <a:gd name="connsiteX0" fmla="*/ 0 w 555477"/>
                <a:gd name="connsiteY0" fmla="*/ 0 h 487110"/>
                <a:gd name="connsiteX1" fmla="*/ 555477 w 555477"/>
                <a:gd name="connsiteY1" fmla="*/ 487110 h 487110"/>
              </a:gdLst>
              <a:ahLst/>
              <a:cxnLst>
                <a:cxn ang="0">
                  <a:pos x="connsiteX0" y="connsiteY0"/>
                </a:cxn>
                <a:cxn ang="0">
                  <a:pos x="connsiteX1" y="connsiteY1"/>
                </a:cxn>
              </a:cxnLst>
              <a:rect l="l" t="t" r="r" b="b"/>
              <a:pathLst>
                <a:path w="555477" h="487110">
                  <a:moveTo>
                    <a:pt x="0" y="0"/>
                  </a:moveTo>
                  <a:lnTo>
                    <a:pt x="555477" y="48711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43" name="Model for Camera 2">
            <a:extLst>
              <a:ext uri="{FF2B5EF4-FFF2-40B4-BE49-F238E27FC236}">
                <a16:creationId xmlns:a16="http://schemas.microsoft.com/office/drawing/2014/main" id="{84C5640E-A9A7-4400-BF37-4199A62C4DF0}"/>
              </a:ext>
            </a:extLst>
          </p:cNvPr>
          <p:cNvGrpSpPr/>
          <p:nvPr/>
        </p:nvGrpSpPr>
        <p:grpSpPr>
          <a:xfrm>
            <a:off x="3243479" y="2263192"/>
            <a:ext cx="171033" cy="167734"/>
            <a:chOff x="1307505" y="3463957"/>
            <a:chExt cx="1328872" cy="1303234"/>
          </a:xfrm>
        </p:grpSpPr>
        <p:sp useBgFill="1">
          <p:nvSpPr>
            <p:cNvPr id="244" name="Hexagon 13">
              <a:extLst>
                <a:ext uri="{FF2B5EF4-FFF2-40B4-BE49-F238E27FC236}">
                  <a16:creationId xmlns:a16="http://schemas.microsoft.com/office/drawing/2014/main" id="{E3AFF00B-8C24-48B6-BB55-D8179922EAB6}"/>
                </a:ext>
              </a:extLst>
            </p:cNvPr>
            <p:cNvSpPr/>
            <p:nvPr/>
          </p:nvSpPr>
          <p:spPr bwMode="auto">
            <a:xfrm>
              <a:off x="1358781" y="3503776"/>
              <a:ext cx="1222049" cy="1213504"/>
            </a:xfrm>
            <a:custGeom>
              <a:avLst/>
              <a:gdLst>
                <a:gd name="connsiteX0" fmla="*/ 0 w 1042587"/>
                <a:gd name="connsiteY0" fmla="*/ 596070 h 1192139"/>
                <a:gd name="connsiteX1" fmla="*/ 260647 w 1042587"/>
                <a:gd name="connsiteY1" fmla="*/ 0 h 1192139"/>
                <a:gd name="connsiteX2" fmla="*/ 781940 w 1042587"/>
                <a:gd name="connsiteY2" fmla="*/ 0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42587"/>
                <a:gd name="connsiteY0" fmla="*/ 596070 h 1192139"/>
                <a:gd name="connsiteX1" fmla="*/ 260647 w 1042587"/>
                <a:gd name="connsiteY1" fmla="*/ 0 h 1192139"/>
                <a:gd name="connsiteX2" fmla="*/ 816123 w 1042587"/>
                <a:gd name="connsiteY2" fmla="*/ 98277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93861"/>
                <a:gd name="connsiteY0" fmla="*/ 596070 h 1192139"/>
                <a:gd name="connsiteX1" fmla="*/ 260647 w 1093861"/>
                <a:gd name="connsiteY1" fmla="*/ 0 h 1192139"/>
                <a:gd name="connsiteX2" fmla="*/ 816123 w 1093861"/>
                <a:gd name="connsiteY2" fmla="*/ 98277 h 1192139"/>
                <a:gd name="connsiteX3" fmla="*/ 1093861 w 1093861"/>
                <a:gd name="connsiteY3" fmla="*/ 604616 h 1192139"/>
                <a:gd name="connsiteX4" fmla="*/ 781940 w 1093861"/>
                <a:gd name="connsiteY4" fmla="*/ 1192139 h 1192139"/>
                <a:gd name="connsiteX5" fmla="*/ 260647 w 1093861"/>
                <a:gd name="connsiteY5" fmla="*/ 1192139 h 1192139"/>
                <a:gd name="connsiteX6" fmla="*/ 0 w 1093861"/>
                <a:gd name="connsiteY6" fmla="*/ 596070 h 1192139"/>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260647 w 1093861"/>
                <a:gd name="connsiteY5" fmla="*/ 1192139 h 1196412"/>
                <a:gd name="connsiteX6" fmla="*/ 0 w 1093861"/>
                <a:gd name="connsiteY6" fmla="*/ 596070 h 1196412"/>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98277 w 1093861"/>
                <a:gd name="connsiteY5" fmla="*/ 1119499 h 1196412"/>
                <a:gd name="connsiteX6" fmla="*/ 0 w 1093861"/>
                <a:gd name="connsiteY6" fmla="*/ 596070 h 1196412"/>
                <a:gd name="connsiteX0" fmla="*/ 0 w 1222048"/>
                <a:gd name="connsiteY0" fmla="*/ 574706 h 1196412"/>
                <a:gd name="connsiteX1" fmla="*/ 388834 w 1222048"/>
                <a:gd name="connsiteY1" fmla="*/ 0 h 1196412"/>
                <a:gd name="connsiteX2" fmla="*/ 944310 w 1222048"/>
                <a:gd name="connsiteY2" fmla="*/ 98277 h 1196412"/>
                <a:gd name="connsiteX3" fmla="*/ 1222048 w 1222048"/>
                <a:gd name="connsiteY3" fmla="*/ 604616 h 1196412"/>
                <a:gd name="connsiteX4" fmla="*/ 875944 w 1222048"/>
                <a:gd name="connsiteY4" fmla="*/ 1196412 h 1196412"/>
                <a:gd name="connsiteX5" fmla="*/ 226464 w 1222048"/>
                <a:gd name="connsiteY5" fmla="*/ 1119499 h 1196412"/>
                <a:gd name="connsiteX6" fmla="*/ 0 w 1222048"/>
                <a:gd name="connsiteY6" fmla="*/ 574706 h 1196412"/>
                <a:gd name="connsiteX0" fmla="*/ 0 w 1222048"/>
                <a:gd name="connsiteY0" fmla="*/ 574706 h 1192140"/>
                <a:gd name="connsiteX1" fmla="*/ 388834 w 1222048"/>
                <a:gd name="connsiteY1" fmla="*/ 0 h 1192140"/>
                <a:gd name="connsiteX2" fmla="*/ 944310 w 1222048"/>
                <a:gd name="connsiteY2" fmla="*/ 98277 h 1192140"/>
                <a:gd name="connsiteX3" fmla="*/ 1222048 w 1222048"/>
                <a:gd name="connsiteY3" fmla="*/ 604616 h 1192140"/>
                <a:gd name="connsiteX4" fmla="*/ 897309 w 1222048"/>
                <a:gd name="connsiteY4" fmla="*/ 1192140 h 1192140"/>
                <a:gd name="connsiteX5" fmla="*/ 226464 w 1222048"/>
                <a:gd name="connsiteY5" fmla="*/ 1119499 h 1192140"/>
                <a:gd name="connsiteX6" fmla="*/ 0 w 1222048"/>
                <a:gd name="connsiteY6" fmla="*/ 574706 h 1192140"/>
                <a:gd name="connsiteX0" fmla="*/ 0 w 1222048"/>
                <a:gd name="connsiteY0" fmla="*/ 583251 h 1200685"/>
                <a:gd name="connsiteX1" fmla="*/ 414472 w 1222048"/>
                <a:gd name="connsiteY1" fmla="*/ 0 h 1200685"/>
                <a:gd name="connsiteX2" fmla="*/ 944310 w 1222048"/>
                <a:gd name="connsiteY2" fmla="*/ 106822 h 1200685"/>
                <a:gd name="connsiteX3" fmla="*/ 1222048 w 1222048"/>
                <a:gd name="connsiteY3" fmla="*/ 613161 h 1200685"/>
                <a:gd name="connsiteX4" fmla="*/ 897309 w 1222048"/>
                <a:gd name="connsiteY4" fmla="*/ 1200685 h 1200685"/>
                <a:gd name="connsiteX5" fmla="*/ 226464 w 1222048"/>
                <a:gd name="connsiteY5" fmla="*/ 1128044 h 1200685"/>
                <a:gd name="connsiteX6" fmla="*/ 0 w 1222048"/>
                <a:gd name="connsiteY6" fmla="*/ 583251 h 1200685"/>
                <a:gd name="connsiteX0" fmla="*/ 0 w 1222048"/>
                <a:gd name="connsiteY0" fmla="*/ 596069 h 1213503"/>
                <a:gd name="connsiteX1" fmla="*/ 397381 w 1222048"/>
                <a:gd name="connsiteY1" fmla="*/ 0 h 1213503"/>
                <a:gd name="connsiteX2" fmla="*/ 944310 w 1222048"/>
                <a:gd name="connsiteY2" fmla="*/ 119640 h 1213503"/>
                <a:gd name="connsiteX3" fmla="*/ 1222048 w 1222048"/>
                <a:gd name="connsiteY3" fmla="*/ 625979 h 1213503"/>
                <a:gd name="connsiteX4" fmla="*/ 897309 w 1222048"/>
                <a:gd name="connsiteY4" fmla="*/ 1213503 h 1213503"/>
                <a:gd name="connsiteX5" fmla="*/ 226464 w 1222048"/>
                <a:gd name="connsiteY5" fmla="*/ 1140862 h 1213503"/>
                <a:gd name="connsiteX6" fmla="*/ 0 w 1222048"/>
                <a:gd name="connsiteY6" fmla="*/ 596069 h 12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048" h="1213503">
                  <a:moveTo>
                    <a:pt x="0" y="596069"/>
                  </a:moveTo>
                  <a:lnTo>
                    <a:pt x="397381" y="0"/>
                  </a:lnTo>
                  <a:lnTo>
                    <a:pt x="944310" y="119640"/>
                  </a:lnTo>
                  <a:lnTo>
                    <a:pt x="1222048" y="625979"/>
                  </a:lnTo>
                  <a:lnTo>
                    <a:pt x="897309" y="1213503"/>
                  </a:lnTo>
                  <a:lnTo>
                    <a:pt x="226464" y="1140862"/>
                  </a:lnTo>
                  <a:lnTo>
                    <a:pt x="0" y="596069"/>
                  </a:lnTo>
                  <a:close/>
                </a:path>
              </a:pathLst>
            </a:custGeom>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5" name="Oval 244">
              <a:extLst>
                <a:ext uri="{FF2B5EF4-FFF2-40B4-BE49-F238E27FC236}">
                  <a16:creationId xmlns:a16="http://schemas.microsoft.com/office/drawing/2014/main" id="{005B3323-219D-4045-BC05-7680959AC2F8}"/>
                </a:ext>
              </a:extLst>
            </p:cNvPr>
            <p:cNvSpPr/>
            <p:nvPr/>
          </p:nvSpPr>
          <p:spPr bwMode="auto">
            <a:xfrm>
              <a:off x="1713431" y="3463957"/>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a:extLst>
                <a:ext uri="{FF2B5EF4-FFF2-40B4-BE49-F238E27FC236}">
                  <a16:creationId xmlns:a16="http://schemas.microsoft.com/office/drawing/2014/main" id="{13C69FAA-141B-48DE-A447-CDF1053C5ACF}"/>
                </a:ext>
              </a:extLst>
            </p:cNvPr>
            <p:cNvSpPr/>
            <p:nvPr/>
          </p:nvSpPr>
          <p:spPr bwMode="auto">
            <a:xfrm>
              <a:off x="2256088" y="35835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a:extLst>
                <a:ext uri="{FF2B5EF4-FFF2-40B4-BE49-F238E27FC236}">
                  <a16:creationId xmlns:a16="http://schemas.microsoft.com/office/drawing/2014/main" id="{76841BE0-9B63-4ED8-9CEE-CFEF4EEE035E}"/>
                </a:ext>
              </a:extLst>
            </p:cNvPr>
            <p:cNvSpPr/>
            <p:nvPr/>
          </p:nvSpPr>
          <p:spPr bwMode="auto">
            <a:xfrm>
              <a:off x="2533827" y="4079254"/>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a:extLst>
                <a:ext uri="{FF2B5EF4-FFF2-40B4-BE49-F238E27FC236}">
                  <a16:creationId xmlns:a16="http://schemas.microsoft.com/office/drawing/2014/main" id="{3DC4114D-068B-41BE-A7D4-319A6E7D9BDB}"/>
                </a:ext>
              </a:extLst>
            </p:cNvPr>
            <p:cNvSpPr/>
            <p:nvPr/>
          </p:nvSpPr>
          <p:spPr bwMode="auto">
            <a:xfrm>
              <a:off x="1615154" y="386133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9" name="Oval 248">
              <a:extLst>
                <a:ext uri="{FF2B5EF4-FFF2-40B4-BE49-F238E27FC236}">
                  <a16:creationId xmlns:a16="http://schemas.microsoft.com/office/drawing/2014/main" id="{5E91C4D3-2518-4C3C-879F-935C6BFD9451}"/>
                </a:ext>
              </a:extLst>
            </p:cNvPr>
            <p:cNvSpPr/>
            <p:nvPr/>
          </p:nvSpPr>
          <p:spPr bwMode="auto">
            <a:xfrm>
              <a:off x="1546788" y="458345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AC0A9309-D00B-44A0-A720-52B30A0F3D5C}"/>
                </a:ext>
              </a:extLst>
            </p:cNvPr>
            <p:cNvSpPr/>
            <p:nvPr/>
          </p:nvSpPr>
          <p:spPr bwMode="auto">
            <a:xfrm>
              <a:off x="1307505" y="40407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12F724C5-260B-47B4-8250-2785FD1D54B5}"/>
                </a:ext>
              </a:extLst>
            </p:cNvPr>
            <p:cNvSpPr/>
            <p:nvPr/>
          </p:nvSpPr>
          <p:spPr bwMode="auto">
            <a:xfrm>
              <a:off x="2162085" y="433562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a:extLst>
                <a:ext uri="{FF2B5EF4-FFF2-40B4-BE49-F238E27FC236}">
                  <a16:creationId xmlns:a16="http://schemas.microsoft.com/office/drawing/2014/main" id="{7978C158-00DB-4A8F-85BD-A9E922C25FF9}"/>
                </a:ext>
              </a:extLst>
            </p:cNvPr>
            <p:cNvSpPr/>
            <p:nvPr/>
          </p:nvSpPr>
          <p:spPr bwMode="auto">
            <a:xfrm>
              <a:off x="2200541" y="4664641"/>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3" name="Freeform 15">
              <a:extLst>
                <a:ext uri="{FF2B5EF4-FFF2-40B4-BE49-F238E27FC236}">
                  <a16:creationId xmlns:a16="http://schemas.microsoft.com/office/drawing/2014/main" id="{8CEDFFFC-8CC1-4050-95AD-BC8602DEE6F6}"/>
                </a:ext>
              </a:extLst>
            </p:cNvPr>
            <p:cNvSpPr/>
            <p:nvPr/>
          </p:nvSpPr>
          <p:spPr bwMode="auto">
            <a:xfrm>
              <a:off x="1358781" y="3499503"/>
              <a:ext cx="948583" cy="1145136"/>
            </a:xfrm>
            <a:custGeom>
              <a:avLst/>
              <a:gdLst>
                <a:gd name="connsiteX0" fmla="*/ 405926 w 948583"/>
                <a:gd name="connsiteY0" fmla="*/ 0 h 1145136"/>
                <a:gd name="connsiteX1" fmla="*/ 307649 w 948583"/>
                <a:gd name="connsiteY1" fmla="*/ 427290 h 1145136"/>
                <a:gd name="connsiteX2" fmla="*/ 226464 w 948583"/>
                <a:gd name="connsiteY2" fmla="*/ 1145136 h 1145136"/>
                <a:gd name="connsiteX3" fmla="*/ 863126 w 948583"/>
                <a:gd name="connsiteY3" fmla="*/ 888762 h 1145136"/>
                <a:gd name="connsiteX4" fmla="*/ 948583 w 948583"/>
                <a:gd name="connsiteY4" fmla="*/ 128187 h 1145136"/>
                <a:gd name="connsiteX5" fmla="*/ 307649 w 948583"/>
                <a:gd name="connsiteY5" fmla="*/ 414471 h 1145136"/>
                <a:gd name="connsiteX6" fmla="*/ 0 w 948583"/>
                <a:gd name="connsiteY6" fmla="*/ 589660 h 114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583" h="1145136">
                  <a:moveTo>
                    <a:pt x="405926" y="0"/>
                  </a:moveTo>
                  <a:lnTo>
                    <a:pt x="307649" y="427290"/>
                  </a:lnTo>
                  <a:lnTo>
                    <a:pt x="226464" y="1145136"/>
                  </a:lnTo>
                  <a:lnTo>
                    <a:pt x="863126" y="888762"/>
                  </a:lnTo>
                  <a:lnTo>
                    <a:pt x="948583" y="128187"/>
                  </a:lnTo>
                  <a:lnTo>
                    <a:pt x="307649" y="414471"/>
                  </a:lnTo>
                  <a:lnTo>
                    <a:pt x="0" y="58966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4" name="Freeform 16">
              <a:extLst>
                <a:ext uri="{FF2B5EF4-FFF2-40B4-BE49-F238E27FC236}">
                  <a16:creationId xmlns:a16="http://schemas.microsoft.com/office/drawing/2014/main" id="{4AE242CE-27B0-4142-A6E7-F936E217053F}"/>
                </a:ext>
              </a:extLst>
            </p:cNvPr>
            <p:cNvSpPr/>
            <p:nvPr/>
          </p:nvSpPr>
          <p:spPr bwMode="auto">
            <a:xfrm>
              <a:off x="2209088" y="4127619"/>
              <a:ext cx="376015" cy="598205"/>
            </a:xfrm>
            <a:custGeom>
              <a:avLst/>
              <a:gdLst>
                <a:gd name="connsiteX0" fmla="*/ 376015 w 376015"/>
                <a:gd name="connsiteY0" fmla="*/ 0 h 598205"/>
                <a:gd name="connsiteX1" fmla="*/ 0 w 376015"/>
                <a:gd name="connsiteY1" fmla="*/ 260646 h 598205"/>
                <a:gd name="connsiteX2" fmla="*/ 42729 w 376015"/>
                <a:gd name="connsiteY2" fmla="*/ 598205 h 598205"/>
              </a:gdLst>
              <a:ahLst/>
              <a:cxnLst>
                <a:cxn ang="0">
                  <a:pos x="connsiteX0" y="connsiteY0"/>
                </a:cxn>
                <a:cxn ang="0">
                  <a:pos x="connsiteX1" y="connsiteY1"/>
                </a:cxn>
                <a:cxn ang="0">
                  <a:pos x="connsiteX2" y="connsiteY2"/>
                </a:cxn>
              </a:cxnLst>
              <a:rect l="l" t="t" r="r" b="b"/>
              <a:pathLst>
                <a:path w="376015" h="598205">
                  <a:moveTo>
                    <a:pt x="376015" y="0"/>
                  </a:moveTo>
                  <a:lnTo>
                    <a:pt x="0" y="260646"/>
                  </a:lnTo>
                  <a:lnTo>
                    <a:pt x="42729" y="598205"/>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5" name="Freeform 17">
              <a:extLst>
                <a:ext uri="{FF2B5EF4-FFF2-40B4-BE49-F238E27FC236}">
                  <a16:creationId xmlns:a16="http://schemas.microsoft.com/office/drawing/2014/main" id="{CCA3929C-8D13-4483-A0E3-319677CAB54F}"/>
                </a:ext>
              </a:extLst>
            </p:cNvPr>
            <p:cNvSpPr/>
            <p:nvPr/>
          </p:nvSpPr>
          <p:spPr bwMode="auto">
            <a:xfrm>
              <a:off x="1666430" y="3909701"/>
              <a:ext cx="555477" cy="487110"/>
            </a:xfrm>
            <a:custGeom>
              <a:avLst/>
              <a:gdLst>
                <a:gd name="connsiteX0" fmla="*/ 0 w 555477"/>
                <a:gd name="connsiteY0" fmla="*/ 0 h 487110"/>
                <a:gd name="connsiteX1" fmla="*/ 555477 w 555477"/>
                <a:gd name="connsiteY1" fmla="*/ 487110 h 487110"/>
              </a:gdLst>
              <a:ahLst/>
              <a:cxnLst>
                <a:cxn ang="0">
                  <a:pos x="connsiteX0" y="connsiteY0"/>
                </a:cxn>
                <a:cxn ang="0">
                  <a:pos x="connsiteX1" y="connsiteY1"/>
                </a:cxn>
              </a:cxnLst>
              <a:rect l="l" t="t" r="r" b="b"/>
              <a:pathLst>
                <a:path w="555477" h="487110">
                  <a:moveTo>
                    <a:pt x="0" y="0"/>
                  </a:moveTo>
                  <a:lnTo>
                    <a:pt x="555477" y="48711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56" name="Model for Devices">
            <a:extLst>
              <a:ext uri="{FF2B5EF4-FFF2-40B4-BE49-F238E27FC236}">
                <a16:creationId xmlns:a16="http://schemas.microsoft.com/office/drawing/2014/main" id="{D98372B8-D67C-40C0-B2E9-C73A2454310C}"/>
              </a:ext>
            </a:extLst>
          </p:cNvPr>
          <p:cNvGrpSpPr/>
          <p:nvPr/>
        </p:nvGrpSpPr>
        <p:grpSpPr>
          <a:xfrm>
            <a:off x="3249123" y="2263192"/>
            <a:ext cx="171033" cy="167734"/>
            <a:chOff x="1307505" y="3463957"/>
            <a:chExt cx="1328872" cy="1303234"/>
          </a:xfrm>
        </p:grpSpPr>
        <p:sp useBgFill="1">
          <p:nvSpPr>
            <p:cNvPr id="257" name="Hexagon 13">
              <a:extLst>
                <a:ext uri="{FF2B5EF4-FFF2-40B4-BE49-F238E27FC236}">
                  <a16:creationId xmlns:a16="http://schemas.microsoft.com/office/drawing/2014/main" id="{F3BDC62C-2B76-4F36-BAB3-82090927F5D5}"/>
                </a:ext>
              </a:extLst>
            </p:cNvPr>
            <p:cNvSpPr/>
            <p:nvPr/>
          </p:nvSpPr>
          <p:spPr bwMode="auto">
            <a:xfrm>
              <a:off x="1358781" y="3503776"/>
              <a:ext cx="1222049" cy="1213504"/>
            </a:xfrm>
            <a:custGeom>
              <a:avLst/>
              <a:gdLst>
                <a:gd name="connsiteX0" fmla="*/ 0 w 1042587"/>
                <a:gd name="connsiteY0" fmla="*/ 596070 h 1192139"/>
                <a:gd name="connsiteX1" fmla="*/ 260647 w 1042587"/>
                <a:gd name="connsiteY1" fmla="*/ 0 h 1192139"/>
                <a:gd name="connsiteX2" fmla="*/ 781940 w 1042587"/>
                <a:gd name="connsiteY2" fmla="*/ 0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42587"/>
                <a:gd name="connsiteY0" fmla="*/ 596070 h 1192139"/>
                <a:gd name="connsiteX1" fmla="*/ 260647 w 1042587"/>
                <a:gd name="connsiteY1" fmla="*/ 0 h 1192139"/>
                <a:gd name="connsiteX2" fmla="*/ 816123 w 1042587"/>
                <a:gd name="connsiteY2" fmla="*/ 98277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93861"/>
                <a:gd name="connsiteY0" fmla="*/ 596070 h 1192139"/>
                <a:gd name="connsiteX1" fmla="*/ 260647 w 1093861"/>
                <a:gd name="connsiteY1" fmla="*/ 0 h 1192139"/>
                <a:gd name="connsiteX2" fmla="*/ 816123 w 1093861"/>
                <a:gd name="connsiteY2" fmla="*/ 98277 h 1192139"/>
                <a:gd name="connsiteX3" fmla="*/ 1093861 w 1093861"/>
                <a:gd name="connsiteY3" fmla="*/ 604616 h 1192139"/>
                <a:gd name="connsiteX4" fmla="*/ 781940 w 1093861"/>
                <a:gd name="connsiteY4" fmla="*/ 1192139 h 1192139"/>
                <a:gd name="connsiteX5" fmla="*/ 260647 w 1093861"/>
                <a:gd name="connsiteY5" fmla="*/ 1192139 h 1192139"/>
                <a:gd name="connsiteX6" fmla="*/ 0 w 1093861"/>
                <a:gd name="connsiteY6" fmla="*/ 596070 h 1192139"/>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260647 w 1093861"/>
                <a:gd name="connsiteY5" fmla="*/ 1192139 h 1196412"/>
                <a:gd name="connsiteX6" fmla="*/ 0 w 1093861"/>
                <a:gd name="connsiteY6" fmla="*/ 596070 h 1196412"/>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98277 w 1093861"/>
                <a:gd name="connsiteY5" fmla="*/ 1119499 h 1196412"/>
                <a:gd name="connsiteX6" fmla="*/ 0 w 1093861"/>
                <a:gd name="connsiteY6" fmla="*/ 596070 h 1196412"/>
                <a:gd name="connsiteX0" fmla="*/ 0 w 1222048"/>
                <a:gd name="connsiteY0" fmla="*/ 574706 h 1196412"/>
                <a:gd name="connsiteX1" fmla="*/ 388834 w 1222048"/>
                <a:gd name="connsiteY1" fmla="*/ 0 h 1196412"/>
                <a:gd name="connsiteX2" fmla="*/ 944310 w 1222048"/>
                <a:gd name="connsiteY2" fmla="*/ 98277 h 1196412"/>
                <a:gd name="connsiteX3" fmla="*/ 1222048 w 1222048"/>
                <a:gd name="connsiteY3" fmla="*/ 604616 h 1196412"/>
                <a:gd name="connsiteX4" fmla="*/ 875944 w 1222048"/>
                <a:gd name="connsiteY4" fmla="*/ 1196412 h 1196412"/>
                <a:gd name="connsiteX5" fmla="*/ 226464 w 1222048"/>
                <a:gd name="connsiteY5" fmla="*/ 1119499 h 1196412"/>
                <a:gd name="connsiteX6" fmla="*/ 0 w 1222048"/>
                <a:gd name="connsiteY6" fmla="*/ 574706 h 1196412"/>
                <a:gd name="connsiteX0" fmla="*/ 0 w 1222048"/>
                <a:gd name="connsiteY0" fmla="*/ 574706 h 1192140"/>
                <a:gd name="connsiteX1" fmla="*/ 388834 w 1222048"/>
                <a:gd name="connsiteY1" fmla="*/ 0 h 1192140"/>
                <a:gd name="connsiteX2" fmla="*/ 944310 w 1222048"/>
                <a:gd name="connsiteY2" fmla="*/ 98277 h 1192140"/>
                <a:gd name="connsiteX3" fmla="*/ 1222048 w 1222048"/>
                <a:gd name="connsiteY3" fmla="*/ 604616 h 1192140"/>
                <a:gd name="connsiteX4" fmla="*/ 897309 w 1222048"/>
                <a:gd name="connsiteY4" fmla="*/ 1192140 h 1192140"/>
                <a:gd name="connsiteX5" fmla="*/ 226464 w 1222048"/>
                <a:gd name="connsiteY5" fmla="*/ 1119499 h 1192140"/>
                <a:gd name="connsiteX6" fmla="*/ 0 w 1222048"/>
                <a:gd name="connsiteY6" fmla="*/ 574706 h 1192140"/>
                <a:gd name="connsiteX0" fmla="*/ 0 w 1222048"/>
                <a:gd name="connsiteY0" fmla="*/ 583251 h 1200685"/>
                <a:gd name="connsiteX1" fmla="*/ 414472 w 1222048"/>
                <a:gd name="connsiteY1" fmla="*/ 0 h 1200685"/>
                <a:gd name="connsiteX2" fmla="*/ 944310 w 1222048"/>
                <a:gd name="connsiteY2" fmla="*/ 106822 h 1200685"/>
                <a:gd name="connsiteX3" fmla="*/ 1222048 w 1222048"/>
                <a:gd name="connsiteY3" fmla="*/ 613161 h 1200685"/>
                <a:gd name="connsiteX4" fmla="*/ 897309 w 1222048"/>
                <a:gd name="connsiteY4" fmla="*/ 1200685 h 1200685"/>
                <a:gd name="connsiteX5" fmla="*/ 226464 w 1222048"/>
                <a:gd name="connsiteY5" fmla="*/ 1128044 h 1200685"/>
                <a:gd name="connsiteX6" fmla="*/ 0 w 1222048"/>
                <a:gd name="connsiteY6" fmla="*/ 583251 h 1200685"/>
                <a:gd name="connsiteX0" fmla="*/ 0 w 1222048"/>
                <a:gd name="connsiteY0" fmla="*/ 596069 h 1213503"/>
                <a:gd name="connsiteX1" fmla="*/ 397381 w 1222048"/>
                <a:gd name="connsiteY1" fmla="*/ 0 h 1213503"/>
                <a:gd name="connsiteX2" fmla="*/ 944310 w 1222048"/>
                <a:gd name="connsiteY2" fmla="*/ 119640 h 1213503"/>
                <a:gd name="connsiteX3" fmla="*/ 1222048 w 1222048"/>
                <a:gd name="connsiteY3" fmla="*/ 625979 h 1213503"/>
                <a:gd name="connsiteX4" fmla="*/ 897309 w 1222048"/>
                <a:gd name="connsiteY4" fmla="*/ 1213503 h 1213503"/>
                <a:gd name="connsiteX5" fmla="*/ 226464 w 1222048"/>
                <a:gd name="connsiteY5" fmla="*/ 1140862 h 1213503"/>
                <a:gd name="connsiteX6" fmla="*/ 0 w 1222048"/>
                <a:gd name="connsiteY6" fmla="*/ 596069 h 12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048" h="1213503">
                  <a:moveTo>
                    <a:pt x="0" y="596069"/>
                  </a:moveTo>
                  <a:lnTo>
                    <a:pt x="397381" y="0"/>
                  </a:lnTo>
                  <a:lnTo>
                    <a:pt x="944310" y="119640"/>
                  </a:lnTo>
                  <a:lnTo>
                    <a:pt x="1222048" y="625979"/>
                  </a:lnTo>
                  <a:lnTo>
                    <a:pt x="897309" y="1213503"/>
                  </a:lnTo>
                  <a:lnTo>
                    <a:pt x="226464" y="1140862"/>
                  </a:lnTo>
                  <a:lnTo>
                    <a:pt x="0" y="596069"/>
                  </a:lnTo>
                  <a:close/>
                </a:path>
              </a:pathLst>
            </a:custGeom>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8" name="Oval 257">
              <a:extLst>
                <a:ext uri="{FF2B5EF4-FFF2-40B4-BE49-F238E27FC236}">
                  <a16:creationId xmlns:a16="http://schemas.microsoft.com/office/drawing/2014/main" id="{138E0820-438E-47C5-B7E4-9A8C21849FAA}"/>
                </a:ext>
              </a:extLst>
            </p:cNvPr>
            <p:cNvSpPr/>
            <p:nvPr/>
          </p:nvSpPr>
          <p:spPr bwMode="auto">
            <a:xfrm>
              <a:off x="1713431" y="3463957"/>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a:extLst>
                <a:ext uri="{FF2B5EF4-FFF2-40B4-BE49-F238E27FC236}">
                  <a16:creationId xmlns:a16="http://schemas.microsoft.com/office/drawing/2014/main" id="{071D9E53-B839-4FAE-AED2-092FD0E93E0C}"/>
                </a:ext>
              </a:extLst>
            </p:cNvPr>
            <p:cNvSpPr/>
            <p:nvPr/>
          </p:nvSpPr>
          <p:spPr bwMode="auto">
            <a:xfrm>
              <a:off x="2256088" y="35835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a:extLst>
                <a:ext uri="{FF2B5EF4-FFF2-40B4-BE49-F238E27FC236}">
                  <a16:creationId xmlns:a16="http://schemas.microsoft.com/office/drawing/2014/main" id="{4EE7F118-AC3F-4073-ACA8-3198572BE360}"/>
                </a:ext>
              </a:extLst>
            </p:cNvPr>
            <p:cNvSpPr/>
            <p:nvPr/>
          </p:nvSpPr>
          <p:spPr bwMode="auto">
            <a:xfrm>
              <a:off x="2533827" y="4079254"/>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a:extLst>
                <a:ext uri="{FF2B5EF4-FFF2-40B4-BE49-F238E27FC236}">
                  <a16:creationId xmlns:a16="http://schemas.microsoft.com/office/drawing/2014/main" id="{A346975F-2EFE-4B07-9C0F-80ABEC3252E7}"/>
                </a:ext>
              </a:extLst>
            </p:cNvPr>
            <p:cNvSpPr/>
            <p:nvPr/>
          </p:nvSpPr>
          <p:spPr bwMode="auto">
            <a:xfrm>
              <a:off x="1615154" y="386133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BD9B50F6-4993-4429-806E-D94204D0C217}"/>
                </a:ext>
              </a:extLst>
            </p:cNvPr>
            <p:cNvSpPr/>
            <p:nvPr/>
          </p:nvSpPr>
          <p:spPr bwMode="auto">
            <a:xfrm>
              <a:off x="1546788" y="458345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a:extLst>
                <a:ext uri="{FF2B5EF4-FFF2-40B4-BE49-F238E27FC236}">
                  <a16:creationId xmlns:a16="http://schemas.microsoft.com/office/drawing/2014/main" id="{387B149E-D951-4A21-A716-DBB5CEAD1F26}"/>
                </a:ext>
              </a:extLst>
            </p:cNvPr>
            <p:cNvSpPr/>
            <p:nvPr/>
          </p:nvSpPr>
          <p:spPr bwMode="auto">
            <a:xfrm>
              <a:off x="1307505" y="40407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4" name="Oval 263">
              <a:extLst>
                <a:ext uri="{FF2B5EF4-FFF2-40B4-BE49-F238E27FC236}">
                  <a16:creationId xmlns:a16="http://schemas.microsoft.com/office/drawing/2014/main" id="{634FD276-CC32-43DA-9B80-E23D221C165A}"/>
                </a:ext>
              </a:extLst>
            </p:cNvPr>
            <p:cNvSpPr/>
            <p:nvPr/>
          </p:nvSpPr>
          <p:spPr bwMode="auto">
            <a:xfrm>
              <a:off x="2162085" y="433562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F9D87684-8513-4BE2-BAC3-61EF39147FEE}"/>
                </a:ext>
              </a:extLst>
            </p:cNvPr>
            <p:cNvSpPr/>
            <p:nvPr/>
          </p:nvSpPr>
          <p:spPr bwMode="auto">
            <a:xfrm>
              <a:off x="2200541" y="4664641"/>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6" name="Freeform 15">
              <a:extLst>
                <a:ext uri="{FF2B5EF4-FFF2-40B4-BE49-F238E27FC236}">
                  <a16:creationId xmlns:a16="http://schemas.microsoft.com/office/drawing/2014/main" id="{B39D5005-F36F-437A-B9CF-FCD9F6033404}"/>
                </a:ext>
              </a:extLst>
            </p:cNvPr>
            <p:cNvSpPr/>
            <p:nvPr/>
          </p:nvSpPr>
          <p:spPr bwMode="auto">
            <a:xfrm>
              <a:off x="1358781" y="3499503"/>
              <a:ext cx="948583" cy="1145136"/>
            </a:xfrm>
            <a:custGeom>
              <a:avLst/>
              <a:gdLst>
                <a:gd name="connsiteX0" fmla="*/ 405926 w 948583"/>
                <a:gd name="connsiteY0" fmla="*/ 0 h 1145136"/>
                <a:gd name="connsiteX1" fmla="*/ 307649 w 948583"/>
                <a:gd name="connsiteY1" fmla="*/ 427290 h 1145136"/>
                <a:gd name="connsiteX2" fmla="*/ 226464 w 948583"/>
                <a:gd name="connsiteY2" fmla="*/ 1145136 h 1145136"/>
                <a:gd name="connsiteX3" fmla="*/ 863126 w 948583"/>
                <a:gd name="connsiteY3" fmla="*/ 888762 h 1145136"/>
                <a:gd name="connsiteX4" fmla="*/ 948583 w 948583"/>
                <a:gd name="connsiteY4" fmla="*/ 128187 h 1145136"/>
                <a:gd name="connsiteX5" fmla="*/ 307649 w 948583"/>
                <a:gd name="connsiteY5" fmla="*/ 414471 h 1145136"/>
                <a:gd name="connsiteX6" fmla="*/ 0 w 948583"/>
                <a:gd name="connsiteY6" fmla="*/ 589660 h 114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583" h="1145136">
                  <a:moveTo>
                    <a:pt x="405926" y="0"/>
                  </a:moveTo>
                  <a:lnTo>
                    <a:pt x="307649" y="427290"/>
                  </a:lnTo>
                  <a:lnTo>
                    <a:pt x="226464" y="1145136"/>
                  </a:lnTo>
                  <a:lnTo>
                    <a:pt x="863126" y="888762"/>
                  </a:lnTo>
                  <a:lnTo>
                    <a:pt x="948583" y="128187"/>
                  </a:lnTo>
                  <a:lnTo>
                    <a:pt x="307649" y="414471"/>
                  </a:lnTo>
                  <a:lnTo>
                    <a:pt x="0" y="58966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7" name="Freeform 16">
              <a:extLst>
                <a:ext uri="{FF2B5EF4-FFF2-40B4-BE49-F238E27FC236}">
                  <a16:creationId xmlns:a16="http://schemas.microsoft.com/office/drawing/2014/main" id="{32B37145-0069-4972-8BC2-62EADD500077}"/>
                </a:ext>
              </a:extLst>
            </p:cNvPr>
            <p:cNvSpPr/>
            <p:nvPr/>
          </p:nvSpPr>
          <p:spPr bwMode="auto">
            <a:xfrm>
              <a:off x="2209088" y="4127619"/>
              <a:ext cx="376015" cy="598205"/>
            </a:xfrm>
            <a:custGeom>
              <a:avLst/>
              <a:gdLst>
                <a:gd name="connsiteX0" fmla="*/ 376015 w 376015"/>
                <a:gd name="connsiteY0" fmla="*/ 0 h 598205"/>
                <a:gd name="connsiteX1" fmla="*/ 0 w 376015"/>
                <a:gd name="connsiteY1" fmla="*/ 260646 h 598205"/>
                <a:gd name="connsiteX2" fmla="*/ 42729 w 376015"/>
                <a:gd name="connsiteY2" fmla="*/ 598205 h 598205"/>
              </a:gdLst>
              <a:ahLst/>
              <a:cxnLst>
                <a:cxn ang="0">
                  <a:pos x="connsiteX0" y="connsiteY0"/>
                </a:cxn>
                <a:cxn ang="0">
                  <a:pos x="connsiteX1" y="connsiteY1"/>
                </a:cxn>
                <a:cxn ang="0">
                  <a:pos x="connsiteX2" y="connsiteY2"/>
                </a:cxn>
              </a:cxnLst>
              <a:rect l="l" t="t" r="r" b="b"/>
              <a:pathLst>
                <a:path w="376015" h="598205">
                  <a:moveTo>
                    <a:pt x="376015" y="0"/>
                  </a:moveTo>
                  <a:lnTo>
                    <a:pt x="0" y="260646"/>
                  </a:lnTo>
                  <a:lnTo>
                    <a:pt x="42729" y="598205"/>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8" name="Freeform 17">
              <a:extLst>
                <a:ext uri="{FF2B5EF4-FFF2-40B4-BE49-F238E27FC236}">
                  <a16:creationId xmlns:a16="http://schemas.microsoft.com/office/drawing/2014/main" id="{493F20FB-01BB-46FB-A269-FA1A93194746}"/>
                </a:ext>
              </a:extLst>
            </p:cNvPr>
            <p:cNvSpPr/>
            <p:nvPr/>
          </p:nvSpPr>
          <p:spPr bwMode="auto">
            <a:xfrm>
              <a:off x="1666430" y="3909701"/>
              <a:ext cx="555477" cy="487110"/>
            </a:xfrm>
            <a:custGeom>
              <a:avLst/>
              <a:gdLst>
                <a:gd name="connsiteX0" fmla="*/ 0 w 555477"/>
                <a:gd name="connsiteY0" fmla="*/ 0 h 487110"/>
                <a:gd name="connsiteX1" fmla="*/ 555477 w 555477"/>
                <a:gd name="connsiteY1" fmla="*/ 487110 h 487110"/>
              </a:gdLst>
              <a:ahLst/>
              <a:cxnLst>
                <a:cxn ang="0">
                  <a:pos x="connsiteX0" y="connsiteY0"/>
                </a:cxn>
                <a:cxn ang="0">
                  <a:pos x="connsiteX1" y="connsiteY1"/>
                </a:cxn>
              </a:cxnLst>
              <a:rect l="l" t="t" r="r" b="b"/>
              <a:pathLst>
                <a:path w="555477" h="487110">
                  <a:moveTo>
                    <a:pt x="0" y="0"/>
                  </a:moveTo>
                  <a:lnTo>
                    <a:pt x="555477" y="48711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69" name="Model for Stack">
            <a:extLst>
              <a:ext uri="{FF2B5EF4-FFF2-40B4-BE49-F238E27FC236}">
                <a16:creationId xmlns:a16="http://schemas.microsoft.com/office/drawing/2014/main" id="{BD722116-93FC-4A8A-89E6-1428609BCBC8}"/>
              </a:ext>
            </a:extLst>
          </p:cNvPr>
          <p:cNvGrpSpPr/>
          <p:nvPr/>
        </p:nvGrpSpPr>
        <p:grpSpPr>
          <a:xfrm>
            <a:off x="3287490" y="2263192"/>
            <a:ext cx="171033" cy="167734"/>
            <a:chOff x="1307505" y="3463957"/>
            <a:chExt cx="1328872" cy="1303234"/>
          </a:xfrm>
        </p:grpSpPr>
        <p:sp useBgFill="1">
          <p:nvSpPr>
            <p:cNvPr id="270" name="Hexagon 13">
              <a:extLst>
                <a:ext uri="{FF2B5EF4-FFF2-40B4-BE49-F238E27FC236}">
                  <a16:creationId xmlns:a16="http://schemas.microsoft.com/office/drawing/2014/main" id="{764B4BA4-FF2E-46DD-9899-A7F119F232AA}"/>
                </a:ext>
              </a:extLst>
            </p:cNvPr>
            <p:cNvSpPr/>
            <p:nvPr/>
          </p:nvSpPr>
          <p:spPr bwMode="auto">
            <a:xfrm>
              <a:off x="1358781" y="3503776"/>
              <a:ext cx="1222049" cy="1213504"/>
            </a:xfrm>
            <a:custGeom>
              <a:avLst/>
              <a:gdLst>
                <a:gd name="connsiteX0" fmla="*/ 0 w 1042587"/>
                <a:gd name="connsiteY0" fmla="*/ 596070 h 1192139"/>
                <a:gd name="connsiteX1" fmla="*/ 260647 w 1042587"/>
                <a:gd name="connsiteY1" fmla="*/ 0 h 1192139"/>
                <a:gd name="connsiteX2" fmla="*/ 781940 w 1042587"/>
                <a:gd name="connsiteY2" fmla="*/ 0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42587"/>
                <a:gd name="connsiteY0" fmla="*/ 596070 h 1192139"/>
                <a:gd name="connsiteX1" fmla="*/ 260647 w 1042587"/>
                <a:gd name="connsiteY1" fmla="*/ 0 h 1192139"/>
                <a:gd name="connsiteX2" fmla="*/ 816123 w 1042587"/>
                <a:gd name="connsiteY2" fmla="*/ 98277 h 1192139"/>
                <a:gd name="connsiteX3" fmla="*/ 1042587 w 1042587"/>
                <a:gd name="connsiteY3" fmla="*/ 596070 h 1192139"/>
                <a:gd name="connsiteX4" fmla="*/ 781940 w 1042587"/>
                <a:gd name="connsiteY4" fmla="*/ 1192139 h 1192139"/>
                <a:gd name="connsiteX5" fmla="*/ 260647 w 1042587"/>
                <a:gd name="connsiteY5" fmla="*/ 1192139 h 1192139"/>
                <a:gd name="connsiteX6" fmla="*/ 0 w 1042587"/>
                <a:gd name="connsiteY6" fmla="*/ 596070 h 1192139"/>
                <a:gd name="connsiteX0" fmla="*/ 0 w 1093861"/>
                <a:gd name="connsiteY0" fmla="*/ 596070 h 1192139"/>
                <a:gd name="connsiteX1" fmla="*/ 260647 w 1093861"/>
                <a:gd name="connsiteY1" fmla="*/ 0 h 1192139"/>
                <a:gd name="connsiteX2" fmla="*/ 816123 w 1093861"/>
                <a:gd name="connsiteY2" fmla="*/ 98277 h 1192139"/>
                <a:gd name="connsiteX3" fmla="*/ 1093861 w 1093861"/>
                <a:gd name="connsiteY3" fmla="*/ 604616 h 1192139"/>
                <a:gd name="connsiteX4" fmla="*/ 781940 w 1093861"/>
                <a:gd name="connsiteY4" fmla="*/ 1192139 h 1192139"/>
                <a:gd name="connsiteX5" fmla="*/ 260647 w 1093861"/>
                <a:gd name="connsiteY5" fmla="*/ 1192139 h 1192139"/>
                <a:gd name="connsiteX6" fmla="*/ 0 w 1093861"/>
                <a:gd name="connsiteY6" fmla="*/ 596070 h 1192139"/>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260647 w 1093861"/>
                <a:gd name="connsiteY5" fmla="*/ 1192139 h 1196412"/>
                <a:gd name="connsiteX6" fmla="*/ 0 w 1093861"/>
                <a:gd name="connsiteY6" fmla="*/ 596070 h 1196412"/>
                <a:gd name="connsiteX0" fmla="*/ 0 w 1093861"/>
                <a:gd name="connsiteY0" fmla="*/ 596070 h 1196412"/>
                <a:gd name="connsiteX1" fmla="*/ 260647 w 1093861"/>
                <a:gd name="connsiteY1" fmla="*/ 0 h 1196412"/>
                <a:gd name="connsiteX2" fmla="*/ 816123 w 1093861"/>
                <a:gd name="connsiteY2" fmla="*/ 98277 h 1196412"/>
                <a:gd name="connsiteX3" fmla="*/ 1093861 w 1093861"/>
                <a:gd name="connsiteY3" fmla="*/ 604616 h 1196412"/>
                <a:gd name="connsiteX4" fmla="*/ 747757 w 1093861"/>
                <a:gd name="connsiteY4" fmla="*/ 1196412 h 1196412"/>
                <a:gd name="connsiteX5" fmla="*/ 98277 w 1093861"/>
                <a:gd name="connsiteY5" fmla="*/ 1119499 h 1196412"/>
                <a:gd name="connsiteX6" fmla="*/ 0 w 1093861"/>
                <a:gd name="connsiteY6" fmla="*/ 596070 h 1196412"/>
                <a:gd name="connsiteX0" fmla="*/ 0 w 1222048"/>
                <a:gd name="connsiteY0" fmla="*/ 574706 h 1196412"/>
                <a:gd name="connsiteX1" fmla="*/ 388834 w 1222048"/>
                <a:gd name="connsiteY1" fmla="*/ 0 h 1196412"/>
                <a:gd name="connsiteX2" fmla="*/ 944310 w 1222048"/>
                <a:gd name="connsiteY2" fmla="*/ 98277 h 1196412"/>
                <a:gd name="connsiteX3" fmla="*/ 1222048 w 1222048"/>
                <a:gd name="connsiteY3" fmla="*/ 604616 h 1196412"/>
                <a:gd name="connsiteX4" fmla="*/ 875944 w 1222048"/>
                <a:gd name="connsiteY4" fmla="*/ 1196412 h 1196412"/>
                <a:gd name="connsiteX5" fmla="*/ 226464 w 1222048"/>
                <a:gd name="connsiteY5" fmla="*/ 1119499 h 1196412"/>
                <a:gd name="connsiteX6" fmla="*/ 0 w 1222048"/>
                <a:gd name="connsiteY6" fmla="*/ 574706 h 1196412"/>
                <a:gd name="connsiteX0" fmla="*/ 0 w 1222048"/>
                <a:gd name="connsiteY0" fmla="*/ 574706 h 1192140"/>
                <a:gd name="connsiteX1" fmla="*/ 388834 w 1222048"/>
                <a:gd name="connsiteY1" fmla="*/ 0 h 1192140"/>
                <a:gd name="connsiteX2" fmla="*/ 944310 w 1222048"/>
                <a:gd name="connsiteY2" fmla="*/ 98277 h 1192140"/>
                <a:gd name="connsiteX3" fmla="*/ 1222048 w 1222048"/>
                <a:gd name="connsiteY3" fmla="*/ 604616 h 1192140"/>
                <a:gd name="connsiteX4" fmla="*/ 897309 w 1222048"/>
                <a:gd name="connsiteY4" fmla="*/ 1192140 h 1192140"/>
                <a:gd name="connsiteX5" fmla="*/ 226464 w 1222048"/>
                <a:gd name="connsiteY5" fmla="*/ 1119499 h 1192140"/>
                <a:gd name="connsiteX6" fmla="*/ 0 w 1222048"/>
                <a:gd name="connsiteY6" fmla="*/ 574706 h 1192140"/>
                <a:gd name="connsiteX0" fmla="*/ 0 w 1222048"/>
                <a:gd name="connsiteY0" fmla="*/ 583251 h 1200685"/>
                <a:gd name="connsiteX1" fmla="*/ 414472 w 1222048"/>
                <a:gd name="connsiteY1" fmla="*/ 0 h 1200685"/>
                <a:gd name="connsiteX2" fmla="*/ 944310 w 1222048"/>
                <a:gd name="connsiteY2" fmla="*/ 106822 h 1200685"/>
                <a:gd name="connsiteX3" fmla="*/ 1222048 w 1222048"/>
                <a:gd name="connsiteY3" fmla="*/ 613161 h 1200685"/>
                <a:gd name="connsiteX4" fmla="*/ 897309 w 1222048"/>
                <a:gd name="connsiteY4" fmla="*/ 1200685 h 1200685"/>
                <a:gd name="connsiteX5" fmla="*/ 226464 w 1222048"/>
                <a:gd name="connsiteY5" fmla="*/ 1128044 h 1200685"/>
                <a:gd name="connsiteX6" fmla="*/ 0 w 1222048"/>
                <a:gd name="connsiteY6" fmla="*/ 583251 h 1200685"/>
                <a:gd name="connsiteX0" fmla="*/ 0 w 1222048"/>
                <a:gd name="connsiteY0" fmla="*/ 596069 h 1213503"/>
                <a:gd name="connsiteX1" fmla="*/ 397381 w 1222048"/>
                <a:gd name="connsiteY1" fmla="*/ 0 h 1213503"/>
                <a:gd name="connsiteX2" fmla="*/ 944310 w 1222048"/>
                <a:gd name="connsiteY2" fmla="*/ 119640 h 1213503"/>
                <a:gd name="connsiteX3" fmla="*/ 1222048 w 1222048"/>
                <a:gd name="connsiteY3" fmla="*/ 625979 h 1213503"/>
                <a:gd name="connsiteX4" fmla="*/ 897309 w 1222048"/>
                <a:gd name="connsiteY4" fmla="*/ 1213503 h 1213503"/>
                <a:gd name="connsiteX5" fmla="*/ 226464 w 1222048"/>
                <a:gd name="connsiteY5" fmla="*/ 1140862 h 1213503"/>
                <a:gd name="connsiteX6" fmla="*/ 0 w 1222048"/>
                <a:gd name="connsiteY6" fmla="*/ 596069 h 12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048" h="1213503">
                  <a:moveTo>
                    <a:pt x="0" y="596069"/>
                  </a:moveTo>
                  <a:lnTo>
                    <a:pt x="397381" y="0"/>
                  </a:lnTo>
                  <a:lnTo>
                    <a:pt x="944310" y="119640"/>
                  </a:lnTo>
                  <a:lnTo>
                    <a:pt x="1222048" y="625979"/>
                  </a:lnTo>
                  <a:lnTo>
                    <a:pt x="897309" y="1213503"/>
                  </a:lnTo>
                  <a:lnTo>
                    <a:pt x="226464" y="1140862"/>
                  </a:lnTo>
                  <a:lnTo>
                    <a:pt x="0" y="596069"/>
                  </a:lnTo>
                  <a:close/>
                </a:path>
              </a:pathLst>
            </a:custGeom>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a:extLst>
                <a:ext uri="{FF2B5EF4-FFF2-40B4-BE49-F238E27FC236}">
                  <a16:creationId xmlns:a16="http://schemas.microsoft.com/office/drawing/2014/main" id="{5C8AD366-AF5A-4C95-9151-C0451CA3B08E}"/>
                </a:ext>
              </a:extLst>
            </p:cNvPr>
            <p:cNvSpPr/>
            <p:nvPr/>
          </p:nvSpPr>
          <p:spPr bwMode="auto">
            <a:xfrm>
              <a:off x="1713431" y="3463957"/>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a:extLst>
                <a:ext uri="{FF2B5EF4-FFF2-40B4-BE49-F238E27FC236}">
                  <a16:creationId xmlns:a16="http://schemas.microsoft.com/office/drawing/2014/main" id="{088A20D9-6688-4416-91DF-82EA73FECCD4}"/>
                </a:ext>
              </a:extLst>
            </p:cNvPr>
            <p:cNvSpPr/>
            <p:nvPr/>
          </p:nvSpPr>
          <p:spPr bwMode="auto">
            <a:xfrm>
              <a:off x="2256088" y="35835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a:extLst>
                <a:ext uri="{FF2B5EF4-FFF2-40B4-BE49-F238E27FC236}">
                  <a16:creationId xmlns:a16="http://schemas.microsoft.com/office/drawing/2014/main" id="{3D738101-3782-497D-ABA3-C5ABAFCC9B90}"/>
                </a:ext>
              </a:extLst>
            </p:cNvPr>
            <p:cNvSpPr/>
            <p:nvPr/>
          </p:nvSpPr>
          <p:spPr bwMode="auto">
            <a:xfrm>
              <a:off x="2533827" y="4079254"/>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a:extLst>
                <a:ext uri="{FF2B5EF4-FFF2-40B4-BE49-F238E27FC236}">
                  <a16:creationId xmlns:a16="http://schemas.microsoft.com/office/drawing/2014/main" id="{8DD59492-2959-4920-8C82-D8B7B69FD3E6}"/>
                </a:ext>
              </a:extLst>
            </p:cNvPr>
            <p:cNvSpPr/>
            <p:nvPr/>
          </p:nvSpPr>
          <p:spPr bwMode="auto">
            <a:xfrm>
              <a:off x="1615154" y="386133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442DBF76-8A9F-45D5-9628-E9C3785040EF}"/>
                </a:ext>
              </a:extLst>
            </p:cNvPr>
            <p:cNvSpPr/>
            <p:nvPr/>
          </p:nvSpPr>
          <p:spPr bwMode="auto">
            <a:xfrm>
              <a:off x="1546788" y="4583456"/>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a:extLst>
                <a:ext uri="{FF2B5EF4-FFF2-40B4-BE49-F238E27FC236}">
                  <a16:creationId xmlns:a16="http://schemas.microsoft.com/office/drawing/2014/main" id="{CD56A6BA-5859-4855-879E-3EFE1DF54D1B}"/>
                </a:ext>
              </a:extLst>
            </p:cNvPr>
            <p:cNvSpPr/>
            <p:nvPr/>
          </p:nvSpPr>
          <p:spPr bwMode="auto">
            <a:xfrm>
              <a:off x="1307505" y="404079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01ADB11A-3ED8-4336-ADBC-1F6795F68B7E}"/>
                </a:ext>
              </a:extLst>
            </p:cNvPr>
            <p:cNvSpPr/>
            <p:nvPr/>
          </p:nvSpPr>
          <p:spPr bwMode="auto">
            <a:xfrm>
              <a:off x="2162085" y="4335628"/>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EF8B5A61-3374-43B0-A72B-5A181AAA95DB}"/>
                </a:ext>
              </a:extLst>
            </p:cNvPr>
            <p:cNvSpPr/>
            <p:nvPr/>
          </p:nvSpPr>
          <p:spPr bwMode="auto">
            <a:xfrm>
              <a:off x="2200541" y="4664641"/>
              <a:ext cx="102550" cy="102550"/>
            </a:xfrm>
            <a:prstGeom prst="ellipse">
              <a:avLst/>
            </a:prstGeom>
            <a:solidFill>
              <a:schemeClr val="accent1"/>
            </a:solid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9" name="Freeform 15">
              <a:extLst>
                <a:ext uri="{FF2B5EF4-FFF2-40B4-BE49-F238E27FC236}">
                  <a16:creationId xmlns:a16="http://schemas.microsoft.com/office/drawing/2014/main" id="{3D226565-25CE-4374-AFCF-03AD0D960DB4}"/>
                </a:ext>
              </a:extLst>
            </p:cNvPr>
            <p:cNvSpPr/>
            <p:nvPr/>
          </p:nvSpPr>
          <p:spPr bwMode="auto">
            <a:xfrm>
              <a:off x="1358781" y="3499503"/>
              <a:ext cx="948583" cy="1145136"/>
            </a:xfrm>
            <a:custGeom>
              <a:avLst/>
              <a:gdLst>
                <a:gd name="connsiteX0" fmla="*/ 405926 w 948583"/>
                <a:gd name="connsiteY0" fmla="*/ 0 h 1145136"/>
                <a:gd name="connsiteX1" fmla="*/ 307649 w 948583"/>
                <a:gd name="connsiteY1" fmla="*/ 427290 h 1145136"/>
                <a:gd name="connsiteX2" fmla="*/ 226464 w 948583"/>
                <a:gd name="connsiteY2" fmla="*/ 1145136 h 1145136"/>
                <a:gd name="connsiteX3" fmla="*/ 863126 w 948583"/>
                <a:gd name="connsiteY3" fmla="*/ 888762 h 1145136"/>
                <a:gd name="connsiteX4" fmla="*/ 948583 w 948583"/>
                <a:gd name="connsiteY4" fmla="*/ 128187 h 1145136"/>
                <a:gd name="connsiteX5" fmla="*/ 307649 w 948583"/>
                <a:gd name="connsiteY5" fmla="*/ 414471 h 1145136"/>
                <a:gd name="connsiteX6" fmla="*/ 0 w 948583"/>
                <a:gd name="connsiteY6" fmla="*/ 589660 h 1145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583" h="1145136">
                  <a:moveTo>
                    <a:pt x="405926" y="0"/>
                  </a:moveTo>
                  <a:lnTo>
                    <a:pt x="307649" y="427290"/>
                  </a:lnTo>
                  <a:lnTo>
                    <a:pt x="226464" y="1145136"/>
                  </a:lnTo>
                  <a:lnTo>
                    <a:pt x="863126" y="888762"/>
                  </a:lnTo>
                  <a:lnTo>
                    <a:pt x="948583" y="128187"/>
                  </a:lnTo>
                  <a:lnTo>
                    <a:pt x="307649" y="414471"/>
                  </a:lnTo>
                  <a:lnTo>
                    <a:pt x="0" y="58966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0" name="Freeform 16">
              <a:extLst>
                <a:ext uri="{FF2B5EF4-FFF2-40B4-BE49-F238E27FC236}">
                  <a16:creationId xmlns:a16="http://schemas.microsoft.com/office/drawing/2014/main" id="{4AB3455C-A76E-4025-8EEA-D9BB7DFA9068}"/>
                </a:ext>
              </a:extLst>
            </p:cNvPr>
            <p:cNvSpPr/>
            <p:nvPr/>
          </p:nvSpPr>
          <p:spPr bwMode="auto">
            <a:xfrm>
              <a:off x="2209088" y="4127619"/>
              <a:ext cx="376015" cy="598205"/>
            </a:xfrm>
            <a:custGeom>
              <a:avLst/>
              <a:gdLst>
                <a:gd name="connsiteX0" fmla="*/ 376015 w 376015"/>
                <a:gd name="connsiteY0" fmla="*/ 0 h 598205"/>
                <a:gd name="connsiteX1" fmla="*/ 0 w 376015"/>
                <a:gd name="connsiteY1" fmla="*/ 260646 h 598205"/>
                <a:gd name="connsiteX2" fmla="*/ 42729 w 376015"/>
                <a:gd name="connsiteY2" fmla="*/ 598205 h 598205"/>
              </a:gdLst>
              <a:ahLst/>
              <a:cxnLst>
                <a:cxn ang="0">
                  <a:pos x="connsiteX0" y="connsiteY0"/>
                </a:cxn>
                <a:cxn ang="0">
                  <a:pos x="connsiteX1" y="connsiteY1"/>
                </a:cxn>
                <a:cxn ang="0">
                  <a:pos x="connsiteX2" y="connsiteY2"/>
                </a:cxn>
              </a:cxnLst>
              <a:rect l="l" t="t" r="r" b="b"/>
              <a:pathLst>
                <a:path w="376015" h="598205">
                  <a:moveTo>
                    <a:pt x="376015" y="0"/>
                  </a:moveTo>
                  <a:lnTo>
                    <a:pt x="0" y="260646"/>
                  </a:lnTo>
                  <a:lnTo>
                    <a:pt x="42729" y="598205"/>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1" name="Freeform 17">
              <a:extLst>
                <a:ext uri="{FF2B5EF4-FFF2-40B4-BE49-F238E27FC236}">
                  <a16:creationId xmlns:a16="http://schemas.microsoft.com/office/drawing/2014/main" id="{46F54865-4056-47DF-94DC-503C1C253414}"/>
                </a:ext>
              </a:extLst>
            </p:cNvPr>
            <p:cNvSpPr/>
            <p:nvPr/>
          </p:nvSpPr>
          <p:spPr bwMode="auto">
            <a:xfrm>
              <a:off x="1666430" y="3909701"/>
              <a:ext cx="555477" cy="487110"/>
            </a:xfrm>
            <a:custGeom>
              <a:avLst/>
              <a:gdLst>
                <a:gd name="connsiteX0" fmla="*/ 0 w 555477"/>
                <a:gd name="connsiteY0" fmla="*/ 0 h 487110"/>
                <a:gd name="connsiteX1" fmla="*/ 555477 w 555477"/>
                <a:gd name="connsiteY1" fmla="*/ 487110 h 487110"/>
              </a:gdLst>
              <a:ahLst/>
              <a:cxnLst>
                <a:cxn ang="0">
                  <a:pos x="connsiteX0" y="connsiteY0"/>
                </a:cxn>
                <a:cxn ang="0">
                  <a:pos x="connsiteX1" y="connsiteY1"/>
                </a:cxn>
              </a:cxnLst>
              <a:rect l="l" t="t" r="r" b="b"/>
              <a:pathLst>
                <a:path w="555477" h="487110">
                  <a:moveTo>
                    <a:pt x="0" y="0"/>
                  </a:moveTo>
                  <a:lnTo>
                    <a:pt x="555477" y="487110"/>
                  </a:lnTo>
                </a:path>
              </a:pathLst>
            </a:cu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390" name="CLOUD">
            <a:extLst>
              <a:ext uri="{FF2B5EF4-FFF2-40B4-BE49-F238E27FC236}">
                <a16:creationId xmlns:a16="http://schemas.microsoft.com/office/drawing/2014/main" id="{D689E8E9-AD88-9E4D-BDE7-A5EF7E12ABF1}"/>
              </a:ext>
            </a:extLst>
          </p:cNvPr>
          <p:cNvSpPr>
            <a:spLocks noChangeAspect="1"/>
          </p:cNvSpPr>
          <p:nvPr/>
        </p:nvSpPr>
        <p:spPr bwMode="auto">
          <a:xfrm>
            <a:off x="2726102" y="1989994"/>
            <a:ext cx="1226321" cy="6865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spTree>
    <p:extLst>
      <p:ext uri="{BB962C8B-B14F-4D97-AF65-F5344CB8AC3E}">
        <p14:creationId xmlns:p14="http://schemas.microsoft.com/office/powerpoint/2010/main" val="37001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D5058-E6A3-4AC8-8734-1F748A80FC00}"/>
              </a:ext>
            </a:extLst>
          </p:cNvPr>
          <p:cNvSpPr>
            <a:spLocks noGrp="1"/>
          </p:cNvSpPr>
          <p:nvPr>
            <p:ph type="title"/>
          </p:nvPr>
        </p:nvSpPr>
        <p:spPr/>
        <p:txBody>
          <a:bodyPr/>
          <a:lstStyle/>
          <a:p>
            <a:r>
              <a:rPr lang="en-US" dirty="0"/>
              <a:t>MLOps Demo</a:t>
            </a:r>
          </a:p>
        </p:txBody>
      </p:sp>
    </p:spTree>
    <p:extLst>
      <p:ext uri="{BB962C8B-B14F-4D97-AF65-F5344CB8AC3E}">
        <p14:creationId xmlns:p14="http://schemas.microsoft.com/office/powerpoint/2010/main" val="3026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A1F"/>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B0100A95-4C92-EE45-9631-8FAD17AF5F53}"/>
              </a:ext>
            </a:extLst>
          </p:cNvPr>
          <p:cNvSpPr/>
          <p:nvPr/>
        </p:nvSpPr>
        <p:spPr bwMode="auto">
          <a:xfrm>
            <a:off x="8223843" y="1530220"/>
            <a:ext cx="2939143" cy="4758613"/>
          </a:xfrm>
          <a:prstGeom prst="rect">
            <a:avLst/>
          </a:prstGeom>
          <a:solidFill>
            <a:schemeClr val="bg1"/>
          </a:solidFill>
          <a:ln>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B82AD13-708A-044D-AD41-6BF0B4FDED25}"/>
              </a:ext>
            </a:extLst>
          </p:cNvPr>
          <p:cNvSpPr/>
          <p:nvPr/>
        </p:nvSpPr>
        <p:spPr bwMode="auto">
          <a:xfrm>
            <a:off x="4626429" y="1530220"/>
            <a:ext cx="2939143" cy="4758613"/>
          </a:xfrm>
          <a:prstGeom prst="rect">
            <a:avLst/>
          </a:prstGeom>
          <a:solidFill>
            <a:schemeClr val="bg1"/>
          </a:solidFill>
          <a:ln>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8563500F-46AC-614C-98BF-2A86AC174C39}"/>
              </a:ext>
            </a:extLst>
          </p:cNvPr>
          <p:cNvSpPr/>
          <p:nvPr/>
        </p:nvSpPr>
        <p:spPr bwMode="auto">
          <a:xfrm>
            <a:off x="1035698" y="1530220"/>
            <a:ext cx="2939143" cy="4758613"/>
          </a:xfrm>
          <a:prstGeom prst="rect">
            <a:avLst/>
          </a:prstGeom>
          <a:solidFill>
            <a:schemeClr val="bg1"/>
          </a:solidFill>
          <a:ln>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C834F91-5C23-B141-AF0B-F467CE89B622}"/>
              </a:ext>
            </a:extLst>
          </p:cNvPr>
          <p:cNvSpPr/>
          <p:nvPr/>
        </p:nvSpPr>
        <p:spPr bwMode="auto">
          <a:xfrm>
            <a:off x="1035698" y="1530030"/>
            <a:ext cx="2939143" cy="812868"/>
          </a:xfrm>
          <a:prstGeom prst="rect">
            <a:avLst/>
          </a:prstGeom>
          <a:solidFill>
            <a:srgbClr val="3232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Title 2">
            <a:extLst>
              <a:ext uri="{FF2B5EF4-FFF2-40B4-BE49-F238E27FC236}">
                <a16:creationId xmlns:a16="http://schemas.microsoft.com/office/drawing/2014/main" id="{80862857-29DD-4815-8894-760AFD0EDAA5}"/>
              </a:ext>
            </a:extLst>
          </p:cNvPr>
          <p:cNvSpPr txBox="1">
            <a:spLocks/>
          </p:cNvSpPr>
          <p:nvPr/>
        </p:nvSpPr>
        <p:spPr>
          <a:xfrm>
            <a:off x="8337245" y="1796074"/>
            <a:ext cx="1570330"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noFill/>
                <a:effectLst/>
                <a:uLnTx/>
                <a:uFillTx/>
                <a:latin typeface="Segoe UI Semibold"/>
                <a:ea typeface="+mn-ea"/>
                <a:cs typeface="Segoe UI Light" panose="020B0502040204020203" pitchFamily="34" charset="0"/>
              </a:rPr>
              <a:t>Modern BI</a:t>
            </a:r>
          </a:p>
        </p:txBody>
      </p:sp>
      <p:sp>
        <p:nvSpPr>
          <p:cNvPr id="34" name="Title 2">
            <a:extLst>
              <a:ext uri="{FF2B5EF4-FFF2-40B4-BE49-F238E27FC236}">
                <a16:creationId xmlns:a16="http://schemas.microsoft.com/office/drawing/2014/main" id="{B431DC9F-347C-4BDF-82D9-2D3224971797}"/>
              </a:ext>
            </a:extLst>
          </p:cNvPr>
          <p:cNvSpPr txBox="1">
            <a:spLocks/>
          </p:cNvSpPr>
          <p:nvPr/>
        </p:nvSpPr>
        <p:spPr>
          <a:xfrm>
            <a:off x="1874140" y="1738657"/>
            <a:ext cx="1262258"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Light" panose="020B0502040204020203" pitchFamily="34" charset="0"/>
              </a:rPr>
              <a:t>Data</a:t>
            </a:r>
          </a:p>
        </p:txBody>
      </p:sp>
      <p:sp>
        <p:nvSpPr>
          <p:cNvPr id="35" name="Title 2">
            <a:extLst>
              <a:ext uri="{FF2B5EF4-FFF2-40B4-BE49-F238E27FC236}">
                <a16:creationId xmlns:a16="http://schemas.microsoft.com/office/drawing/2014/main" id="{47BE8BD5-0003-4B8C-BC1E-5FA062A3BF8E}"/>
              </a:ext>
            </a:extLst>
          </p:cNvPr>
          <p:cNvSpPr txBox="1">
            <a:spLocks/>
          </p:cNvSpPr>
          <p:nvPr/>
        </p:nvSpPr>
        <p:spPr>
          <a:xfrm>
            <a:off x="5465897" y="1749419"/>
            <a:ext cx="1262258"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gradFill>
                  <a:gsLst>
                    <a:gs pos="19820">
                      <a:srgbClr val="000000"/>
                    </a:gs>
                    <a:gs pos="68000">
                      <a:srgbClr val="000000"/>
                    </a:gs>
                  </a:gsLst>
                  <a:path path="circle">
                    <a:fillToRect l="100000" t="100000"/>
                  </a:path>
                </a:gradFill>
                <a:effectLst/>
                <a:uLnTx/>
                <a:uFillTx/>
                <a:latin typeface="Segoe UI Semibold"/>
                <a:ea typeface="+mn-ea"/>
                <a:cs typeface="Segoe UI Light" panose="020B0502040204020203" pitchFamily="34" charset="0"/>
              </a:rPr>
              <a:t>AI</a:t>
            </a:r>
          </a:p>
        </p:txBody>
      </p:sp>
      <p:sp>
        <p:nvSpPr>
          <p:cNvPr id="4" name="Rectangle 3">
            <a:extLst>
              <a:ext uri="{FF2B5EF4-FFF2-40B4-BE49-F238E27FC236}">
                <a16:creationId xmlns:a16="http://schemas.microsoft.com/office/drawing/2014/main" id="{E0EDB587-63FF-4B0A-B339-5B113DEBEE11}"/>
              </a:ext>
            </a:extLst>
          </p:cNvPr>
          <p:cNvSpPr/>
          <p:nvPr/>
        </p:nvSpPr>
        <p:spPr>
          <a:xfrm>
            <a:off x="1890466" y="3643556"/>
            <a:ext cx="1827347" cy="387798"/>
          </a:xfrm>
          <a:prstGeom prst="rect">
            <a:avLst/>
          </a:prstGeom>
        </p:spPr>
        <p:txBody>
          <a:bodyPr wrap="square" lIns="146304" tIns="0" rIns="0" bIns="0" anchor="ctr"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Data modernization to Azure</a:t>
            </a:r>
          </a:p>
        </p:txBody>
      </p:sp>
      <p:sp>
        <p:nvSpPr>
          <p:cNvPr id="27" name="Rectangle 26">
            <a:extLst>
              <a:ext uri="{FF2B5EF4-FFF2-40B4-BE49-F238E27FC236}">
                <a16:creationId xmlns:a16="http://schemas.microsoft.com/office/drawing/2014/main" id="{BB3AF6B2-32B1-42C8-A6CF-811B6D01A2F9}"/>
              </a:ext>
            </a:extLst>
          </p:cNvPr>
          <p:cNvSpPr/>
          <p:nvPr/>
        </p:nvSpPr>
        <p:spPr>
          <a:xfrm>
            <a:off x="1890466" y="2774744"/>
            <a:ext cx="1827347" cy="387798"/>
          </a:xfrm>
          <a:prstGeom prst="rect">
            <a:avLst/>
          </a:prstGeom>
        </p:spPr>
        <p:txBody>
          <a:bodyPr wrap="square" lIns="146304" tIns="0" rIns="0" bIns="0" anchor="ctr" anchorCtr="0">
            <a:sp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Data modernization on-premises</a:t>
            </a:r>
          </a:p>
        </p:txBody>
      </p:sp>
      <p:sp>
        <p:nvSpPr>
          <p:cNvPr id="6" name="Rectangle 5">
            <a:extLst>
              <a:ext uri="{FF2B5EF4-FFF2-40B4-BE49-F238E27FC236}">
                <a16:creationId xmlns:a16="http://schemas.microsoft.com/office/drawing/2014/main" id="{DAA1D9EF-7D24-473D-A8F2-5346BD3498DA}"/>
              </a:ext>
            </a:extLst>
          </p:cNvPr>
          <p:cNvSpPr/>
          <p:nvPr/>
        </p:nvSpPr>
        <p:spPr>
          <a:xfrm>
            <a:off x="1890324" y="5381181"/>
            <a:ext cx="1647434" cy="387798"/>
          </a:xfrm>
          <a:prstGeom prst="rect">
            <a:avLst/>
          </a:prstGeom>
        </p:spPr>
        <p:txBody>
          <a:bodyPr wrap="square" lIns="146304" tIns="0" rIns="0" bIns="0" anchor="ctr"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Cloud scale analytics</a:t>
            </a:r>
          </a:p>
        </p:txBody>
      </p:sp>
      <p:sp>
        <p:nvSpPr>
          <p:cNvPr id="5" name="Rectangle 4">
            <a:extLst>
              <a:ext uri="{FF2B5EF4-FFF2-40B4-BE49-F238E27FC236}">
                <a16:creationId xmlns:a16="http://schemas.microsoft.com/office/drawing/2014/main" id="{20A8BF2A-3D9F-42C3-B2DD-9751F568F8DA}"/>
              </a:ext>
            </a:extLst>
          </p:cNvPr>
          <p:cNvSpPr/>
          <p:nvPr/>
        </p:nvSpPr>
        <p:spPr>
          <a:xfrm>
            <a:off x="1890276" y="4512368"/>
            <a:ext cx="1586522" cy="387798"/>
          </a:xfrm>
          <a:prstGeom prst="rect">
            <a:avLst/>
          </a:prstGeom>
        </p:spPr>
        <p:txBody>
          <a:bodyPr wrap="square" lIns="146304" tIns="0" rIns="0" bIns="0" anchor="ctr"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Globally distributed data</a:t>
            </a:r>
          </a:p>
        </p:txBody>
      </p:sp>
      <p:grpSp>
        <p:nvGrpSpPr>
          <p:cNvPr id="41" name="Group 40">
            <a:extLst>
              <a:ext uri="{FF2B5EF4-FFF2-40B4-BE49-F238E27FC236}">
                <a16:creationId xmlns:a16="http://schemas.microsoft.com/office/drawing/2014/main" id="{B090669E-EB39-4E40-B1BF-43C99C7FDFE5}"/>
              </a:ext>
            </a:extLst>
          </p:cNvPr>
          <p:cNvGrpSpPr/>
          <p:nvPr/>
        </p:nvGrpSpPr>
        <p:grpSpPr>
          <a:xfrm>
            <a:off x="1236716" y="5245896"/>
            <a:ext cx="658368" cy="658368"/>
            <a:chOff x="1395427" y="5546402"/>
            <a:chExt cx="658368" cy="658368"/>
          </a:xfrm>
        </p:grpSpPr>
        <p:sp>
          <p:nvSpPr>
            <p:cNvPr id="38" name="Oval 37">
              <a:extLst>
                <a:ext uri="{FF2B5EF4-FFF2-40B4-BE49-F238E27FC236}">
                  <a16:creationId xmlns:a16="http://schemas.microsoft.com/office/drawing/2014/main" id="{2CBB8E53-1652-4AE6-9052-C67D8FD6D47E}"/>
                </a:ext>
              </a:extLst>
            </p:cNvPr>
            <p:cNvSpPr>
              <a:spLocks noChangeAspect="1"/>
            </p:cNvSpPr>
            <p:nvPr/>
          </p:nvSpPr>
          <p:spPr bwMode="auto">
            <a:xfrm>
              <a:off x="1395427" y="5546402"/>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0" i="0" u="none" strike="noStrike" kern="0" cap="none" spc="0" normalizeH="0" baseline="0" noProof="0">
                  <a:ln>
                    <a:noFill/>
                  </a:ln>
                  <a:noFill/>
                  <a:effectLst/>
                  <a:uLnTx/>
                  <a:uFillTx/>
                  <a:latin typeface="Segoe UI Semilight"/>
                  <a:ea typeface="+mn-ea"/>
                  <a:cs typeface="+mn-cs"/>
                </a:rPr>
                <a:t>d</a:t>
              </a:r>
            </a:p>
          </p:txBody>
        </p:sp>
        <p:grpSp>
          <p:nvGrpSpPr>
            <p:cNvPr id="39" name="Group 38">
              <a:extLst>
                <a:ext uri="{FF2B5EF4-FFF2-40B4-BE49-F238E27FC236}">
                  <a16:creationId xmlns:a16="http://schemas.microsoft.com/office/drawing/2014/main" id="{40693894-4CE0-45B8-A0C7-A7BC8F0A5D12}"/>
                </a:ext>
              </a:extLst>
            </p:cNvPr>
            <p:cNvGrpSpPr>
              <a:grpSpLocks noChangeAspect="1"/>
            </p:cNvGrpSpPr>
            <p:nvPr/>
          </p:nvGrpSpPr>
          <p:grpSpPr>
            <a:xfrm>
              <a:off x="1546414" y="5729287"/>
              <a:ext cx="351634" cy="316396"/>
              <a:chOff x="8096947" y="3169809"/>
              <a:chExt cx="369885" cy="330248"/>
            </a:xfrm>
          </p:grpSpPr>
          <p:sp>
            <p:nvSpPr>
              <p:cNvPr id="43" name="cloud" title="Icon of a cloud">
                <a:extLst>
                  <a:ext uri="{FF2B5EF4-FFF2-40B4-BE49-F238E27FC236}">
                    <a16:creationId xmlns:a16="http://schemas.microsoft.com/office/drawing/2014/main" id="{6FE9445D-FFE3-4CE8-A686-9DC8CB96BB31}"/>
                  </a:ext>
                </a:extLst>
              </p:cNvPr>
              <p:cNvSpPr>
                <a:spLocks noChangeAspect="1"/>
              </p:cNvSpPr>
              <p:nvPr/>
            </p:nvSpPr>
            <p:spPr bwMode="auto">
              <a:xfrm>
                <a:off x="8096947" y="3169809"/>
                <a:ext cx="369885" cy="2356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4BF99117-8B24-4B4E-88AA-4DAF5F980C22}"/>
                  </a:ext>
                </a:extLst>
              </p:cNvPr>
              <p:cNvSpPr/>
              <p:nvPr/>
            </p:nvSpPr>
            <p:spPr bwMode="auto">
              <a:xfrm>
                <a:off x="8186290" y="3363131"/>
                <a:ext cx="195932" cy="780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Move_E7C2">
                <a:extLst>
                  <a:ext uri="{FF2B5EF4-FFF2-40B4-BE49-F238E27FC236}">
                    <a16:creationId xmlns:a16="http://schemas.microsoft.com/office/drawing/2014/main" id="{A4A64F1B-C0AE-4E25-B423-987BF0375E37}"/>
                  </a:ext>
                </a:extLst>
              </p:cNvPr>
              <p:cNvSpPr>
                <a:spLocks noChangeAspect="1" noEditPoints="1"/>
              </p:cNvSpPr>
              <p:nvPr/>
            </p:nvSpPr>
            <p:spPr bwMode="auto">
              <a:xfrm rot="18900000">
                <a:off x="8188079" y="3307656"/>
                <a:ext cx="192353" cy="192401"/>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68" name="Title 1">
            <a:extLst>
              <a:ext uri="{FF2B5EF4-FFF2-40B4-BE49-F238E27FC236}">
                <a16:creationId xmlns:a16="http://schemas.microsoft.com/office/drawing/2014/main" id="{B22BA187-8F76-48DA-B24B-BA8FA83F91F7}"/>
              </a:ext>
            </a:extLst>
          </p:cNvPr>
          <p:cNvSpPr txBox="1">
            <a:spLocks/>
          </p:cNvSpPr>
          <p:nvPr/>
        </p:nvSpPr>
        <p:spPr>
          <a:xfrm>
            <a:off x="587375" y="696979"/>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Azure Data &amp; AI</a:t>
            </a:r>
          </a:p>
        </p:txBody>
      </p:sp>
      <p:grpSp>
        <p:nvGrpSpPr>
          <p:cNvPr id="32" name="Group 31">
            <a:extLst>
              <a:ext uri="{FF2B5EF4-FFF2-40B4-BE49-F238E27FC236}">
                <a16:creationId xmlns:a16="http://schemas.microsoft.com/office/drawing/2014/main" id="{06AA473C-2278-4DDE-81FA-733242A814C4}"/>
              </a:ext>
            </a:extLst>
          </p:cNvPr>
          <p:cNvGrpSpPr/>
          <p:nvPr/>
        </p:nvGrpSpPr>
        <p:grpSpPr>
          <a:xfrm>
            <a:off x="1236716" y="2639459"/>
            <a:ext cx="658368" cy="658368"/>
            <a:chOff x="1395427" y="2745517"/>
            <a:chExt cx="658368" cy="658368"/>
          </a:xfrm>
        </p:grpSpPr>
        <p:sp>
          <p:nvSpPr>
            <p:cNvPr id="29" name="Oval 28">
              <a:extLst>
                <a:ext uri="{FF2B5EF4-FFF2-40B4-BE49-F238E27FC236}">
                  <a16:creationId xmlns:a16="http://schemas.microsoft.com/office/drawing/2014/main" id="{E57BC322-7400-43B7-8C27-48F7AC8AF344}"/>
                </a:ext>
              </a:extLst>
            </p:cNvPr>
            <p:cNvSpPr>
              <a:spLocks noChangeAspect="1"/>
            </p:cNvSpPr>
            <p:nvPr/>
          </p:nvSpPr>
          <p:spPr bwMode="auto">
            <a:xfrm>
              <a:off x="1395427" y="2745517"/>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0" i="0" u="none" strike="noStrike" kern="0" cap="none" spc="0" normalizeH="0" baseline="0" noProof="0">
                  <a:ln>
                    <a:noFill/>
                  </a:ln>
                  <a:noFill/>
                  <a:effectLst/>
                  <a:uLnTx/>
                  <a:uFillTx/>
                  <a:latin typeface="Segoe UI Semilight"/>
                  <a:ea typeface="+mn-ea"/>
                  <a:cs typeface="+mn-cs"/>
                </a:rPr>
                <a:t>a</a:t>
              </a:r>
            </a:p>
          </p:txBody>
        </p:sp>
        <p:sp>
          <p:nvSpPr>
            <p:cNvPr id="69" name="building_5" title="Icon of tall buildings">
              <a:extLst>
                <a:ext uri="{FF2B5EF4-FFF2-40B4-BE49-F238E27FC236}">
                  <a16:creationId xmlns:a16="http://schemas.microsoft.com/office/drawing/2014/main" id="{954A465B-C751-47D0-B71D-6F2BEAEED2A3}"/>
                </a:ext>
              </a:extLst>
            </p:cNvPr>
            <p:cNvSpPr>
              <a:spLocks noChangeAspect="1" noEditPoints="1"/>
            </p:cNvSpPr>
            <p:nvPr/>
          </p:nvSpPr>
          <p:spPr bwMode="auto">
            <a:xfrm>
              <a:off x="1585449" y="2915941"/>
              <a:ext cx="278324" cy="30228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8AA8F004-14D3-4442-9CDB-512A85A0CB2E}"/>
              </a:ext>
            </a:extLst>
          </p:cNvPr>
          <p:cNvGrpSpPr/>
          <p:nvPr/>
        </p:nvGrpSpPr>
        <p:grpSpPr>
          <a:xfrm>
            <a:off x="1236716" y="3508271"/>
            <a:ext cx="658368" cy="658368"/>
            <a:chOff x="1395427" y="3688226"/>
            <a:chExt cx="658368" cy="658368"/>
          </a:xfrm>
        </p:grpSpPr>
        <p:sp>
          <p:nvSpPr>
            <p:cNvPr id="22" name="Oval 21">
              <a:extLst>
                <a:ext uri="{FF2B5EF4-FFF2-40B4-BE49-F238E27FC236}">
                  <a16:creationId xmlns:a16="http://schemas.microsoft.com/office/drawing/2014/main" id="{CAE5DD11-0BD0-4EE4-8C62-4087FED3BB04}"/>
                </a:ext>
              </a:extLst>
            </p:cNvPr>
            <p:cNvSpPr>
              <a:spLocks noChangeAspect="1"/>
            </p:cNvSpPr>
            <p:nvPr/>
          </p:nvSpPr>
          <p:spPr bwMode="auto">
            <a:xfrm>
              <a:off x="1395427" y="3688226"/>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0" i="0" u="none" strike="noStrike" kern="0" cap="none" spc="0" normalizeH="0" baseline="0" noProof="0">
                  <a:ln>
                    <a:noFill/>
                  </a:ln>
                  <a:noFill/>
                  <a:effectLst/>
                  <a:uLnTx/>
                  <a:uFillTx/>
                  <a:latin typeface="Segoe UI Semilight"/>
                  <a:ea typeface="+mn-ea"/>
                  <a:cs typeface="+mn-cs"/>
                </a:rPr>
                <a:t>b</a:t>
              </a:r>
            </a:p>
          </p:txBody>
        </p:sp>
        <p:pic>
          <p:nvPicPr>
            <p:cNvPr id="9" name="Graphic 8">
              <a:extLst>
                <a:ext uri="{FF2B5EF4-FFF2-40B4-BE49-F238E27FC236}">
                  <a16:creationId xmlns:a16="http://schemas.microsoft.com/office/drawing/2014/main" id="{0E78D618-45C5-4958-850B-405089FE79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1273" y="3864432"/>
              <a:ext cx="419376" cy="274207"/>
            </a:xfrm>
            <a:prstGeom prst="rect">
              <a:avLst/>
            </a:prstGeom>
          </p:spPr>
        </p:pic>
      </p:grpSp>
      <p:grpSp>
        <p:nvGrpSpPr>
          <p:cNvPr id="37" name="Group 36">
            <a:extLst>
              <a:ext uri="{FF2B5EF4-FFF2-40B4-BE49-F238E27FC236}">
                <a16:creationId xmlns:a16="http://schemas.microsoft.com/office/drawing/2014/main" id="{F7443F8B-F2A0-4946-B9E7-E3986169D761}"/>
              </a:ext>
            </a:extLst>
          </p:cNvPr>
          <p:cNvGrpSpPr/>
          <p:nvPr/>
        </p:nvGrpSpPr>
        <p:grpSpPr>
          <a:xfrm>
            <a:off x="1236716" y="4377083"/>
            <a:ext cx="658368" cy="658368"/>
            <a:chOff x="1395427" y="4620040"/>
            <a:chExt cx="658368" cy="658368"/>
          </a:xfrm>
        </p:grpSpPr>
        <p:sp>
          <p:nvSpPr>
            <p:cNvPr id="48" name="Oval 47">
              <a:extLst>
                <a:ext uri="{FF2B5EF4-FFF2-40B4-BE49-F238E27FC236}">
                  <a16:creationId xmlns:a16="http://schemas.microsoft.com/office/drawing/2014/main" id="{03146184-39AE-412F-8AA5-821022D4B5DE}"/>
                </a:ext>
              </a:extLst>
            </p:cNvPr>
            <p:cNvSpPr>
              <a:spLocks noChangeAspect="1"/>
            </p:cNvSpPr>
            <p:nvPr/>
          </p:nvSpPr>
          <p:spPr bwMode="auto">
            <a:xfrm>
              <a:off x="1395427" y="4620040"/>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0" i="0" u="none" strike="noStrike" kern="0" cap="none" spc="0" normalizeH="0" baseline="0" noProof="0">
                  <a:ln>
                    <a:noFill/>
                  </a:ln>
                  <a:noFill/>
                  <a:effectLst/>
                  <a:uLnTx/>
                  <a:uFillTx/>
                  <a:latin typeface="Segoe UI Semilight"/>
                  <a:ea typeface="+mn-ea"/>
                  <a:cs typeface="+mn-cs"/>
                </a:rPr>
                <a:t>c</a:t>
              </a:r>
            </a:p>
          </p:txBody>
        </p:sp>
        <p:sp>
          <p:nvSpPr>
            <p:cNvPr id="91" name="globe_2" title="Icon of a sphere made of lines">
              <a:extLst>
                <a:ext uri="{FF2B5EF4-FFF2-40B4-BE49-F238E27FC236}">
                  <a16:creationId xmlns:a16="http://schemas.microsoft.com/office/drawing/2014/main" id="{C96D34DE-283C-446A-8A74-44717680E85C}"/>
                </a:ext>
              </a:extLst>
            </p:cNvPr>
            <p:cNvSpPr>
              <a:spLocks noChangeAspect="1" noEditPoints="1"/>
            </p:cNvSpPr>
            <p:nvPr/>
          </p:nvSpPr>
          <p:spPr bwMode="auto">
            <a:xfrm>
              <a:off x="1587211" y="4811824"/>
              <a:ext cx="274801" cy="2748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7" name="Rectangle 106">
            <a:extLst>
              <a:ext uri="{FF2B5EF4-FFF2-40B4-BE49-F238E27FC236}">
                <a16:creationId xmlns:a16="http://schemas.microsoft.com/office/drawing/2014/main" id="{EE803A57-A1AE-43B5-A13B-C3B6F49EEDA9}"/>
              </a:ext>
            </a:extLst>
          </p:cNvPr>
          <p:cNvSpPr/>
          <p:nvPr/>
        </p:nvSpPr>
        <p:spPr>
          <a:xfrm>
            <a:off x="5488904" y="3740505"/>
            <a:ext cx="1827347" cy="193899"/>
          </a:xfrm>
          <a:prstGeom prst="rect">
            <a:avLst/>
          </a:prstGeom>
        </p:spPr>
        <p:txBody>
          <a:bodyPr wrap="square" lIns="146304" tIns="0" rIns="0" bIns="0" anchor="ctr" anchorCtr="0">
            <a:sp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Knowledge mining</a:t>
            </a:r>
          </a:p>
        </p:txBody>
      </p:sp>
      <p:sp>
        <p:nvSpPr>
          <p:cNvPr id="108" name="Rectangle 107">
            <a:extLst>
              <a:ext uri="{FF2B5EF4-FFF2-40B4-BE49-F238E27FC236}">
                <a16:creationId xmlns:a16="http://schemas.microsoft.com/office/drawing/2014/main" id="{C2FAED96-A9E6-43AC-93AF-8E6FE7948827}"/>
              </a:ext>
            </a:extLst>
          </p:cNvPr>
          <p:cNvSpPr/>
          <p:nvPr/>
        </p:nvSpPr>
        <p:spPr>
          <a:xfrm>
            <a:off x="5488904" y="2871693"/>
            <a:ext cx="1827347" cy="193899"/>
          </a:xfrm>
          <a:prstGeom prst="rect">
            <a:avLst/>
          </a:prstGeom>
        </p:spPr>
        <p:txBody>
          <a:bodyPr wrap="square" lIns="146304" tIns="0" rIns="0" bIns="0" anchor="ctr" anchorCtr="0">
            <a:sp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AI apps &amp; agents</a:t>
            </a:r>
          </a:p>
        </p:txBody>
      </p:sp>
      <p:sp>
        <p:nvSpPr>
          <p:cNvPr id="109" name="Rectangle 108">
            <a:extLst>
              <a:ext uri="{FF2B5EF4-FFF2-40B4-BE49-F238E27FC236}">
                <a16:creationId xmlns:a16="http://schemas.microsoft.com/office/drawing/2014/main" id="{45BCE7F0-D920-41E3-BEDE-19CBB86CB0BF}"/>
              </a:ext>
            </a:extLst>
          </p:cNvPr>
          <p:cNvSpPr/>
          <p:nvPr/>
        </p:nvSpPr>
        <p:spPr>
          <a:xfrm>
            <a:off x="5488714" y="4609317"/>
            <a:ext cx="1586522" cy="193899"/>
          </a:xfrm>
          <a:prstGeom prst="rect">
            <a:avLst/>
          </a:prstGeom>
        </p:spPr>
        <p:txBody>
          <a:bodyPr wrap="square" lIns="146304" tIns="0" rIns="0" bIns="0" anchor="ctr" anchorCtr="0">
            <a:sp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Machine learning</a:t>
            </a:r>
          </a:p>
        </p:txBody>
      </p:sp>
      <p:sp>
        <p:nvSpPr>
          <p:cNvPr id="138" name="plus" title="Icon of a plus sign">
            <a:extLst>
              <a:ext uri="{FF2B5EF4-FFF2-40B4-BE49-F238E27FC236}">
                <a16:creationId xmlns:a16="http://schemas.microsoft.com/office/drawing/2014/main" id="{F77E6539-C4AE-485E-B3BF-B5B929A1F5EB}"/>
              </a:ext>
            </a:extLst>
          </p:cNvPr>
          <p:cNvSpPr>
            <a:spLocks noChangeAspect="1" noEditPoints="1"/>
          </p:cNvSpPr>
          <p:nvPr/>
        </p:nvSpPr>
        <p:spPr bwMode="auto">
          <a:xfrm>
            <a:off x="4159894" y="3772126"/>
            <a:ext cx="274801" cy="274801"/>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6" name="plus" title="Icon of a plus sign">
            <a:extLst>
              <a:ext uri="{FF2B5EF4-FFF2-40B4-BE49-F238E27FC236}">
                <a16:creationId xmlns:a16="http://schemas.microsoft.com/office/drawing/2014/main" id="{B2327A44-ECB7-44BC-973B-A0AF24BCF4A0}"/>
              </a:ext>
            </a:extLst>
          </p:cNvPr>
          <p:cNvSpPr>
            <a:spLocks noChangeAspect="1" noEditPoints="1"/>
          </p:cNvSpPr>
          <p:nvPr/>
        </p:nvSpPr>
        <p:spPr bwMode="auto">
          <a:xfrm>
            <a:off x="7757307" y="3772126"/>
            <a:ext cx="274801" cy="274801"/>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7EF1152-B5B1-4177-BE0D-CAC766A72E43}"/>
              </a:ext>
            </a:extLst>
          </p:cNvPr>
          <p:cNvSpPr/>
          <p:nvPr/>
        </p:nvSpPr>
        <p:spPr>
          <a:xfrm>
            <a:off x="9085291" y="3740505"/>
            <a:ext cx="1827347" cy="193899"/>
          </a:xfrm>
          <a:prstGeom prst="rect">
            <a:avLst/>
          </a:prstGeom>
        </p:spPr>
        <p:txBody>
          <a:bodyPr wrap="square" lIns="146304" tIns="0" rIns="0" bIns="0" anchor="ctr" anchorCtr="0">
            <a:sp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On-premises BI</a:t>
            </a:r>
          </a:p>
        </p:txBody>
      </p:sp>
      <p:sp>
        <p:nvSpPr>
          <p:cNvPr id="46" name="Rectangle 45">
            <a:extLst>
              <a:ext uri="{FF2B5EF4-FFF2-40B4-BE49-F238E27FC236}">
                <a16:creationId xmlns:a16="http://schemas.microsoft.com/office/drawing/2014/main" id="{6B22DAE4-E41A-44F5-BAE6-17961AAE461D}"/>
              </a:ext>
            </a:extLst>
          </p:cNvPr>
          <p:cNvSpPr/>
          <p:nvPr/>
        </p:nvSpPr>
        <p:spPr>
          <a:xfrm>
            <a:off x="9085291" y="2871693"/>
            <a:ext cx="1827347" cy="193899"/>
          </a:xfrm>
          <a:prstGeom prst="rect">
            <a:avLst/>
          </a:prstGeom>
        </p:spPr>
        <p:txBody>
          <a:bodyPr wrap="square" lIns="146304" tIns="0" rIns="0" bIns="0" anchor="ctr" anchorCtr="0">
            <a:sp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Self-service BI</a:t>
            </a:r>
          </a:p>
        </p:txBody>
      </p:sp>
      <p:sp>
        <p:nvSpPr>
          <p:cNvPr id="47" name="Rectangle 46">
            <a:extLst>
              <a:ext uri="{FF2B5EF4-FFF2-40B4-BE49-F238E27FC236}">
                <a16:creationId xmlns:a16="http://schemas.microsoft.com/office/drawing/2014/main" id="{67417D16-43F6-4B1E-9566-D5C9FDD9E986}"/>
              </a:ext>
            </a:extLst>
          </p:cNvPr>
          <p:cNvSpPr/>
          <p:nvPr/>
        </p:nvSpPr>
        <p:spPr>
          <a:xfrm>
            <a:off x="9085099" y="4512368"/>
            <a:ext cx="1828800" cy="387798"/>
          </a:xfrm>
          <a:prstGeom prst="rect">
            <a:avLst/>
          </a:prstGeom>
        </p:spPr>
        <p:txBody>
          <a:bodyPr wrap="square" lIns="146304" tIns="0" rIns="0" bIns="0" anchor="ctr" anchorCtr="0">
            <a:spAutoFit/>
          </a:bodyPr>
          <a:lstStyle/>
          <a:p>
            <a:pPr marL="0" marR="0" lvl="0" indent="0" algn="l" defTabSz="932114" rtl="0" eaLnBrk="1" fontAlgn="base"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Apps with intelligence</a:t>
            </a:r>
          </a:p>
        </p:txBody>
      </p:sp>
      <p:grpSp>
        <p:nvGrpSpPr>
          <p:cNvPr id="17" name="Group 16">
            <a:extLst>
              <a:ext uri="{FF2B5EF4-FFF2-40B4-BE49-F238E27FC236}">
                <a16:creationId xmlns:a16="http://schemas.microsoft.com/office/drawing/2014/main" id="{230ED7BF-2F4F-4B15-B45F-605ACA71D80F}"/>
              </a:ext>
            </a:extLst>
          </p:cNvPr>
          <p:cNvGrpSpPr/>
          <p:nvPr/>
        </p:nvGrpSpPr>
        <p:grpSpPr>
          <a:xfrm>
            <a:off x="8431541" y="4377083"/>
            <a:ext cx="658368" cy="658368"/>
            <a:chOff x="8431541" y="4377083"/>
            <a:chExt cx="658368" cy="658368"/>
          </a:xfrm>
        </p:grpSpPr>
        <p:sp>
          <p:nvSpPr>
            <p:cNvPr id="50" name="Oval 49">
              <a:extLst>
                <a:ext uri="{FF2B5EF4-FFF2-40B4-BE49-F238E27FC236}">
                  <a16:creationId xmlns:a16="http://schemas.microsoft.com/office/drawing/2014/main" id="{26FB38F2-DD24-4127-A44A-C5A6464CB3E1}"/>
                </a:ext>
              </a:extLst>
            </p:cNvPr>
            <p:cNvSpPr>
              <a:spLocks noChangeAspect="1"/>
            </p:cNvSpPr>
            <p:nvPr/>
          </p:nvSpPr>
          <p:spPr bwMode="auto">
            <a:xfrm>
              <a:off x="8431541" y="4377083"/>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200" b="0" i="0" u="none" strike="noStrike" kern="0" cap="none" spc="0" normalizeH="0" baseline="0" noProof="0">
                  <a:ln>
                    <a:noFill/>
                  </a:ln>
                  <a:noFill/>
                  <a:effectLst/>
                  <a:uLnTx/>
                  <a:uFillTx/>
                  <a:latin typeface="Segoe UI Semilight"/>
                  <a:ea typeface="+mn-ea"/>
                  <a:cs typeface="+mn-cs"/>
                </a:rPr>
                <a:t>c</a:t>
              </a:r>
            </a:p>
          </p:txBody>
        </p:sp>
        <p:pic>
          <p:nvPicPr>
            <p:cNvPr id="8" name="Graphic 7">
              <a:extLst>
                <a:ext uri="{FF2B5EF4-FFF2-40B4-BE49-F238E27FC236}">
                  <a16:creationId xmlns:a16="http://schemas.microsoft.com/office/drawing/2014/main" id="{34C51528-F56E-4B92-AD77-DE133CA0E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8431" y="4583394"/>
              <a:ext cx="304588" cy="245746"/>
            </a:xfrm>
            <a:prstGeom prst="rect">
              <a:avLst/>
            </a:prstGeom>
          </p:spPr>
        </p:pic>
      </p:grpSp>
      <p:grpSp>
        <p:nvGrpSpPr>
          <p:cNvPr id="15" name="Group 14">
            <a:extLst>
              <a:ext uri="{FF2B5EF4-FFF2-40B4-BE49-F238E27FC236}">
                <a16:creationId xmlns:a16="http://schemas.microsoft.com/office/drawing/2014/main" id="{EDB5F236-409F-4C45-A065-5B07C6386B8F}"/>
              </a:ext>
            </a:extLst>
          </p:cNvPr>
          <p:cNvGrpSpPr/>
          <p:nvPr/>
        </p:nvGrpSpPr>
        <p:grpSpPr>
          <a:xfrm>
            <a:off x="8431541" y="2639459"/>
            <a:ext cx="658368" cy="658368"/>
            <a:chOff x="8431541" y="2639459"/>
            <a:chExt cx="658368" cy="658368"/>
          </a:xfrm>
        </p:grpSpPr>
        <p:sp>
          <p:nvSpPr>
            <p:cNvPr id="53" name="Oval 52">
              <a:extLst>
                <a:ext uri="{FF2B5EF4-FFF2-40B4-BE49-F238E27FC236}">
                  <a16:creationId xmlns:a16="http://schemas.microsoft.com/office/drawing/2014/main" id="{2CB0754E-4075-40EB-B60D-68C27E3E8BF9}"/>
                </a:ext>
              </a:extLst>
            </p:cNvPr>
            <p:cNvSpPr>
              <a:spLocks noChangeAspect="1"/>
            </p:cNvSpPr>
            <p:nvPr/>
          </p:nvSpPr>
          <p:spPr bwMode="auto">
            <a:xfrm>
              <a:off x="8431541"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200" b="0" i="0" u="none" strike="noStrike" kern="0" cap="none" spc="0" normalizeH="0" baseline="0" noProof="0">
                  <a:ln>
                    <a:noFill/>
                  </a:ln>
                  <a:noFill/>
                  <a:effectLst/>
                  <a:uLnTx/>
                  <a:uFillTx/>
                  <a:latin typeface="Segoe UI Semilight"/>
                  <a:ea typeface="+mn-ea"/>
                  <a:cs typeface="+mn-cs"/>
                </a:rPr>
                <a:t>a</a:t>
              </a:r>
            </a:p>
          </p:txBody>
        </p:sp>
        <p:pic>
          <p:nvPicPr>
            <p:cNvPr id="11" name="Graphic 10">
              <a:extLst>
                <a:ext uri="{FF2B5EF4-FFF2-40B4-BE49-F238E27FC236}">
                  <a16:creationId xmlns:a16="http://schemas.microsoft.com/office/drawing/2014/main" id="{C4089320-7954-47C1-BBA6-B42B2F7266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02816" y="2834604"/>
              <a:ext cx="315818" cy="268078"/>
            </a:xfrm>
            <a:prstGeom prst="rect">
              <a:avLst/>
            </a:prstGeom>
          </p:spPr>
        </p:pic>
      </p:grpSp>
      <p:grpSp>
        <p:nvGrpSpPr>
          <p:cNvPr id="92" name="Group 91">
            <a:extLst>
              <a:ext uri="{FF2B5EF4-FFF2-40B4-BE49-F238E27FC236}">
                <a16:creationId xmlns:a16="http://schemas.microsoft.com/office/drawing/2014/main" id="{D061B3AF-4F60-48F5-86FC-D8896FBEE468}"/>
              </a:ext>
            </a:extLst>
          </p:cNvPr>
          <p:cNvGrpSpPr>
            <a:grpSpLocks noChangeAspect="1"/>
          </p:cNvGrpSpPr>
          <p:nvPr/>
        </p:nvGrpSpPr>
        <p:grpSpPr>
          <a:xfrm>
            <a:off x="4835154" y="2639459"/>
            <a:ext cx="658368" cy="658368"/>
            <a:chOff x="4835154" y="2639459"/>
            <a:chExt cx="658368" cy="658368"/>
          </a:xfrm>
        </p:grpSpPr>
        <p:sp>
          <p:nvSpPr>
            <p:cNvPr id="93" name="Oval 92">
              <a:extLst>
                <a:ext uri="{FF2B5EF4-FFF2-40B4-BE49-F238E27FC236}">
                  <a16:creationId xmlns:a16="http://schemas.microsoft.com/office/drawing/2014/main" id="{D1B64F1C-3E13-4AA5-A2D8-DD483A39FC8C}"/>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pic>
          <p:nvPicPr>
            <p:cNvPr id="94" name="Graphic 93">
              <a:extLst>
                <a:ext uri="{FF2B5EF4-FFF2-40B4-BE49-F238E27FC236}">
                  <a16:creationId xmlns:a16="http://schemas.microsoft.com/office/drawing/2014/main" id="{E473D001-EEB6-42A1-9F66-8C43F479FC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8797" y="2833102"/>
              <a:ext cx="271082" cy="271082"/>
            </a:xfrm>
            <a:prstGeom prst="rect">
              <a:avLst/>
            </a:prstGeom>
          </p:spPr>
        </p:pic>
      </p:grpSp>
      <p:grpSp>
        <p:nvGrpSpPr>
          <p:cNvPr id="95" name="Group 94">
            <a:extLst>
              <a:ext uri="{FF2B5EF4-FFF2-40B4-BE49-F238E27FC236}">
                <a16:creationId xmlns:a16="http://schemas.microsoft.com/office/drawing/2014/main" id="{962DA654-16D2-4AC5-8629-BF54CCC74DB8}"/>
              </a:ext>
            </a:extLst>
          </p:cNvPr>
          <p:cNvGrpSpPr>
            <a:grpSpLocks noChangeAspect="1"/>
          </p:cNvGrpSpPr>
          <p:nvPr/>
        </p:nvGrpSpPr>
        <p:grpSpPr>
          <a:xfrm>
            <a:off x="4835154" y="3508271"/>
            <a:ext cx="658368" cy="658368"/>
            <a:chOff x="4835154" y="3508271"/>
            <a:chExt cx="658368" cy="658368"/>
          </a:xfrm>
        </p:grpSpPr>
        <p:sp>
          <p:nvSpPr>
            <p:cNvPr id="96" name="Oval 95">
              <a:extLst>
                <a:ext uri="{FF2B5EF4-FFF2-40B4-BE49-F238E27FC236}">
                  <a16:creationId xmlns:a16="http://schemas.microsoft.com/office/drawing/2014/main" id="{74427706-224E-49E9-88F0-0103C4CD028C}"/>
                </a:ext>
              </a:extLst>
            </p:cNvPr>
            <p:cNvSpPr>
              <a:spLocks noChangeAspect="1"/>
            </p:cNvSpPr>
            <p:nvPr/>
          </p:nvSpPr>
          <p:spPr bwMode="auto">
            <a:xfrm>
              <a:off x="4835154" y="3508271"/>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pic>
          <p:nvPicPr>
            <p:cNvPr id="97" name="Graphic 96">
              <a:extLst>
                <a:ext uri="{FF2B5EF4-FFF2-40B4-BE49-F238E27FC236}">
                  <a16:creationId xmlns:a16="http://schemas.microsoft.com/office/drawing/2014/main" id="{5B6DBD6C-1396-4112-A11B-8CD62C6ED82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21213" y="3694330"/>
              <a:ext cx="286251" cy="286251"/>
            </a:xfrm>
            <a:prstGeom prst="rect">
              <a:avLst/>
            </a:prstGeom>
          </p:spPr>
        </p:pic>
      </p:grpSp>
      <p:grpSp>
        <p:nvGrpSpPr>
          <p:cNvPr id="98" name="Group 97">
            <a:extLst>
              <a:ext uri="{FF2B5EF4-FFF2-40B4-BE49-F238E27FC236}">
                <a16:creationId xmlns:a16="http://schemas.microsoft.com/office/drawing/2014/main" id="{DE802198-6122-4AB4-A549-58A19A625DC1}"/>
              </a:ext>
            </a:extLst>
          </p:cNvPr>
          <p:cNvGrpSpPr>
            <a:grpSpLocks noChangeAspect="1"/>
          </p:cNvGrpSpPr>
          <p:nvPr/>
        </p:nvGrpSpPr>
        <p:grpSpPr>
          <a:xfrm>
            <a:off x="8431541" y="3508271"/>
            <a:ext cx="658368" cy="658368"/>
            <a:chOff x="5371973" y="3018324"/>
            <a:chExt cx="1463040" cy="1463040"/>
          </a:xfrm>
        </p:grpSpPr>
        <p:sp>
          <p:nvSpPr>
            <p:cNvPr id="99" name="Oval 98">
              <a:extLst>
                <a:ext uri="{FF2B5EF4-FFF2-40B4-BE49-F238E27FC236}">
                  <a16:creationId xmlns:a16="http://schemas.microsoft.com/office/drawing/2014/main" id="{057FC4C4-B69A-439C-B2EC-4845F40B0B67}"/>
                </a:ext>
              </a:extLst>
            </p:cNvPr>
            <p:cNvSpPr>
              <a:spLocks noChangeAspect="1"/>
            </p:cNvSpPr>
            <p:nvPr/>
          </p:nvSpPr>
          <p:spPr bwMode="auto">
            <a:xfrm>
              <a:off x="5371973" y="3018324"/>
              <a:ext cx="1463040" cy="1463040"/>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200" b="0" i="0" u="none" strike="noStrike" kern="0" cap="none" spc="0" normalizeH="0" baseline="0" noProof="0">
                  <a:ln>
                    <a:noFill/>
                  </a:ln>
                  <a:noFill/>
                  <a:effectLst/>
                  <a:uLnTx/>
                  <a:uFillTx/>
                  <a:latin typeface="Segoe UI Semilight"/>
                  <a:ea typeface="+mn-ea"/>
                  <a:cs typeface="+mn-cs"/>
                </a:rPr>
                <a:t>b</a:t>
              </a:r>
            </a:p>
          </p:txBody>
        </p:sp>
        <p:pic>
          <p:nvPicPr>
            <p:cNvPr id="100" name="Graphic 99">
              <a:extLst>
                <a:ext uri="{FF2B5EF4-FFF2-40B4-BE49-F238E27FC236}">
                  <a16:creationId xmlns:a16="http://schemas.microsoft.com/office/drawing/2014/main" id="{A05CA0A4-DCFE-4E81-AC33-7841622FB9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70468" y="3489215"/>
              <a:ext cx="666052" cy="521258"/>
            </a:xfrm>
            <a:prstGeom prst="rect">
              <a:avLst/>
            </a:prstGeom>
          </p:spPr>
        </p:pic>
      </p:grpSp>
      <p:sp>
        <p:nvSpPr>
          <p:cNvPr id="59" name="Rectangle 58">
            <a:extLst>
              <a:ext uri="{FF2B5EF4-FFF2-40B4-BE49-F238E27FC236}">
                <a16:creationId xmlns:a16="http://schemas.microsoft.com/office/drawing/2014/main" id="{E26584AA-3956-B64F-8229-FDD1DE5DBEDE}"/>
              </a:ext>
            </a:extLst>
          </p:cNvPr>
          <p:cNvSpPr/>
          <p:nvPr/>
        </p:nvSpPr>
        <p:spPr bwMode="auto">
          <a:xfrm>
            <a:off x="4626429" y="1530030"/>
            <a:ext cx="2939143" cy="812868"/>
          </a:xfrm>
          <a:prstGeom prst="rect">
            <a:avLst/>
          </a:prstGeom>
          <a:solidFill>
            <a:srgbClr val="3232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itle 2">
            <a:extLst>
              <a:ext uri="{FF2B5EF4-FFF2-40B4-BE49-F238E27FC236}">
                <a16:creationId xmlns:a16="http://schemas.microsoft.com/office/drawing/2014/main" id="{78E7079B-9E30-A34E-9503-B32FE29129C3}"/>
              </a:ext>
            </a:extLst>
          </p:cNvPr>
          <p:cNvSpPr txBox="1">
            <a:spLocks/>
          </p:cNvSpPr>
          <p:nvPr/>
        </p:nvSpPr>
        <p:spPr>
          <a:xfrm>
            <a:off x="5462474" y="1738657"/>
            <a:ext cx="1262258"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Light" panose="020B0502040204020203" pitchFamily="34" charset="0"/>
              </a:rPr>
              <a:t>AI</a:t>
            </a:r>
          </a:p>
        </p:txBody>
      </p:sp>
      <p:sp>
        <p:nvSpPr>
          <p:cNvPr id="61" name="Rectangle 60">
            <a:extLst>
              <a:ext uri="{FF2B5EF4-FFF2-40B4-BE49-F238E27FC236}">
                <a16:creationId xmlns:a16="http://schemas.microsoft.com/office/drawing/2014/main" id="{0F83D722-52DF-CA47-9162-DAD824C41938}"/>
              </a:ext>
            </a:extLst>
          </p:cNvPr>
          <p:cNvSpPr/>
          <p:nvPr/>
        </p:nvSpPr>
        <p:spPr bwMode="auto">
          <a:xfrm>
            <a:off x="8223843" y="1530220"/>
            <a:ext cx="2939143" cy="812868"/>
          </a:xfrm>
          <a:prstGeom prst="rect">
            <a:avLst/>
          </a:prstGeom>
          <a:solidFill>
            <a:srgbClr val="3232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itle 2">
            <a:extLst>
              <a:ext uri="{FF2B5EF4-FFF2-40B4-BE49-F238E27FC236}">
                <a16:creationId xmlns:a16="http://schemas.microsoft.com/office/drawing/2014/main" id="{4F4E4222-6369-C14D-841B-AE32379C6318}"/>
              </a:ext>
            </a:extLst>
          </p:cNvPr>
          <p:cNvSpPr txBox="1">
            <a:spLocks/>
          </p:cNvSpPr>
          <p:nvPr/>
        </p:nvSpPr>
        <p:spPr>
          <a:xfrm>
            <a:off x="9053204" y="1738657"/>
            <a:ext cx="1262258"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Light" panose="020B0502040204020203" pitchFamily="34" charset="0"/>
              </a:rPr>
              <a:t>BI</a:t>
            </a:r>
          </a:p>
        </p:txBody>
      </p:sp>
      <p:grpSp>
        <p:nvGrpSpPr>
          <p:cNvPr id="117" name="Group 116">
            <a:extLst>
              <a:ext uri="{FF2B5EF4-FFF2-40B4-BE49-F238E27FC236}">
                <a16:creationId xmlns:a16="http://schemas.microsoft.com/office/drawing/2014/main" id="{A8C8EFE6-28D5-ED40-9946-8D7B8E25ED7E}"/>
              </a:ext>
            </a:extLst>
          </p:cNvPr>
          <p:cNvGrpSpPr/>
          <p:nvPr/>
        </p:nvGrpSpPr>
        <p:grpSpPr>
          <a:xfrm>
            <a:off x="130626" y="189575"/>
            <a:ext cx="2525574" cy="456114"/>
            <a:chOff x="9583094" y="6431691"/>
            <a:chExt cx="2424510" cy="437862"/>
          </a:xfrm>
        </p:grpSpPr>
        <p:sp>
          <p:nvSpPr>
            <p:cNvPr id="118" name="Rectangle 117">
              <a:extLst>
                <a:ext uri="{FF2B5EF4-FFF2-40B4-BE49-F238E27FC236}">
                  <a16:creationId xmlns:a16="http://schemas.microsoft.com/office/drawing/2014/main" id="{C649813B-C7B6-FD48-9951-F5653401BB3F}"/>
                </a:ext>
              </a:extLst>
            </p:cNvPr>
            <p:cNvSpPr/>
            <p:nvPr/>
          </p:nvSpPr>
          <p:spPr bwMode="auto">
            <a:xfrm>
              <a:off x="9583094" y="6431691"/>
              <a:ext cx="2424510" cy="437862"/>
            </a:xfrm>
            <a:prstGeom prst="rect">
              <a:avLst/>
            </a:prstGeom>
            <a:solidFill>
              <a:srgbClr val="1A1A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21">
              <a:extLst>
                <a:ext uri="{FF2B5EF4-FFF2-40B4-BE49-F238E27FC236}">
                  <a16:creationId xmlns:a16="http://schemas.microsoft.com/office/drawing/2014/main" id="{B4D2C4EC-B6F3-7848-BE7C-719066B32958}"/>
                </a:ext>
              </a:extLst>
            </p:cNvPr>
            <p:cNvGrpSpPr>
              <a:grpSpLocks noChangeAspect="1"/>
            </p:cNvGrpSpPr>
            <p:nvPr/>
          </p:nvGrpSpPr>
          <p:grpSpPr bwMode="auto">
            <a:xfrm>
              <a:off x="9901709" y="6524371"/>
              <a:ext cx="1699289" cy="241825"/>
              <a:chOff x="428" y="664"/>
              <a:chExt cx="4174" cy="594"/>
            </a:xfrm>
          </p:grpSpPr>
          <p:sp>
            <p:nvSpPr>
              <p:cNvPr id="120" name="Freeform 22">
                <a:extLst>
                  <a:ext uri="{FF2B5EF4-FFF2-40B4-BE49-F238E27FC236}">
                    <a16:creationId xmlns:a16="http://schemas.microsoft.com/office/drawing/2014/main" id="{BDD8C142-75D2-344B-9629-22807F8E983A}"/>
                  </a:ext>
                </a:extLst>
              </p:cNvPr>
              <p:cNvSpPr>
                <a:spLocks noEditPoints="1"/>
              </p:cNvSpPr>
              <p:nvPr/>
            </p:nvSpPr>
            <p:spPr bwMode="auto">
              <a:xfrm>
                <a:off x="3344"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23">
                <a:extLst>
                  <a:ext uri="{FF2B5EF4-FFF2-40B4-BE49-F238E27FC236}">
                    <a16:creationId xmlns:a16="http://schemas.microsoft.com/office/drawing/2014/main" id="{DBD643EE-4656-A44D-83BC-132F9E426A84}"/>
                  </a:ext>
                </a:extLst>
              </p:cNvPr>
              <p:cNvSpPr>
                <a:spLocks/>
              </p:cNvSpPr>
              <p:nvPr/>
            </p:nvSpPr>
            <p:spPr bwMode="auto">
              <a:xfrm>
                <a:off x="3699"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24">
                <a:extLst>
                  <a:ext uri="{FF2B5EF4-FFF2-40B4-BE49-F238E27FC236}">
                    <a16:creationId xmlns:a16="http://schemas.microsoft.com/office/drawing/2014/main" id="{28B3AB9C-BB20-4346-9995-A2FB6E93FE6C}"/>
                  </a:ext>
                </a:extLst>
              </p:cNvPr>
              <p:cNvSpPr>
                <a:spLocks/>
              </p:cNvSpPr>
              <p:nvPr/>
            </p:nvSpPr>
            <p:spPr bwMode="auto">
              <a:xfrm>
                <a:off x="3938"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25">
                <a:extLst>
                  <a:ext uri="{FF2B5EF4-FFF2-40B4-BE49-F238E27FC236}">
                    <a16:creationId xmlns:a16="http://schemas.microsoft.com/office/drawing/2014/main" id="{28886A81-4B89-2C46-A208-16260089A7BE}"/>
                  </a:ext>
                </a:extLst>
              </p:cNvPr>
              <p:cNvSpPr>
                <a:spLocks/>
              </p:cNvSpPr>
              <p:nvPr/>
            </p:nvSpPr>
            <p:spPr bwMode="auto">
              <a:xfrm>
                <a:off x="4220"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26">
                <a:extLst>
                  <a:ext uri="{FF2B5EF4-FFF2-40B4-BE49-F238E27FC236}">
                    <a16:creationId xmlns:a16="http://schemas.microsoft.com/office/drawing/2014/main" id="{2B281B71-6796-CB4D-90A5-DDAEAB4C8C6D}"/>
                  </a:ext>
                </a:extLst>
              </p:cNvPr>
              <p:cNvSpPr>
                <a:spLocks noEditPoints="1"/>
              </p:cNvSpPr>
              <p:nvPr/>
            </p:nvSpPr>
            <p:spPr bwMode="auto">
              <a:xfrm>
                <a:off x="4369"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27">
                <a:extLst>
                  <a:ext uri="{FF2B5EF4-FFF2-40B4-BE49-F238E27FC236}">
                    <a16:creationId xmlns:a16="http://schemas.microsoft.com/office/drawing/2014/main" id="{2FE6A22A-D589-854C-B5C3-8205D1E633E7}"/>
                  </a:ext>
                </a:extLst>
              </p:cNvPr>
              <p:cNvSpPr>
                <a:spLocks noEditPoints="1"/>
              </p:cNvSpPr>
              <p:nvPr/>
            </p:nvSpPr>
            <p:spPr bwMode="auto">
              <a:xfrm>
                <a:off x="1240"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28">
                <a:extLst>
                  <a:ext uri="{FF2B5EF4-FFF2-40B4-BE49-F238E27FC236}">
                    <a16:creationId xmlns:a16="http://schemas.microsoft.com/office/drawing/2014/main" id="{71E8A38F-2A05-6140-9B63-715421DF72A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29">
                <a:extLst>
                  <a:ext uri="{FF2B5EF4-FFF2-40B4-BE49-F238E27FC236}">
                    <a16:creationId xmlns:a16="http://schemas.microsoft.com/office/drawing/2014/main" id="{D70A4771-1919-784F-B10D-258F85E01556}"/>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30">
                <a:extLst>
                  <a:ext uri="{FF2B5EF4-FFF2-40B4-BE49-F238E27FC236}">
                    <a16:creationId xmlns:a16="http://schemas.microsoft.com/office/drawing/2014/main" id="{DB2A7AC3-72D5-314D-81DD-45BACFC060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31">
                <a:extLst>
                  <a:ext uri="{FF2B5EF4-FFF2-40B4-BE49-F238E27FC236}">
                    <a16:creationId xmlns:a16="http://schemas.microsoft.com/office/drawing/2014/main" id="{E52C62D5-828C-5042-8F98-8EDB72A65804}"/>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Rectangle 32">
                <a:extLst>
                  <a:ext uri="{FF2B5EF4-FFF2-40B4-BE49-F238E27FC236}">
                    <a16:creationId xmlns:a16="http://schemas.microsoft.com/office/drawing/2014/main" id="{E599E7D8-98C3-0B4E-9C87-1F027F9D2F71}"/>
                  </a:ext>
                </a:extLst>
              </p:cNvPr>
              <p:cNvSpPr>
                <a:spLocks noChangeArrowheads="1"/>
              </p:cNvSpPr>
              <p:nvPr/>
            </p:nvSpPr>
            <p:spPr bwMode="auto">
              <a:xfrm>
                <a:off x="428" y="664"/>
                <a:ext cx="285"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33">
                <a:extLst>
                  <a:ext uri="{FF2B5EF4-FFF2-40B4-BE49-F238E27FC236}">
                    <a16:creationId xmlns:a16="http://schemas.microsoft.com/office/drawing/2014/main" id="{5C2FB104-FDA6-D44A-9F27-330D03283522}"/>
                  </a:ext>
                </a:extLst>
              </p:cNvPr>
              <p:cNvSpPr>
                <a:spLocks noChangeArrowheads="1"/>
              </p:cNvSpPr>
              <p:nvPr/>
            </p:nvSpPr>
            <p:spPr bwMode="auto">
              <a:xfrm>
                <a:off x="736" y="664"/>
                <a:ext cx="285"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34">
                <a:extLst>
                  <a:ext uri="{FF2B5EF4-FFF2-40B4-BE49-F238E27FC236}">
                    <a16:creationId xmlns:a16="http://schemas.microsoft.com/office/drawing/2014/main" id="{2F2E6EBB-5E0C-A246-80E6-E05C36519CDD}"/>
                  </a:ext>
                </a:extLst>
              </p:cNvPr>
              <p:cNvSpPr>
                <a:spLocks noChangeArrowheads="1"/>
              </p:cNvSpPr>
              <p:nvPr/>
            </p:nvSpPr>
            <p:spPr bwMode="auto">
              <a:xfrm>
                <a:off x="428" y="975"/>
                <a:ext cx="285"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35">
                <a:extLst>
                  <a:ext uri="{FF2B5EF4-FFF2-40B4-BE49-F238E27FC236}">
                    <a16:creationId xmlns:a16="http://schemas.microsoft.com/office/drawing/2014/main" id="{CCD86CEC-A0F2-A94C-94D3-DD77F1F714D1}"/>
                  </a:ext>
                </a:extLst>
              </p:cNvPr>
              <p:cNvSpPr>
                <a:spLocks noChangeArrowheads="1"/>
              </p:cNvSpPr>
              <p:nvPr/>
            </p:nvSpPr>
            <p:spPr bwMode="auto">
              <a:xfrm>
                <a:off x="736" y="975"/>
                <a:ext cx="285"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A1AC29F-8A80-084A-B99D-D79B2295C19A}"/>
              </a:ext>
            </a:extLst>
          </p:cNvPr>
          <p:cNvGrpSpPr>
            <a:grpSpLocks noChangeAspect="1"/>
          </p:cNvGrpSpPr>
          <p:nvPr/>
        </p:nvGrpSpPr>
        <p:grpSpPr>
          <a:xfrm>
            <a:off x="4835154" y="4375867"/>
            <a:ext cx="658368" cy="658368"/>
            <a:chOff x="4835154" y="3508271"/>
            <a:chExt cx="658368" cy="658368"/>
          </a:xfrm>
        </p:grpSpPr>
        <p:sp>
          <p:nvSpPr>
            <p:cNvPr id="81" name="Oval 80">
              <a:extLst>
                <a:ext uri="{FF2B5EF4-FFF2-40B4-BE49-F238E27FC236}">
                  <a16:creationId xmlns:a16="http://schemas.microsoft.com/office/drawing/2014/main" id="{0FBB3E8F-2234-DD4B-8BB4-6738A2235163}"/>
                </a:ext>
              </a:extLst>
            </p:cNvPr>
            <p:cNvSpPr>
              <a:spLocks noChangeAspect="1"/>
            </p:cNvSpPr>
            <p:nvPr/>
          </p:nvSpPr>
          <p:spPr bwMode="auto">
            <a:xfrm>
              <a:off x="4835154" y="3508271"/>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pic>
          <p:nvPicPr>
            <p:cNvPr id="82" name="Graphic 81">
              <a:extLst>
                <a:ext uri="{FF2B5EF4-FFF2-40B4-BE49-F238E27FC236}">
                  <a16:creationId xmlns:a16="http://schemas.microsoft.com/office/drawing/2014/main" id="{E8B2E254-9CE4-9148-806E-3011D076FD2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21213" y="3694330"/>
              <a:ext cx="286251" cy="286251"/>
            </a:xfrm>
            <a:prstGeom prst="rect">
              <a:avLst/>
            </a:prstGeom>
          </p:spPr>
        </p:pic>
      </p:grpSp>
    </p:spTree>
    <p:extLst>
      <p:ext uri="{BB962C8B-B14F-4D97-AF65-F5344CB8AC3E}">
        <p14:creationId xmlns:p14="http://schemas.microsoft.com/office/powerpoint/2010/main" val="1417508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63" presetClass="path" presetSubtype="0" decel="100000" fill="hold" grpId="1" nodeType="withEffect">
                                  <p:stCondLst>
                                    <p:cond delay="0"/>
                                  </p:stCondLst>
                                  <p:childTnLst>
                                    <p:animMotion origin="layout" path="M -4.375E-6 4.44444E-6 L -0.00052 0.07106 " pathEditMode="relative" rAng="0" ptsTypes="AA">
                                      <p:cBhvr>
                                        <p:cTn id="9" dur="500" spd="-100000" fill="hold"/>
                                        <p:tgtEl>
                                          <p:spTgt spid="68"/>
                                        </p:tgtEl>
                                        <p:attrNameLst>
                                          <p:attrName>ppt_x</p:attrName>
                                          <p:attrName>ppt_y</p:attrName>
                                        </p:attrNameLst>
                                      </p:cBhvr>
                                      <p:rCtr x="-26" y="3542"/>
                                    </p:animMotion>
                                  </p:childTnLst>
                                </p:cTn>
                              </p:par>
                              <p:par>
                                <p:cTn id="10" presetID="10" presetClass="entr" presetSubtype="0" fill="hold" grpId="0" nodeType="withEffect">
                                  <p:stCondLst>
                                    <p:cond delay="1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63" presetClass="path" presetSubtype="0" decel="100000" fill="hold" grpId="1" nodeType="withEffect">
                                  <p:stCondLst>
                                    <p:cond delay="100"/>
                                  </p:stCondLst>
                                  <p:childTnLst>
                                    <p:animMotion origin="layout" path="M 1.25E-6 -4.07407E-6 L -0.00052 0.07107 " pathEditMode="relative" rAng="0" ptsTypes="AA">
                                      <p:cBhvr>
                                        <p:cTn id="14" dur="500" spd="-100000" fill="hold"/>
                                        <p:tgtEl>
                                          <p:spTgt spid="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500"/>
                                        <p:tgtEl>
                                          <p:spTgt spid="138"/>
                                        </p:tgtEl>
                                      </p:cBhvr>
                                    </p:animEffect>
                                  </p:childTnLst>
                                </p:cTn>
                              </p:par>
                              <p:par>
                                <p:cTn id="18" presetID="63" presetClass="path" presetSubtype="0" decel="100000" fill="hold" grpId="1" nodeType="withEffect">
                                  <p:stCondLst>
                                    <p:cond delay="100"/>
                                  </p:stCondLst>
                                  <p:childTnLst>
                                    <p:animMotion origin="layout" path="M -4.375E-6 4.44444E-6 L -0.00052 0.07106 " pathEditMode="relative" rAng="0" ptsTypes="AA">
                                      <p:cBhvr>
                                        <p:cTn id="19" dur="500" spd="-100000" fill="hold"/>
                                        <p:tgtEl>
                                          <p:spTgt spid="138"/>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63" presetClass="path" presetSubtype="0" decel="100000" fill="hold" grpId="1" nodeType="withEffect">
                                  <p:stCondLst>
                                    <p:cond delay="100"/>
                                  </p:stCondLst>
                                  <p:childTnLst>
                                    <p:animMotion origin="layout" path="M -4.375E-6 4.44444E-6 L -0.00052 0.07106 " pathEditMode="relative" rAng="0" ptsTypes="AA">
                                      <p:cBhvr>
                                        <p:cTn id="24" dur="500" spd="-100000" fill="hold"/>
                                        <p:tgtEl>
                                          <p:spTgt spid="35"/>
                                        </p:tgtEl>
                                        <p:attrNameLst>
                                          <p:attrName>ppt_x</p:attrName>
                                          <p:attrName>ppt_y</p:attrName>
                                        </p:attrNameLst>
                                      </p:cBhvr>
                                      <p:rCtr x="-26" y="3542"/>
                                    </p:animMotion>
                                  </p:childTnLst>
                                </p:cTn>
                              </p:par>
                              <p:par>
                                <p:cTn id="25" presetID="10" presetClass="entr" presetSubtype="0" fill="hold" grpId="0" nodeType="withEffect">
                                  <p:stCondLst>
                                    <p:cond delay="100"/>
                                  </p:stCondLst>
                                  <p:childTnLst>
                                    <p:set>
                                      <p:cBhvr>
                                        <p:cTn id="26" dur="1" fill="hold">
                                          <p:stCondLst>
                                            <p:cond delay="0"/>
                                          </p:stCondLst>
                                        </p:cTn>
                                        <p:tgtEl>
                                          <p:spTgt spid="146"/>
                                        </p:tgtEl>
                                        <p:attrNameLst>
                                          <p:attrName>style.visibility</p:attrName>
                                        </p:attrNameLst>
                                      </p:cBhvr>
                                      <p:to>
                                        <p:strVal val="visible"/>
                                      </p:to>
                                    </p:set>
                                    <p:animEffect transition="in" filter="fade">
                                      <p:cBhvr>
                                        <p:cTn id="27" dur="500"/>
                                        <p:tgtEl>
                                          <p:spTgt spid="146"/>
                                        </p:tgtEl>
                                      </p:cBhvr>
                                    </p:animEffect>
                                  </p:childTnLst>
                                </p:cTn>
                              </p:par>
                              <p:par>
                                <p:cTn id="28" presetID="63" presetClass="path" presetSubtype="0" decel="100000" fill="hold" grpId="1" nodeType="withEffect">
                                  <p:stCondLst>
                                    <p:cond delay="100"/>
                                  </p:stCondLst>
                                  <p:childTnLst>
                                    <p:animMotion origin="layout" path="M -4.375E-6 4.44444E-6 L -0.00052 0.07106 " pathEditMode="relative" rAng="0" ptsTypes="AA">
                                      <p:cBhvr>
                                        <p:cTn id="29" dur="500" spd="-100000" fill="hold"/>
                                        <p:tgtEl>
                                          <p:spTgt spid="146"/>
                                        </p:tgtEl>
                                        <p:attrNameLst>
                                          <p:attrName>ppt_x</p:attrName>
                                          <p:attrName>ppt_y</p:attrName>
                                        </p:attrNameLst>
                                      </p:cBhvr>
                                      <p:rCtr x="-26" y="3542"/>
                                    </p:animMotion>
                                  </p:childTnLst>
                                </p:cTn>
                              </p:par>
                              <p:par>
                                <p:cTn id="30" presetID="10" presetClass="entr" presetSubtype="0" fill="hold" nodeType="withEffect">
                                  <p:stCondLst>
                                    <p:cond delay="2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63" presetClass="path" presetSubtype="0" decel="100000" fill="hold" nodeType="withEffect">
                                  <p:stCondLst>
                                    <p:cond delay="200"/>
                                  </p:stCondLst>
                                  <p:childTnLst>
                                    <p:animMotion origin="layout" path="M -4.375E-6 4.44444E-6 L -0.00052 0.07106 " pathEditMode="relative" rAng="0" ptsTypes="AA">
                                      <p:cBhvr>
                                        <p:cTn id="34" dur="500" spd="-100000" fill="hold"/>
                                        <p:tgtEl>
                                          <p:spTgt spid="32"/>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63" presetClass="path" presetSubtype="0" decel="100000" fill="hold" grpId="1" nodeType="withEffect">
                                  <p:stCondLst>
                                    <p:cond delay="200"/>
                                  </p:stCondLst>
                                  <p:childTnLst>
                                    <p:animMotion origin="layout" path="M -4.375E-6 4.44444E-6 L -0.00052 0.07106 " pathEditMode="relative" rAng="0" ptsTypes="AA">
                                      <p:cBhvr>
                                        <p:cTn id="39" dur="500" spd="-100000" fill="hold"/>
                                        <p:tgtEl>
                                          <p:spTgt spid="27"/>
                                        </p:tgtEl>
                                        <p:attrNameLst>
                                          <p:attrName>ppt_x</p:attrName>
                                          <p:attrName>ppt_y</p:attrName>
                                        </p:attrNameLst>
                                      </p:cBhvr>
                                      <p:rCtr x="-26" y="3542"/>
                                    </p:animMotion>
                                  </p:childTnLst>
                                </p:cTn>
                              </p:par>
                              <p:par>
                                <p:cTn id="40" presetID="10" presetClass="entr" presetSubtype="0" fill="hold" grpId="0" nodeType="withEffect">
                                  <p:stCondLst>
                                    <p:cond delay="20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500"/>
                                        <p:tgtEl>
                                          <p:spTgt spid="108"/>
                                        </p:tgtEl>
                                      </p:cBhvr>
                                    </p:animEffect>
                                  </p:childTnLst>
                                </p:cTn>
                              </p:par>
                              <p:par>
                                <p:cTn id="43" presetID="63" presetClass="path" presetSubtype="0" decel="100000" fill="hold" grpId="1" nodeType="withEffect">
                                  <p:stCondLst>
                                    <p:cond delay="200"/>
                                  </p:stCondLst>
                                  <p:childTnLst>
                                    <p:animMotion origin="layout" path="M -4.375E-6 4.44444E-6 L -0.00052 0.07106 " pathEditMode="relative" rAng="0" ptsTypes="AA">
                                      <p:cBhvr>
                                        <p:cTn id="44" dur="500" spd="-100000" fill="hold"/>
                                        <p:tgtEl>
                                          <p:spTgt spid="108"/>
                                        </p:tgtEl>
                                        <p:attrNameLst>
                                          <p:attrName>ppt_x</p:attrName>
                                          <p:attrName>ppt_y</p:attrName>
                                        </p:attrNameLst>
                                      </p:cBhvr>
                                      <p:rCtr x="-26" y="3542"/>
                                    </p:animMotion>
                                  </p:childTnLst>
                                </p:cTn>
                              </p:par>
                              <p:par>
                                <p:cTn id="45" presetID="10" presetClass="entr" presetSubtype="0" fill="hold" nodeType="withEffect">
                                  <p:stCondLst>
                                    <p:cond delay="3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63" presetClass="path" presetSubtype="0" decel="100000" fill="hold" nodeType="withEffect">
                                  <p:stCondLst>
                                    <p:cond delay="300"/>
                                  </p:stCondLst>
                                  <p:childTnLst>
                                    <p:animMotion origin="layout" path="M -4.375E-6 4.44444E-6 L -0.00052 0.07106 " pathEditMode="relative" rAng="0" ptsTypes="AA">
                                      <p:cBhvr>
                                        <p:cTn id="49" dur="500" spd="-100000" fill="hold"/>
                                        <p:tgtEl>
                                          <p:spTgt spid="33"/>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63" presetClass="path" presetSubtype="0" decel="100000" fill="hold" grpId="1" nodeType="withEffect">
                                  <p:stCondLst>
                                    <p:cond delay="300"/>
                                  </p:stCondLst>
                                  <p:childTnLst>
                                    <p:animMotion origin="layout" path="M -4.375E-6 4.44444E-6 L -0.00052 0.07106 " pathEditMode="relative" rAng="0" ptsTypes="AA">
                                      <p:cBhvr>
                                        <p:cTn id="54" dur="500" spd="-100000" fill="hold"/>
                                        <p:tgtEl>
                                          <p:spTgt spid="4"/>
                                        </p:tgtEl>
                                        <p:attrNameLst>
                                          <p:attrName>ppt_x</p:attrName>
                                          <p:attrName>ppt_y</p:attrName>
                                        </p:attrNameLst>
                                      </p:cBhvr>
                                      <p:rCtr x="-26" y="3542"/>
                                    </p:animMotion>
                                  </p:childTnLst>
                                </p:cTn>
                              </p:par>
                              <p:par>
                                <p:cTn id="55" presetID="10" presetClass="entr" presetSubtype="0" fill="hold" grpId="0" nodeType="withEffect">
                                  <p:stCondLst>
                                    <p:cond delay="30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500"/>
                                        <p:tgtEl>
                                          <p:spTgt spid="107"/>
                                        </p:tgtEl>
                                      </p:cBhvr>
                                    </p:animEffect>
                                  </p:childTnLst>
                                </p:cTn>
                              </p:par>
                              <p:par>
                                <p:cTn id="58" presetID="63" presetClass="path" presetSubtype="0" decel="100000" fill="hold" grpId="1" nodeType="withEffect">
                                  <p:stCondLst>
                                    <p:cond delay="300"/>
                                  </p:stCondLst>
                                  <p:childTnLst>
                                    <p:animMotion origin="layout" path="M -4.375E-6 4.44444E-6 L -0.00052 0.07106 " pathEditMode="relative" rAng="0" ptsTypes="AA">
                                      <p:cBhvr>
                                        <p:cTn id="59" dur="500" spd="-100000" fill="hold"/>
                                        <p:tgtEl>
                                          <p:spTgt spid="107"/>
                                        </p:tgtEl>
                                        <p:attrNameLst>
                                          <p:attrName>ppt_x</p:attrName>
                                          <p:attrName>ppt_y</p:attrName>
                                        </p:attrNameLst>
                                      </p:cBhvr>
                                      <p:rCtr x="-26" y="3542"/>
                                    </p:animMotion>
                                  </p:childTnLst>
                                </p:cTn>
                              </p:par>
                              <p:par>
                                <p:cTn id="60" presetID="10" presetClass="entr" presetSubtype="0" fill="hold" nodeType="withEffect">
                                  <p:stCondLst>
                                    <p:cond delay="4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63" presetClass="path" presetSubtype="0" decel="100000" fill="hold" nodeType="withEffect">
                                  <p:stCondLst>
                                    <p:cond delay="400"/>
                                  </p:stCondLst>
                                  <p:childTnLst>
                                    <p:animMotion origin="layout" path="M -4.375E-6 4.44444E-6 L -0.00052 0.07106 " pathEditMode="relative" rAng="0" ptsTypes="AA">
                                      <p:cBhvr>
                                        <p:cTn id="64" dur="500" spd="-100000" fill="hold"/>
                                        <p:tgtEl>
                                          <p:spTgt spid="37"/>
                                        </p:tgtEl>
                                        <p:attrNameLst>
                                          <p:attrName>ppt_x</p:attrName>
                                          <p:attrName>ppt_y</p:attrName>
                                        </p:attrNameLst>
                                      </p:cBhvr>
                                      <p:rCtr x="-26" y="3542"/>
                                    </p:animMotion>
                                  </p:childTnLst>
                                </p:cTn>
                              </p:par>
                              <p:par>
                                <p:cTn id="65" presetID="10" presetClass="entr" presetSubtype="0" fill="hold" grpId="0" nodeType="withEffect">
                                  <p:stCondLst>
                                    <p:cond delay="40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63" presetClass="path" presetSubtype="0" decel="100000" fill="hold" grpId="1" nodeType="withEffect">
                                  <p:stCondLst>
                                    <p:cond delay="400"/>
                                  </p:stCondLst>
                                  <p:childTnLst>
                                    <p:animMotion origin="layout" path="M -4.375E-6 4.44444E-6 L -0.00052 0.07106 " pathEditMode="relative" rAng="0" ptsTypes="AA">
                                      <p:cBhvr>
                                        <p:cTn id="69" dur="500" spd="-100000" fill="hold"/>
                                        <p:tgtEl>
                                          <p:spTgt spid="5"/>
                                        </p:tgtEl>
                                        <p:attrNameLst>
                                          <p:attrName>ppt_x</p:attrName>
                                          <p:attrName>ppt_y</p:attrName>
                                        </p:attrNameLst>
                                      </p:cBhvr>
                                      <p:rCtr x="-26" y="3542"/>
                                    </p:animMotion>
                                  </p:childTnLst>
                                </p:cTn>
                              </p:par>
                              <p:par>
                                <p:cTn id="70" presetID="10" presetClass="entr" presetSubtype="0" fill="hold" grpId="0" nodeType="withEffect">
                                  <p:stCondLst>
                                    <p:cond delay="400"/>
                                  </p:stCondLst>
                                  <p:childTnLst>
                                    <p:set>
                                      <p:cBhvr>
                                        <p:cTn id="71" dur="1" fill="hold">
                                          <p:stCondLst>
                                            <p:cond delay="0"/>
                                          </p:stCondLst>
                                        </p:cTn>
                                        <p:tgtEl>
                                          <p:spTgt spid="109"/>
                                        </p:tgtEl>
                                        <p:attrNameLst>
                                          <p:attrName>style.visibility</p:attrName>
                                        </p:attrNameLst>
                                      </p:cBhvr>
                                      <p:to>
                                        <p:strVal val="visible"/>
                                      </p:to>
                                    </p:set>
                                    <p:animEffect transition="in" filter="fade">
                                      <p:cBhvr>
                                        <p:cTn id="72" dur="500"/>
                                        <p:tgtEl>
                                          <p:spTgt spid="109"/>
                                        </p:tgtEl>
                                      </p:cBhvr>
                                    </p:animEffect>
                                  </p:childTnLst>
                                </p:cTn>
                              </p:par>
                              <p:par>
                                <p:cTn id="73" presetID="63" presetClass="path" presetSubtype="0" decel="100000" fill="hold" grpId="1" nodeType="withEffect">
                                  <p:stCondLst>
                                    <p:cond delay="400"/>
                                  </p:stCondLst>
                                  <p:childTnLst>
                                    <p:animMotion origin="layout" path="M -4.375E-6 4.44444E-6 L -0.00052 0.07106 " pathEditMode="relative" rAng="0" ptsTypes="AA">
                                      <p:cBhvr>
                                        <p:cTn id="74" dur="500" spd="-100000" fill="hold"/>
                                        <p:tgtEl>
                                          <p:spTgt spid="109"/>
                                        </p:tgtEl>
                                        <p:attrNameLst>
                                          <p:attrName>ppt_x</p:attrName>
                                          <p:attrName>ppt_y</p:attrName>
                                        </p:attrNameLst>
                                      </p:cBhvr>
                                      <p:rCtr x="-26" y="3542"/>
                                    </p:animMotion>
                                  </p:childTnLst>
                                </p:cTn>
                              </p:par>
                              <p:par>
                                <p:cTn id="75" presetID="10" presetClass="entr" presetSubtype="0" fill="hold" nodeType="withEffect">
                                  <p:stCondLst>
                                    <p:cond delay="50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63" presetClass="path" presetSubtype="0" decel="100000" fill="hold" nodeType="withEffect">
                                  <p:stCondLst>
                                    <p:cond delay="500"/>
                                  </p:stCondLst>
                                  <p:childTnLst>
                                    <p:animMotion origin="layout" path="M -4.375E-6 4.44444E-6 L -0.00052 0.07106 " pathEditMode="relative" rAng="0" ptsTypes="AA">
                                      <p:cBhvr>
                                        <p:cTn id="79" dur="500" spd="-100000" fill="hold"/>
                                        <p:tgtEl>
                                          <p:spTgt spid="41"/>
                                        </p:tgtEl>
                                        <p:attrNameLst>
                                          <p:attrName>ppt_x</p:attrName>
                                          <p:attrName>ppt_y</p:attrName>
                                        </p:attrNameLst>
                                      </p:cBhvr>
                                      <p:rCtr x="-26" y="3542"/>
                                    </p:animMotion>
                                  </p:childTnLst>
                                </p:cTn>
                              </p:par>
                              <p:par>
                                <p:cTn id="80" presetID="10" presetClass="entr" presetSubtype="0" fill="hold" grpId="0" nodeType="withEffect">
                                  <p:stCondLst>
                                    <p:cond delay="50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500"/>
                                        <p:tgtEl>
                                          <p:spTgt spid="6"/>
                                        </p:tgtEl>
                                      </p:cBhvr>
                                    </p:animEffect>
                                  </p:childTnLst>
                                </p:cTn>
                              </p:par>
                              <p:par>
                                <p:cTn id="83" presetID="63" presetClass="path" presetSubtype="0" decel="100000" fill="hold" grpId="1" nodeType="withEffect">
                                  <p:stCondLst>
                                    <p:cond delay="500"/>
                                  </p:stCondLst>
                                  <p:childTnLst>
                                    <p:animMotion origin="layout" path="M -4.375E-6 4.44444E-6 L -0.00052 0.07106 " pathEditMode="relative" rAng="0" ptsTypes="AA">
                                      <p:cBhvr>
                                        <p:cTn id="84" dur="500" spd="-100000" fill="hold"/>
                                        <p:tgtEl>
                                          <p:spTgt spid="6"/>
                                        </p:tgtEl>
                                        <p:attrNameLst>
                                          <p:attrName>ppt_x</p:attrName>
                                          <p:attrName>ppt_y</p:attrName>
                                        </p:attrNameLst>
                                      </p:cBhvr>
                                      <p:rCtr x="-26" y="3542"/>
                                    </p:animMotion>
                                  </p:childTnLst>
                                </p:cTn>
                              </p:par>
                              <p:par>
                                <p:cTn id="85" presetID="10" presetClass="entr" presetSubtype="0" fill="hold" nodeType="withEffect">
                                  <p:stCondLst>
                                    <p:cond delay="20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63" presetClass="path" presetSubtype="0" decel="100000" fill="hold" nodeType="withEffect">
                                  <p:stCondLst>
                                    <p:cond delay="200"/>
                                  </p:stCondLst>
                                  <p:childTnLst>
                                    <p:animMotion origin="layout" path="M -4.375E-6 4.44444E-6 L -0.00052 0.07106 " pathEditMode="relative" rAng="0" ptsTypes="AA">
                                      <p:cBhvr>
                                        <p:cTn id="89" dur="500" spd="-100000" fill="hold"/>
                                        <p:tgtEl>
                                          <p:spTgt spid="15"/>
                                        </p:tgtEl>
                                        <p:attrNameLst>
                                          <p:attrName>ppt_x</p:attrName>
                                          <p:attrName>ppt_y</p:attrName>
                                        </p:attrNameLst>
                                      </p:cBhvr>
                                      <p:rCtr x="-26" y="3542"/>
                                    </p:animMotion>
                                  </p:childTnLst>
                                </p:cTn>
                              </p:par>
                              <p:par>
                                <p:cTn id="90" presetID="10" presetClass="entr" presetSubtype="0" fill="hold" grpId="0" nodeType="withEffect">
                                  <p:stCondLst>
                                    <p:cond delay="20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63" presetClass="path" presetSubtype="0" decel="100000" fill="hold" grpId="1" nodeType="withEffect">
                                  <p:stCondLst>
                                    <p:cond delay="200"/>
                                  </p:stCondLst>
                                  <p:childTnLst>
                                    <p:animMotion origin="layout" path="M -4.375E-6 4.44444E-6 L -0.00052 0.07106 " pathEditMode="relative" rAng="0" ptsTypes="AA">
                                      <p:cBhvr>
                                        <p:cTn id="94" dur="500" spd="-100000" fill="hold"/>
                                        <p:tgtEl>
                                          <p:spTgt spid="46"/>
                                        </p:tgtEl>
                                        <p:attrNameLst>
                                          <p:attrName>ppt_x</p:attrName>
                                          <p:attrName>ppt_y</p:attrName>
                                        </p:attrNameLst>
                                      </p:cBhvr>
                                      <p:rCtr x="-26" y="3542"/>
                                    </p:animMotion>
                                  </p:childTnLst>
                                </p:cTn>
                              </p:par>
                              <p:par>
                                <p:cTn id="95" presetID="10" presetClass="entr" presetSubtype="0" fill="hold" grpId="0" nodeType="withEffect">
                                  <p:stCondLst>
                                    <p:cond delay="300"/>
                                  </p:stCondLst>
                                  <p:childTnLst>
                                    <p:set>
                                      <p:cBhvr>
                                        <p:cTn id="96" dur="1" fill="hold">
                                          <p:stCondLst>
                                            <p:cond delay="0"/>
                                          </p:stCondLst>
                                        </p:cTn>
                                        <p:tgtEl>
                                          <p:spTgt spid="42"/>
                                        </p:tgtEl>
                                        <p:attrNameLst>
                                          <p:attrName>style.visibility</p:attrName>
                                        </p:attrNameLst>
                                      </p:cBhvr>
                                      <p:to>
                                        <p:strVal val="visible"/>
                                      </p:to>
                                    </p:set>
                                    <p:animEffect transition="in" filter="fade">
                                      <p:cBhvr>
                                        <p:cTn id="97" dur="500"/>
                                        <p:tgtEl>
                                          <p:spTgt spid="42"/>
                                        </p:tgtEl>
                                      </p:cBhvr>
                                    </p:animEffect>
                                  </p:childTnLst>
                                </p:cTn>
                              </p:par>
                              <p:par>
                                <p:cTn id="98" presetID="63" presetClass="path" presetSubtype="0" decel="100000" fill="hold" grpId="1" nodeType="withEffect">
                                  <p:stCondLst>
                                    <p:cond delay="300"/>
                                  </p:stCondLst>
                                  <p:childTnLst>
                                    <p:animMotion origin="layout" path="M -4.375E-6 4.44444E-6 L -0.00052 0.07106 " pathEditMode="relative" rAng="0" ptsTypes="AA">
                                      <p:cBhvr>
                                        <p:cTn id="99" dur="500" spd="-100000" fill="hold"/>
                                        <p:tgtEl>
                                          <p:spTgt spid="42"/>
                                        </p:tgtEl>
                                        <p:attrNameLst>
                                          <p:attrName>ppt_x</p:attrName>
                                          <p:attrName>ppt_y</p:attrName>
                                        </p:attrNameLst>
                                      </p:cBhvr>
                                      <p:rCtr x="-26" y="3542"/>
                                    </p:animMotion>
                                  </p:childTnLst>
                                </p:cTn>
                              </p:par>
                              <p:par>
                                <p:cTn id="100" presetID="10" presetClass="entr" presetSubtype="0" fill="hold" nodeType="withEffect">
                                  <p:stCondLst>
                                    <p:cond delay="40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500"/>
                                        <p:tgtEl>
                                          <p:spTgt spid="17"/>
                                        </p:tgtEl>
                                      </p:cBhvr>
                                    </p:animEffect>
                                  </p:childTnLst>
                                </p:cTn>
                              </p:par>
                              <p:par>
                                <p:cTn id="103" presetID="63" presetClass="path" presetSubtype="0" decel="100000" fill="hold" nodeType="withEffect">
                                  <p:stCondLst>
                                    <p:cond delay="400"/>
                                  </p:stCondLst>
                                  <p:childTnLst>
                                    <p:animMotion origin="layout" path="M -4.375E-6 4.44444E-6 L -0.00052 0.07106 " pathEditMode="relative" rAng="0" ptsTypes="AA">
                                      <p:cBhvr>
                                        <p:cTn id="104" dur="500" spd="-100000" fill="hold"/>
                                        <p:tgtEl>
                                          <p:spTgt spid="17"/>
                                        </p:tgtEl>
                                        <p:attrNameLst>
                                          <p:attrName>ppt_x</p:attrName>
                                          <p:attrName>ppt_y</p:attrName>
                                        </p:attrNameLst>
                                      </p:cBhvr>
                                      <p:rCtr x="-26" y="3542"/>
                                    </p:animMotion>
                                  </p:childTnLst>
                                </p:cTn>
                              </p:par>
                              <p:par>
                                <p:cTn id="105" presetID="10" presetClass="entr" presetSubtype="0" fill="hold" grpId="0" nodeType="withEffect">
                                  <p:stCondLst>
                                    <p:cond delay="40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par>
                                <p:cTn id="108" presetID="63" presetClass="path" presetSubtype="0" decel="100000" fill="hold" grpId="1" nodeType="withEffect">
                                  <p:stCondLst>
                                    <p:cond delay="400"/>
                                  </p:stCondLst>
                                  <p:childTnLst>
                                    <p:animMotion origin="layout" path="M -4.375E-6 4.44444E-6 L -0.00052 0.07106 " pathEditMode="relative" rAng="0" ptsTypes="AA">
                                      <p:cBhvr>
                                        <p:cTn id="109" dur="500" spd="-100000" fill="hold"/>
                                        <p:tgtEl>
                                          <p:spTgt spid="47"/>
                                        </p:tgtEl>
                                        <p:attrNameLst>
                                          <p:attrName>ppt_x</p:attrName>
                                          <p:attrName>ppt_y</p:attrName>
                                        </p:attrNameLst>
                                      </p:cBhvr>
                                      <p:rCtr x="-26" y="3542"/>
                                    </p:animMotion>
                                  </p:childTnLst>
                                </p:cTn>
                              </p:par>
                              <p:par>
                                <p:cTn id="110" presetID="10" presetClass="entr" presetSubtype="0" fill="hold" nodeType="withEffect">
                                  <p:stCondLst>
                                    <p:cond delay="200"/>
                                  </p:stCondLst>
                                  <p:childTnLst>
                                    <p:set>
                                      <p:cBhvr>
                                        <p:cTn id="111" dur="1" fill="hold">
                                          <p:stCondLst>
                                            <p:cond delay="0"/>
                                          </p:stCondLst>
                                        </p:cTn>
                                        <p:tgtEl>
                                          <p:spTgt spid="92"/>
                                        </p:tgtEl>
                                        <p:attrNameLst>
                                          <p:attrName>style.visibility</p:attrName>
                                        </p:attrNameLst>
                                      </p:cBhvr>
                                      <p:to>
                                        <p:strVal val="visible"/>
                                      </p:to>
                                    </p:set>
                                    <p:animEffect transition="in" filter="fade">
                                      <p:cBhvr>
                                        <p:cTn id="112" dur="500"/>
                                        <p:tgtEl>
                                          <p:spTgt spid="92"/>
                                        </p:tgtEl>
                                      </p:cBhvr>
                                    </p:animEffect>
                                  </p:childTnLst>
                                </p:cTn>
                              </p:par>
                              <p:par>
                                <p:cTn id="113" presetID="63" presetClass="path" presetSubtype="0" decel="100000" fill="hold" nodeType="withEffect">
                                  <p:stCondLst>
                                    <p:cond delay="200"/>
                                  </p:stCondLst>
                                  <p:childTnLst>
                                    <p:animMotion origin="layout" path="M 2.29167E-6 -3.7037E-7 L -0.00052 0.07107 " pathEditMode="relative" rAng="0" ptsTypes="AA">
                                      <p:cBhvr>
                                        <p:cTn id="114" dur="500" spd="-100000" fill="hold"/>
                                        <p:tgtEl>
                                          <p:spTgt spid="92"/>
                                        </p:tgtEl>
                                        <p:attrNameLst>
                                          <p:attrName>ppt_x</p:attrName>
                                          <p:attrName>ppt_y</p:attrName>
                                        </p:attrNameLst>
                                      </p:cBhvr>
                                      <p:rCtr x="-26" y="3542"/>
                                    </p:animMotion>
                                  </p:childTnLst>
                                </p:cTn>
                              </p:par>
                              <p:par>
                                <p:cTn id="115" presetID="10" presetClass="entr" presetSubtype="0" fill="hold" nodeType="withEffect">
                                  <p:stCondLst>
                                    <p:cond delay="300"/>
                                  </p:stCondLst>
                                  <p:childTnLst>
                                    <p:set>
                                      <p:cBhvr>
                                        <p:cTn id="116" dur="1" fill="hold">
                                          <p:stCondLst>
                                            <p:cond delay="0"/>
                                          </p:stCondLst>
                                        </p:cTn>
                                        <p:tgtEl>
                                          <p:spTgt spid="95"/>
                                        </p:tgtEl>
                                        <p:attrNameLst>
                                          <p:attrName>style.visibility</p:attrName>
                                        </p:attrNameLst>
                                      </p:cBhvr>
                                      <p:to>
                                        <p:strVal val="visible"/>
                                      </p:to>
                                    </p:set>
                                    <p:animEffect transition="in" filter="fade">
                                      <p:cBhvr>
                                        <p:cTn id="117" dur="500"/>
                                        <p:tgtEl>
                                          <p:spTgt spid="95"/>
                                        </p:tgtEl>
                                      </p:cBhvr>
                                    </p:animEffect>
                                  </p:childTnLst>
                                </p:cTn>
                              </p:par>
                              <p:par>
                                <p:cTn id="118" presetID="63" presetClass="path" presetSubtype="0" decel="100000" fill="hold" nodeType="withEffect">
                                  <p:stCondLst>
                                    <p:cond delay="300"/>
                                  </p:stCondLst>
                                  <p:childTnLst>
                                    <p:animMotion origin="layout" path="M 2.29167E-6 -7.40741E-7 L -0.00052 0.07107 " pathEditMode="relative" rAng="0" ptsTypes="AA">
                                      <p:cBhvr>
                                        <p:cTn id="119" dur="500" spd="-100000" fill="hold"/>
                                        <p:tgtEl>
                                          <p:spTgt spid="95"/>
                                        </p:tgtEl>
                                        <p:attrNameLst>
                                          <p:attrName>ppt_x</p:attrName>
                                          <p:attrName>ppt_y</p:attrName>
                                        </p:attrNameLst>
                                      </p:cBhvr>
                                      <p:rCtr x="-26" y="3542"/>
                                    </p:animMotion>
                                  </p:childTnLst>
                                </p:cTn>
                              </p:par>
                              <p:par>
                                <p:cTn id="120" presetID="10" presetClass="entr" presetSubtype="0" fill="hold" nodeType="withEffect">
                                  <p:stCondLst>
                                    <p:cond delay="40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63" presetClass="path" presetSubtype="0" decel="100000" fill="hold" nodeType="withEffect">
                                  <p:stCondLst>
                                    <p:cond delay="400"/>
                                  </p:stCondLst>
                                  <p:childTnLst>
                                    <p:animMotion origin="layout" path="M 2.29167E-6 3.7037E-7 L -0.00052 0.07106 " pathEditMode="relative" rAng="0" ptsTypes="AA">
                                      <p:cBhvr>
                                        <p:cTn id="124" dur="500" spd="-100000" fill="hold"/>
                                        <p:tgtEl>
                                          <p:spTgt spid="80"/>
                                        </p:tgtEl>
                                        <p:attrNameLst>
                                          <p:attrName>ppt_x</p:attrName>
                                          <p:attrName>ppt_y</p:attrName>
                                        </p:attrNameLst>
                                      </p:cBhvr>
                                      <p:rCtr x="-26" y="3542"/>
                                    </p:animMotion>
                                  </p:childTnLst>
                                </p:cTn>
                              </p:par>
                              <p:par>
                                <p:cTn id="125" presetID="10" presetClass="entr" presetSubtype="0" fill="hold" nodeType="withEffect">
                                  <p:stCondLst>
                                    <p:cond delay="300"/>
                                  </p:stCondLst>
                                  <p:childTnLst>
                                    <p:set>
                                      <p:cBhvr>
                                        <p:cTn id="126" dur="1" fill="hold">
                                          <p:stCondLst>
                                            <p:cond delay="0"/>
                                          </p:stCondLst>
                                        </p:cTn>
                                        <p:tgtEl>
                                          <p:spTgt spid="98"/>
                                        </p:tgtEl>
                                        <p:attrNameLst>
                                          <p:attrName>style.visibility</p:attrName>
                                        </p:attrNameLst>
                                      </p:cBhvr>
                                      <p:to>
                                        <p:strVal val="visible"/>
                                      </p:to>
                                    </p:set>
                                    <p:animEffect transition="in" filter="fade">
                                      <p:cBhvr>
                                        <p:cTn id="127" dur="500"/>
                                        <p:tgtEl>
                                          <p:spTgt spid="98"/>
                                        </p:tgtEl>
                                      </p:cBhvr>
                                    </p:animEffect>
                                  </p:childTnLst>
                                </p:cTn>
                              </p:par>
                              <p:par>
                                <p:cTn id="128" presetID="63" presetClass="path" presetSubtype="0" decel="100000" fill="hold" nodeType="withEffect">
                                  <p:stCondLst>
                                    <p:cond delay="300"/>
                                  </p:stCondLst>
                                  <p:childTnLst>
                                    <p:animMotion origin="layout" path="M 4.16667E-7 -7.40741E-7 L -0.00052 0.07107 " pathEditMode="relative" rAng="0" ptsTypes="AA">
                                      <p:cBhvr>
                                        <p:cTn id="129" dur="500" spd="-100000" fill="hold"/>
                                        <p:tgtEl>
                                          <p:spTgt spid="98"/>
                                        </p:tgtEl>
                                        <p:attrNameLst>
                                          <p:attrName>ppt_x</p:attrName>
                                          <p:attrName>ppt_y</p:attrName>
                                        </p:attrNameLst>
                                      </p:cBhvr>
                                      <p:rCtr x="-26" y="3542"/>
                                    </p:animMotion>
                                  </p:childTnLst>
                                </p:cTn>
                              </p:par>
                              <p:par>
                                <p:cTn id="130" presetID="10" presetClass="entr" presetSubtype="0" fill="hold" grpId="0" nodeType="withEffect">
                                  <p:stCondLst>
                                    <p:cond delay="100"/>
                                  </p:stCondLst>
                                  <p:childTnLst>
                                    <p:set>
                                      <p:cBhvr>
                                        <p:cTn id="131" dur="1" fill="hold">
                                          <p:stCondLst>
                                            <p:cond delay="0"/>
                                          </p:stCondLst>
                                        </p:cTn>
                                        <p:tgtEl>
                                          <p:spTgt spid="60"/>
                                        </p:tgtEl>
                                        <p:attrNameLst>
                                          <p:attrName>style.visibility</p:attrName>
                                        </p:attrNameLst>
                                      </p:cBhvr>
                                      <p:to>
                                        <p:strVal val="visible"/>
                                      </p:to>
                                    </p:set>
                                    <p:animEffect transition="in" filter="fade">
                                      <p:cBhvr>
                                        <p:cTn id="132" dur="500"/>
                                        <p:tgtEl>
                                          <p:spTgt spid="60"/>
                                        </p:tgtEl>
                                      </p:cBhvr>
                                    </p:animEffect>
                                  </p:childTnLst>
                                </p:cTn>
                              </p:par>
                              <p:par>
                                <p:cTn id="133" presetID="63" presetClass="path" presetSubtype="0" decel="100000" fill="hold" grpId="1" nodeType="withEffect">
                                  <p:stCondLst>
                                    <p:cond delay="100"/>
                                  </p:stCondLst>
                                  <p:childTnLst>
                                    <p:animMotion origin="layout" path="M 4.16667E-7 -4.07407E-6 L -0.00052 0.07107 " pathEditMode="relative" rAng="0" ptsTypes="AA">
                                      <p:cBhvr>
                                        <p:cTn id="134" dur="500" spd="-100000" fill="hold"/>
                                        <p:tgtEl>
                                          <p:spTgt spid="60"/>
                                        </p:tgtEl>
                                        <p:attrNameLst>
                                          <p:attrName>ppt_x</p:attrName>
                                          <p:attrName>ppt_y</p:attrName>
                                        </p:attrNameLst>
                                      </p:cBhvr>
                                      <p:rCtr x="-26" y="3542"/>
                                    </p:animMotion>
                                  </p:childTnLst>
                                </p:cTn>
                              </p:par>
                              <p:par>
                                <p:cTn id="135" presetID="10" presetClass="entr" presetSubtype="0" fill="hold" grpId="0" nodeType="withEffect">
                                  <p:stCondLst>
                                    <p:cond delay="100"/>
                                  </p:stCondLst>
                                  <p:childTnLst>
                                    <p:set>
                                      <p:cBhvr>
                                        <p:cTn id="136" dur="1" fill="hold">
                                          <p:stCondLst>
                                            <p:cond delay="0"/>
                                          </p:stCondLst>
                                        </p:cTn>
                                        <p:tgtEl>
                                          <p:spTgt spid="62"/>
                                        </p:tgtEl>
                                        <p:attrNameLst>
                                          <p:attrName>style.visibility</p:attrName>
                                        </p:attrNameLst>
                                      </p:cBhvr>
                                      <p:to>
                                        <p:strVal val="visible"/>
                                      </p:to>
                                    </p:set>
                                    <p:animEffect transition="in" filter="fade">
                                      <p:cBhvr>
                                        <p:cTn id="137" dur="500"/>
                                        <p:tgtEl>
                                          <p:spTgt spid="62"/>
                                        </p:tgtEl>
                                      </p:cBhvr>
                                    </p:animEffect>
                                  </p:childTnLst>
                                </p:cTn>
                              </p:par>
                              <p:par>
                                <p:cTn id="138" presetID="63" presetClass="path" presetSubtype="0" decel="100000" fill="hold" grpId="1" nodeType="withEffect">
                                  <p:stCondLst>
                                    <p:cond delay="100"/>
                                  </p:stCondLst>
                                  <p:childTnLst>
                                    <p:animMotion origin="layout" path="M -8.33333E-7 -4.07407E-6 L -0.00052 0.07107 " pathEditMode="relative" rAng="0" ptsTypes="AA">
                                      <p:cBhvr>
                                        <p:cTn id="139" dur="500" spd="-100000" fill="hold"/>
                                        <p:tgtEl>
                                          <p:spTgt spid="62"/>
                                        </p:tgtEl>
                                        <p:attrNameLst>
                                          <p:attrName>ppt_x</p:attrName>
                                          <p:attrName>ppt_y</p:attrName>
                                        </p:attrNameLst>
                                      </p:cBhvr>
                                      <p:rCtr x="-26" y="3542"/>
                                    </p:animMotion>
                                  </p:childTnLst>
                                </p:cTn>
                              </p:par>
                            </p:childTnLst>
                          </p:cTn>
                        </p:par>
                        <p:par>
                          <p:cTn id="140" fill="hold">
                            <p:stCondLst>
                              <p:cond delay="1000"/>
                            </p:stCondLst>
                            <p:childTnLst>
                              <p:par>
                                <p:cTn id="141" presetID="9" presetClass="emph" presetSubtype="0" grpId="0" nodeType="afterEffect">
                                  <p:stCondLst>
                                    <p:cond delay="0"/>
                                  </p:stCondLst>
                                  <p:childTnLst>
                                    <p:set>
                                      <p:cBhvr>
                                        <p:cTn id="142" dur="indefinite"/>
                                        <p:tgtEl>
                                          <p:spTgt spid="57"/>
                                        </p:tgtEl>
                                        <p:attrNameLst>
                                          <p:attrName>style.opacity</p:attrName>
                                        </p:attrNameLst>
                                      </p:cBhvr>
                                      <p:to>
                                        <p:strVal val="0.5"/>
                                      </p:to>
                                    </p:set>
                                    <p:animEffect filter="image" prLst="opacity: 0.5">
                                      <p:cBhvr rctx="IE">
                                        <p:cTn id="143" dur="indefinite"/>
                                        <p:tgtEl>
                                          <p:spTgt spid="57"/>
                                        </p:tgtEl>
                                      </p:cBhvr>
                                    </p:animEffect>
                                  </p:childTnLst>
                                </p:cTn>
                              </p:par>
                              <p:par>
                                <p:cTn id="144" presetID="9" presetClass="emph" presetSubtype="0" grpId="0" nodeType="withEffect">
                                  <p:stCondLst>
                                    <p:cond delay="0"/>
                                  </p:stCondLst>
                                  <p:childTnLst>
                                    <p:set>
                                      <p:cBhvr>
                                        <p:cTn id="145" dur="indefinite"/>
                                        <p:tgtEl>
                                          <p:spTgt spid="2"/>
                                        </p:tgtEl>
                                        <p:attrNameLst>
                                          <p:attrName>style.opacity</p:attrName>
                                        </p:attrNameLst>
                                      </p:cBhvr>
                                      <p:to>
                                        <p:strVal val="0.5"/>
                                      </p:to>
                                    </p:set>
                                    <p:animEffect filter="image" prLst="opacity: 0.5">
                                      <p:cBhvr rctx="IE">
                                        <p:cTn id="146" dur="indefinite"/>
                                        <p:tgtEl>
                                          <p:spTgt spid="2"/>
                                        </p:tgtEl>
                                      </p:cBhvr>
                                    </p:animEffect>
                                  </p:childTnLst>
                                </p:cTn>
                              </p:par>
                              <p:par>
                                <p:cTn id="147" presetID="9" presetClass="emph" presetSubtype="0" grpId="0" nodeType="withEffect">
                                  <p:stCondLst>
                                    <p:cond delay="0"/>
                                  </p:stCondLst>
                                  <p:childTnLst>
                                    <p:set>
                                      <p:cBhvr>
                                        <p:cTn id="148" dur="indefinite"/>
                                        <p:tgtEl>
                                          <p:spTgt spid="3"/>
                                        </p:tgtEl>
                                        <p:attrNameLst>
                                          <p:attrName>style.opacity</p:attrName>
                                        </p:attrNameLst>
                                      </p:cBhvr>
                                      <p:to>
                                        <p:strVal val="0.5"/>
                                      </p:to>
                                    </p:set>
                                    <p:animEffect filter="image" prLst="opacity: 0.5">
                                      <p:cBhvr rctx="IE">
                                        <p:cTn id="149" dur="indefinite"/>
                                        <p:tgtEl>
                                          <p:spTgt spid="3"/>
                                        </p:tgtEl>
                                      </p:cBhvr>
                                    </p:animEffect>
                                  </p:childTnLst>
                                </p:cTn>
                              </p:par>
                              <p:par>
                                <p:cTn id="150" presetID="9" presetClass="emph" presetSubtype="0" grpId="0" nodeType="withEffect">
                                  <p:stCondLst>
                                    <p:cond delay="0"/>
                                  </p:stCondLst>
                                  <p:childTnLst>
                                    <p:set>
                                      <p:cBhvr>
                                        <p:cTn id="151" dur="indefinite"/>
                                        <p:tgtEl>
                                          <p:spTgt spid="54"/>
                                        </p:tgtEl>
                                        <p:attrNameLst>
                                          <p:attrName>style.opacity</p:attrName>
                                        </p:attrNameLst>
                                      </p:cBhvr>
                                      <p:to>
                                        <p:strVal val="0.5"/>
                                      </p:to>
                                    </p:set>
                                    <p:animEffect filter="image" prLst="opacity: 0.5">
                                      <p:cBhvr rctx="IE">
                                        <p:cTn id="152" dur="indefinite"/>
                                        <p:tgtEl>
                                          <p:spTgt spid="54"/>
                                        </p:tgtEl>
                                      </p:cBhvr>
                                    </p:animEffect>
                                  </p:childTnLst>
                                </p:cTn>
                              </p:par>
                              <p:par>
                                <p:cTn id="153" presetID="9" presetClass="emph" presetSubtype="0" grpId="2" nodeType="withEffect">
                                  <p:stCondLst>
                                    <p:cond delay="0"/>
                                  </p:stCondLst>
                                  <p:childTnLst>
                                    <p:set>
                                      <p:cBhvr>
                                        <p:cTn id="154" dur="indefinite"/>
                                        <p:tgtEl>
                                          <p:spTgt spid="34"/>
                                        </p:tgtEl>
                                        <p:attrNameLst>
                                          <p:attrName>style.opacity</p:attrName>
                                        </p:attrNameLst>
                                      </p:cBhvr>
                                      <p:to>
                                        <p:strVal val="0.5"/>
                                      </p:to>
                                    </p:set>
                                    <p:animEffect filter="image" prLst="opacity: 0.5">
                                      <p:cBhvr rctx="IE">
                                        <p:cTn id="155" dur="indefinite"/>
                                        <p:tgtEl>
                                          <p:spTgt spid="34"/>
                                        </p:tgtEl>
                                      </p:cBhvr>
                                    </p:animEffect>
                                  </p:childTnLst>
                                </p:cTn>
                              </p:par>
                              <p:par>
                                <p:cTn id="156" presetID="9" presetClass="emph" presetSubtype="0" grpId="2" nodeType="withEffect">
                                  <p:stCondLst>
                                    <p:cond delay="0"/>
                                  </p:stCondLst>
                                  <p:childTnLst>
                                    <p:set>
                                      <p:cBhvr>
                                        <p:cTn id="157" dur="indefinite"/>
                                        <p:tgtEl>
                                          <p:spTgt spid="4"/>
                                        </p:tgtEl>
                                        <p:attrNameLst>
                                          <p:attrName>style.opacity</p:attrName>
                                        </p:attrNameLst>
                                      </p:cBhvr>
                                      <p:to>
                                        <p:strVal val="0.5"/>
                                      </p:to>
                                    </p:set>
                                    <p:animEffect filter="image" prLst="opacity: 0.5">
                                      <p:cBhvr rctx="IE">
                                        <p:cTn id="158" dur="indefinite"/>
                                        <p:tgtEl>
                                          <p:spTgt spid="4"/>
                                        </p:tgtEl>
                                      </p:cBhvr>
                                    </p:animEffect>
                                  </p:childTnLst>
                                </p:cTn>
                              </p:par>
                              <p:par>
                                <p:cTn id="159" presetID="9" presetClass="emph" presetSubtype="0" grpId="2" nodeType="withEffect">
                                  <p:stCondLst>
                                    <p:cond delay="0"/>
                                  </p:stCondLst>
                                  <p:childTnLst>
                                    <p:set>
                                      <p:cBhvr>
                                        <p:cTn id="160" dur="indefinite"/>
                                        <p:tgtEl>
                                          <p:spTgt spid="27"/>
                                        </p:tgtEl>
                                        <p:attrNameLst>
                                          <p:attrName>style.opacity</p:attrName>
                                        </p:attrNameLst>
                                      </p:cBhvr>
                                      <p:to>
                                        <p:strVal val="0.5"/>
                                      </p:to>
                                    </p:set>
                                    <p:animEffect filter="image" prLst="opacity: 0.5">
                                      <p:cBhvr rctx="IE">
                                        <p:cTn id="161" dur="indefinite"/>
                                        <p:tgtEl>
                                          <p:spTgt spid="27"/>
                                        </p:tgtEl>
                                      </p:cBhvr>
                                    </p:animEffect>
                                  </p:childTnLst>
                                </p:cTn>
                              </p:par>
                              <p:par>
                                <p:cTn id="162" presetID="9" presetClass="emph" presetSubtype="0" grpId="2" nodeType="withEffect">
                                  <p:stCondLst>
                                    <p:cond delay="0"/>
                                  </p:stCondLst>
                                  <p:childTnLst>
                                    <p:set>
                                      <p:cBhvr>
                                        <p:cTn id="163" dur="indefinite"/>
                                        <p:tgtEl>
                                          <p:spTgt spid="6"/>
                                        </p:tgtEl>
                                        <p:attrNameLst>
                                          <p:attrName>style.opacity</p:attrName>
                                        </p:attrNameLst>
                                      </p:cBhvr>
                                      <p:to>
                                        <p:strVal val="0.5"/>
                                      </p:to>
                                    </p:set>
                                    <p:animEffect filter="image" prLst="opacity: 0.5">
                                      <p:cBhvr rctx="IE">
                                        <p:cTn id="164" dur="indefinite"/>
                                        <p:tgtEl>
                                          <p:spTgt spid="6"/>
                                        </p:tgtEl>
                                      </p:cBhvr>
                                    </p:animEffect>
                                  </p:childTnLst>
                                </p:cTn>
                              </p:par>
                              <p:par>
                                <p:cTn id="165" presetID="9" presetClass="emph" presetSubtype="0" grpId="2" nodeType="withEffect">
                                  <p:stCondLst>
                                    <p:cond delay="0"/>
                                  </p:stCondLst>
                                  <p:childTnLst>
                                    <p:set>
                                      <p:cBhvr>
                                        <p:cTn id="166" dur="indefinite"/>
                                        <p:tgtEl>
                                          <p:spTgt spid="5"/>
                                        </p:tgtEl>
                                        <p:attrNameLst>
                                          <p:attrName>style.opacity</p:attrName>
                                        </p:attrNameLst>
                                      </p:cBhvr>
                                      <p:to>
                                        <p:strVal val="0.5"/>
                                      </p:to>
                                    </p:set>
                                    <p:animEffect filter="image" prLst="opacity: 0.5">
                                      <p:cBhvr rctx="IE">
                                        <p:cTn id="167" dur="indefinite"/>
                                        <p:tgtEl>
                                          <p:spTgt spid="5"/>
                                        </p:tgtEl>
                                      </p:cBhvr>
                                    </p:animEffect>
                                  </p:childTnLst>
                                </p:cTn>
                              </p:par>
                              <p:par>
                                <p:cTn id="168" presetID="9" presetClass="emph" presetSubtype="0" nodeType="withEffect">
                                  <p:stCondLst>
                                    <p:cond delay="0"/>
                                  </p:stCondLst>
                                  <p:childTnLst>
                                    <p:set>
                                      <p:cBhvr>
                                        <p:cTn id="169" dur="indefinite"/>
                                        <p:tgtEl>
                                          <p:spTgt spid="41"/>
                                        </p:tgtEl>
                                        <p:attrNameLst>
                                          <p:attrName>style.opacity</p:attrName>
                                        </p:attrNameLst>
                                      </p:cBhvr>
                                      <p:to>
                                        <p:strVal val="0.5"/>
                                      </p:to>
                                    </p:set>
                                    <p:animEffect filter="image" prLst="opacity: 0.5">
                                      <p:cBhvr rctx="IE">
                                        <p:cTn id="170" dur="indefinite"/>
                                        <p:tgtEl>
                                          <p:spTgt spid="41"/>
                                        </p:tgtEl>
                                      </p:cBhvr>
                                    </p:animEffect>
                                  </p:childTnLst>
                                </p:cTn>
                              </p:par>
                              <p:par>
                                <p:cTn id="171" presetID="9" presetClass="emph" presetSubtype="0" nodeType="withEffect">
                                  <p:stCondLst>
                                    <p:cond delay="0"/>
                                  </p:stCondLst>
                                  <p:childTnLst>
                                    <p:set>
                                      <p:cBhvr>
                                        <p:cTn id="172" dur="indefinite"/>
                                        <p:tgtEl>
                                          <p:spTgt spid="32"/>
                                        </p:tgtEl>
                                        <p:attrNameLst>
                                          <p:attrName>style.opacity</p:attrName>
                                        </p:attrNameLst>
                                      </p:cBhvr>
                                      <p:to>
                                        <p:strVal val="0.5"/>
                                      </p:to>
                                    </p:set>
                                    <p:animEffect filter="image" prLst="opacity: 0.5">
                                      <p:cBhvr rctx="IE">
                                        <p:cTn id="173" dur="indefinite"/>
                                        <p:tgtEl>
                                          <p:spTgt spid="32"/>
                                        </p:tgtEl>
                                      </p:cBhvr>
                                    </p:animEffect>
                                  </p:childTnLst>
                                </p:cTn>
                              </p:par>
                              <p:par>
                                <p:cTn id="174" presetID="9" presetClass="emph" presetSubtype="0" nodeType="withEffect">
                                  <p:stCondLst>
                                    <p:cond delay="0"/>
                                  </p:stCondLst>
                                  <p:childTnLst>
                                    <p:set>
                                      <p:cBhvr>
                                        <p:cTn id="175" dur="indefinite"/>
                                        <p:tgtEl>
                                          <p:spTgt spid="33"/>
                                        </p:tgtEl>
                                        <p:attrNameLst>
                                          <p:attrName>style.opacity</p:attrName>
                                        </p:attrNameLst>
                                      </p:cBhvr>
                                      <p:to>
                                        <p:strVal val="0.5"/>
                                      </p:to>
                                    </p:set>
                                    <p:animEffect filter="image" prLst="opacity: 0.5">
                                      <p:cBhvr rctx="IE">
                                        <p:cTn id="176" dur="indefinite"/>
                                        <p:tgtEl>
                                          <p:spTgt spid="33"/>
                                        </p:tgtEl>
                                      </p:cBhvr>
                                    </p:animEffect>
                                  </p:childTnLst>
                                </p:cTn>
                              </p:par>
                              <p:par>
                                <p:cTn id="177" presetID="9" presetClass="emph" presetSubtype="0" nodeType="withEffect">
                                  <p:stCondLst>
                                    <p:cond delay="0"/>
                                  </p:stCondLst>
                                  <p:childTnLst>
                                    <p:set>
                                      <p:cBhvr>
                                        <p:cTn id="178" dur="indefinite"/>
                                        <p:tgtEl>
                                          <p:spTgt spid="37"/>
                                        </p:tgtEl>
                                        <p:attrNameLst>
                                          <p:attrName>style.opacity</p:attrName>
                                        </p:attrNameLst>
                                      </p:cBhvr>
                                      <p:to>
                                        <p:strVal val="0.5"/>
                                      </p:to>
                                    </p:set>
                                    <p:animEffect filter="image" prLst="opacity: 0.5">
                                      <p:cBhvr rctx="IE">
                                        <p:cTn id="179" dur="indefinite"/>
                                        <p:tgtEl>
                                          <p:spTgt spid="37"/>
                                        </p:tgtEl>
                                      </p:cBhvr>
                                    </p:animEffect>
                                  </p:childTnLst>
                                </p:cTn>
                              </p:par>
                              <p:par>
                                <p:cTn id="180" presetID="9" presetClass="emph" presetSubtype="0" grpId="2" nodeType="withEffect">
                                  <p:stCondLst>
                                    <p:cond delay="0"/>
                                  </p:stCondLst>
                                  <p:childTnLst>
                                    <p:set>
                                      <p:cBhvr>
                                        <p:cTn id="181" dur="indefinite"/>
                                        <p:tgtEl>
                                          <p:spTgt spid="109"/>
                                        </p:tgtEl>
                                        <p:attrNameLst>
                                          <p:attrName>style.opacity</p:attrName>
                                        </p:attrNameLst>
                                      </p:cBhvr>
                                      <p:to>
                                        <p:strVal val="0.5"/>
                                      </p:to>
                                    </p:set>
                                    <p:animEffect filter="image" prLst="opacity: 0.5">
                                      <p:cBhvr rctx="IE">
                                        <p:cTn id="182" dur="indefinite"/>
                                        <p:tgtEl>
                                          <p:spTgt spid="109"/>
                                        </p:tgtEl>
                                      </p:cBhvr>
                                    </p:animEffect>
                                  </p:childTnLst>
                                </p:cTn>
                              </p:par>
                              <p:par>
                                <p:cTn id="183" presetID="9" presetClass="emph" presetSubtype="0" grpId="2" nodeType="withEffect">
                                  <p:stCondLst>
                                    <p:cond delay="0"/>
                                  </p:stCondLst>
                                  <p:childTnLst>
                                    <p:set>
                                      <p:cBhvr>
                                        <p:cTn id="184" dur="indefinite"/>
                                        <p:tgtEl>
                                          <p:spTgt spid="138"/>
                                        </p:tgtEl>
                                        <p:attrNameLst>
                                          <p:attrName>style.opacity</p:attrName>
                                        </p:attrNameLst>
                                      </p:cBhvr>
                                      <p:to>
                                        <p:strVal val="0.5"/>
                                      </p:to>
                                    </p:set>
                                    <p:animEffect filter="image" prLst="opacity: 0.5">
                                      <p:cBhvr rctx="IE">
                                        <p:cTn id="185" dur="indefinite"/>
                                        <p:tgtEl>
                                          <p:spTgt spid="138"/>
                                        </p:tgtEl>
                                      </p:cBhvr>
                                    </p:animEffect>
                                  </p:childTnLst>
                                </p:cTn>
                              </p:par>
                              <p:par>
                                <p:cTn id="186" presetID="9" presetClass="emph" presetSubtype="0" grpId="2" nodeType="withEffect">
                                  <p:stCondLst>
                                    <p:cond delay="0"/>
                                  </p:stCondLst>
                                  <p:childTnLst>
                                    <p:set>
                                      <p:cBhvr>
                                        <p:cTn id="187" dur="indefinite"/>
                                        <p:tgtEl>
                                          <p:spTgt spid="146"/>
                                        </p:tgtEl>
                                        <p:attrNameLst>
                                          <p:attrName>style.opacity</p:attrName>
                                        </p:attrNameLst>
                                      </p:cBhvr>
                                      <p:to>
                                        <p:strVal val="0.5"/>
                                      </p:to>
                                    </p:set>
                                    <p:animEffect filter="image" prLst="opacity: 0.5">
                                      <p:cBhvr rctx="IE">
                                        <p:cTn id="188" dur="indefinite"/>
                                        <p:tgtEl>
                                          <p:spTgt spid="146"/>
                                        </p:tgtEl>
                                      </p:cBhvr>
                                    </p:animEffect>
                                  </p:childTnLst>
                                </p:cTn>
                              </p:par>
                              <p:par>
                                <p:cTn id="189" presetID="9" presetClass="emph" presetSubtype="0" grpId="2" nodeType="withEffect">
                                  <p:stCondLst>
                                    <p:cond delay="0"/>
                                  </p:stCondLst>
                                  <p:childTnLst>
                                    <p:set>
                                      <p:cBhvr>
                                        <p:cTn id="190" dur="indefinite"/>
                                        <p:tgtEl>
                                          <p:spTgt spid="42"/>
                                        </p:tgtEl>
                                        <p:attrNameLst>
                                          <p:attrName>style.opacity</p:attrName>
                                        </p:attrNameLst>
                                      </p:cBhvr>
                                      <p:to>
                                        <p:strVal val="0.5"/>
                                      </p:to>
                                    </p:set>
                                    <p:animEffect filter="image" prLst="opacity: 0.5">
                                      <p:cBhvr rctx="IE">
                                        <p:cTn id="191" dur="indefinite"/>
                                        <p:tgtEl>
                                          <p:spTgt spid="42"/>
                                        </p:tgtEl>
                                      </p:cBhvr>
                                    </p:animEffect>
                                  </p:childTnLst>
                                </p:cTn>
                              </p:par>
                              <p:par>
                                <p:cTn id="192" presetID="9" presetClass="emph" presetSubtype="0" grpId="2" nodeType="withEffect">
                                  <p:stCondLst>
                                    <p:cond delay="0"/>
                                  </p:stCondLst>
                                  <p:childTnLst>
                                    <p:set>
                                      <p:cBhvr>
                                        <p:cTn id="193" dur="indefinite"/>
                                        <p:tgtEl>
                                          <p:spTgt spid="46"/>
                                        </p:tgtEl>
                                        <p:attrNameLst>
                                          <p:attrName>style.opacity</p:attrName>
                                        </p:attrNameLst>
                                      </p:cBhvr>
                                      <p:to>
                                        <p:strVal val="0.5"/>
                                      </p:to>
                                    </p:set>
                                    <p:animEffect filter="image" prLst="opacity: 0.5">
                                      <p:cBhvr rctx="IE">
                                        <p:cTn id="194" dur="indefinite"/>
                                        <p:tgtEl>
                                          <p:spTgt spid="46"/>
                                        </p:tgtEl>
                                      </p:cBhvr>
                                    </p:animEffect>
                                  </p:childTnLst>
                                </p:cTn>
                              </p:par>
                              <p:par>
                                <p:cTn id="195" presetID="9" presetClass="emph" presetSubtype="0" grpId="2" nodeType="withEffect">
                                  <p:stCondLst>
                                    <p:cond delay="0"/>
                                  </p:stCondLst>
                                  <p:childTnLst>
                                    <p:set>
                                      <p:cBhvr>
                                        <p:cTn id="196" dur="indefinite"/>
                                        <p:tgtEl>
                                          <p:spTgt spid="47"/>
                                        </p:tgtEl>
                                        <p:attrNameLst>
                                          <p:attrName>style.opacity</p:attrName>
                                        </p:attrNameLst>
                                      </p:cBhvr>
                                      <p:to>
                                        <p:strVal val="0.5"/>
                                      </p:to>
                                    </p:set>
                                    <p:animEffect filter="image" prLst="opacity: 0.5">
                                      <p:cBhvr rctx="IE">
                                        <p:cTn id="197" dur="indefinite"/>
                                        <p:tgtEl>
                                          <p:spTgt spid="47"/>
                                        </p:tgtEl>
                                      </p:cBhvr>
                                    </p:animEffect>
                                  </p:childTnLst>
                                </p:cTn>
                              </p:par>
                              <p:par>
                                <p:cTn id="198" presetID="9" presetClass="emph" presetSubtype="0" nodeType="withEffect">
                                  <p:stCondLst>
                                    <p:cond delay="0"/>
                                  </p:stCondLst>
                                  <p:childTnLst>
                                    <p:set>
                                      <p:cBhvr>
                                        <p:cTn id="199" dur="indefinite"/>
                                        <p:tgtEl>
                                          <p:spTgt spid="17"/>
                                        </p:tgtEl>
                                        <p:attrNameLst>
                                          <p:attrName>style.opacity</p:attrName>
                                        </p:attrNameLst>
                                      </p:cBhvr>
                                      <p:to>
                                        <p:strVal val="0.5"/>
                                      </p:to>
                                    </p:set>
                                    <p:animEffect filter="image" prLst="opacity: 0.5">
                                      <p:cBhvr rctx="IE">
                                        <p:cTn id="200" dur="indefinite"/>
                                        <p:tgtEl>
                                          <p:spTgt spid="17"/>
                                        </p:tgtEl>
                                      </p:cBhvr>
                                    </p:animEffect>
                                  </p:childTnLst>
                                </p:cTn>
                              </p:par>
                              <p:par>
                                <p:cTn id="201" presetID="9" presetClass="emph" presetSubtype="0" nodeType="withEffect">
                                  <p:stCondLst>
                                    <p:cond delay="0"/>
                                  </p:stCondLst>
                                  <p:childTnLst>
                                    <p:set>
                                      <p:cBhvr>
                                        <p:cTn id="202" dur="indefinite"/>
                                        <p:tgtEl>
                                          <p:spTgt spid="15"/>
                                        </p:tgtEl>
                                        <p:attrNameLst>
                                          <p:attrName>style.opacity</p:attrName>
                                        </p:attrNameLst>
                                      </p:cBhvr>
                                      <p:to>
                                        <p:strVal val="0.5"/>
                                      </p:to>
                                    </p:set>
                                    <p:animEffect filter="image" prLst="opacity: 0.5">
                                      <p:cBhvr rctx="IE">
                                        <p:cTn id="203" dur="indefinite"/>
                                        <p:tgtEl>
                                          <p:spTgt spid="15"/>
                                        </p:tgtEl>
                                      </p:cBhvr>
                                    </p:animEffect>
                                  </p:childTnLst>
                                </p:cTn>
                              </p:par>
                              <p:par>
                                <p:cTn id="204" presetID="9" presetClass="emph" presetSubtype="0" nodeType="withEffect">
                                  <p:stCondLst>
                                    <p:cond delay="0"/>
                                  </p:stCondLst>
                                  <p:childTnLst>
                                    <p:set>
                                      <p:cBhvr>
                                        <p:cTn id="205" dur="indefinite"/>
                                        <p:tgtEl>
                                          <p:spTgt spid="98"/>
                                        </p:tgtEl>
                                        <p:attrNameLst>
                                          <p:attrName>style.opacity</p:attrName>
                                        </p:attrNameLst>
                                      </p:cBhvr>
                                      <p:to>
                                        <p:strVal val="0.5"/>
                                      </p:to>
                                    </p:set>
                                    <p:animEffect filter="image" prLst="opacity: 0.5">
                                      <p:cBhvr rctx="IE">
                                        <p:cTn id="206" dur="indefinite"/>
                                        <p:tgtEl>
                                          <p:spTgt spid="98"/>
                                        </p:tgtEl>
                                      </p:cBhvr>
                                    </p:animEffect>
                                  </p:childTnLst>
                                </p:cTn>
                              </p:par>
                              <p:par>
                                <p:cTn id="207" presetID="9" presetClass="emph" presetSubtype="0" grpId="0" nodeType="withEffect">
                                  <p:stCondLst>
                                    <p:cond delay="0"/>
                                  </p:stCondLst>
                                  <p:childTnLst>
                                    <p:set>
                                      <p:cBhvr>
                                        <p:cTn id="208" dur="indefinite"/>
                                        <p:tgtEl>
                                          <p:spTgt spid="61"/>
                                        </p:tgtEl>
                                        <p:attrNameLst>
                                          <p:attrName>style.opacity</p:attrName>
                                        </p:attrNameLst>
                                      </p:cBhvr>
                                      <p:to>
                                        <p:strVal val="0.5"/>
                                      </p:to>
                                    </p:set>
                                    <p:animEffect filter="image" prLst="opacity: 0.5">
                                      <p:cBhvr rctx="IE">
                                        <p:cTn id="209" dur="indefinite"/>
                                        <p:tgtEl>
                                          <p:spTgt spid="61"/>
                                        </p:tgtEl>
                                      </p:cBhvr>
                                    </p:animEffect>
                                  </p:childTnLst>
                                </p:cTn>
                              </p:par>
                              <p:par>
                                <p:cTn id="210" presetID="9" presetClass="emph" presetSubtype="0" grpId="2" nodeType="withEffect">
                                  <p:stCondLst>
                                    <p:cond delay="0"/>
                                  </p:stCondLst>
                                  <p:childTnLst>
                                    <p:set>
                                      <p:cBhvr>
                                        <p:cTn id="211" dur="indefinite"/>
                                        <p:tgtEl>
                                          <p:spTgt spid="62"/>
                                        </p:tgtEl>
                                        <p:attrNameLst>
                                          <p:attrName>style.opacity</p:attrName>
                                        </p:attrNameLst>
                                      </p:cBhvr>
                                      <p:to>
                                        <p:strVal val="0.5"/>
                                      </p:to>
                                    </p:set>
                                    <p:animEffect filter="image" prLst="opacity: 0.5">
                                      <p:cBhvr rctx="IE">
                                        <p:cTn id="212" dur="indefinite"/>
                                        <p:tgtEl>
                                          <p:spTgt spid="62"/>
                                        </p:tgtEl>
                                      </p:cBhvr>
                                    </p:animEffect>
                                  </p:childTnLst>
                                </p:cTn>
                              </p:par>
                              <p:par>
                                <p:cTn id="213" presetID="9" presetClass="emph" presetSubtype="0" nodeType="withEffect">
                                  <p:stCondLst>
                                    <p:cond delay="0"/>
                                  </p:stCondLst>
                                  <p:childTnLst>
                                    <p:set>
                                      <p:cBhvr>
                                        <p:cTn id="214" dur="indefinite"/>
                                        <p:tgtEl>
                                          <p:spTgt spid="80"/>
                                        </p:tgtEl>
                                        <p:attrNameLst>
                                          <p:attrName>style.opacity</p:attrName>
                                        </p:attrNameLst>
                                      </p:cBhvr>
                                      <p:to>
                                        <p:strVal val="0.5"/>
                                      </p:to>
                                    </p:set>
                                    <p:animEffect filter="image" prLst="opacity: 0.5">
                                      <p:cBhvr rctx="IE">
                                        <p:cTn id="215" dur="indefinite"/>
                                        <p:tgtEl>
                                          <p:spTgt spid="80"/>
                                        </p:tgtEl>
                                      </p:cBhvr>
                                    </p:animEffect>
                                  </p:childTnLst>
                                </p:cTn>
                              </p:par>
                              <p:par>
                                <p:cTn id="216" presetID="9" presetClass="emph" presetSubtype="0" nodeType="withEffect">
                                  <p:stCondLst>
                                    <p:cond delay="0"/>
                                  </p:stCondLst>
                                  <p:childTnLst>
                                    <p:set>
                                      <p:cBhvr>
                                        <p:cTn id="217" dur="indefinite"/>
                                        <p:tgtEl>
                                          <p:spTgt spid="95"/>
                                        </p:tgtEl>
                                        <p:attrNameLst>
                                          <p:attrName>style.opacity</p:attrName>
                                        </p:attrNameLst>
                                      </p:cBhvr>
                                      <p:to>
                                        <p:strVal val="0.5"/>
                                      </p:to>
                                    </p:set>
                                    <p:animEffect filter="image" prLst="opacity: 0.5">
                                      <p:cBhvr rctx="IE">
                                        <p:cTn id="218" dur="indefinite"/>
                                        <p:tgtEl>
                                          <p:spTgt spid="95"/>
                                        </p:tgtEl>
                                      </p:cBhvr>
                                    </p:animEffect>
                                  </p:childTnLst>
                                </p:cTn>
                              </p:par>
                              <p:par>
                                <p:cTn id="219" presetID="9" presetClass="emph" presetSubtype="0" grpId="2" nodeType="withEffect">
                                  <p:stCondLst>
                                    <p:cond delay="0"/>
                                  </p:stCondLst>
                                  <p:childTnLst>
                                    <p:set>
                                      <p:cBhvr>
                                        <p:cTn id="220" dur="indefinite"/>
                                        <p:tgtEl>
                                          <p:spTgt spid="107"/>
                                        </p:tgtEl>
                                        <p:attrNameLst>
                                          <p:attrName>style.opacity</p:attrName>
                                        </p:attrNameLst>
                                      </p:cBhvr>
                                      <p:to>
                                        <p:strVal val="0.5"/>
                                      </p:to>
                                    </p:set>
                                    <p:animEffect filter="image" prLst="opacity: 0.5">
                                      <p:cBhvr rctx="IE">
                                        <p:cTn id="221" dur="indefinite"/>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 grpId="0" animBg="1"/>
      <p:bldP spid="3" grpId="0" animBg="1"/>
      <p:bldP spid="54" grpId="0"/>
      <p:bldP spid="34" grpId="0"/>
      <p:bldP spid="34" grpId="1"/>
      <p:bldP spid="34" grpId="2"/>
      <p:bldP spid="35" grpId="0"/>
      <p:bldP spid="35" grpId="1"/>
      <p:bldP spid="4" grpId="0"/>
      <p:bldP spid="4" grpId="1"/>
      <p:bldP spid="4" grpId="2"/>
      <p:bldP spid="27" grpId="0"/>
      <p:bldP spid="27" grpId="1"/>
      <p:bldP spid="27" grpId="2"/>
      <p:bldP spid="6" grpId="0"/>
      <p:bldP spid="6" grpId="1"/>
      <p:bldP spid="6" grpId="2"/>
      <p:bldP spid="5" grpId="0"/>
      <p:bldP spid="5" grpId="1"/>
      <p:bldP spid="5" grpId="2"/>
      <p:bldP spid="68" grpId="0"/>
      <p:bldP spid="68" grpId="1"/>
      <p:bldP spid="107" grpId="0"/>
      <p:bldP spid="107" grpId="1"/>
      <p:bldP spid="107" grpId="2"/>
      <p:bldP spid="108" grpId="0"/>
      <p:bldP spid="108" grpId="1"/>
      <p:bldP spid="109" grpId="0"/>
      <p:bldP spid="109" grpId="1"/>
      <p:bldP spid="109" grpId="2"/>
      <p:bldP spid="138" grpId="0" animBg="1"/>
      <p:bldP spid="138" grpId="1" animBg="1"/>
      <p:bldP spid="138" grpId="2" animBg="1"/>
      <p:bldP spid="146" grpId="0" animBg="1"/>
      <p:bldP spid="146" grpId="1" animBg="1"/>
      <p:bldP spid="146" grpId="2" animBg="1"/>
      <p:bldP spid="42" grpId="0"/>
      <p:bldP spid="42" grpId="1"/>
      <p:bldP spid="42" grpId="2"/>
      <p:bldP spid="46" grpId="0"/>
      <p:bldP spid="46" grpId="1"/>
      <p:bldP spid="46" grpId="2"/>
      <p:bldP spid="47" grpId="0"/>
      <p:bldP spid="47" grpId="1"/>
      <p:bldP spid="47" grpId="2"/>
      <p:bldP spid="60" grpId="0"/>
      <p:bldP spid="60" grpId="1"/>
      <p:bldP spid="61" grpId="0" animBg="1"/>
      <p:bldP spid="62" grpId="0"/>
      <p:bldP spid="62" grpId="1"/>
      <p:bldP spid="62"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D39964-FA76-49FB-BCB1-D23D145CFEA8}"/>
              </a:ext>
            </a:extLst>
          </p:cNvPr>
          <p:cNvGrpSpPr/>
          <p:nvPr/>
        </p:nvGrpSpPr>
        <p:grpSpPr>
          <a:xfrm>
            <a:off x="3662706" y="-500539"/>
            <a:ext cx="9906000" cy="7444435"/>
            <a:chOff x="3662706" y="-500539"/>
            <a:chExt cx="9906000" cy="7444435"/>
          </a:xfrm>
        </p:grpSpPr>
        <p:grpSp>
          <p:nvGrpSpPr>
            <p:cNvPr id="10" name="Group 9">
              <a:extLst>
                <a:ext uri="{FF2B5EF4-FFF2-40B4-BE49-F238E27FC236}">
                  <a16:creationId xmlns:a16="http://schemas.microsoft.com/office/drawing/2014/main" id="{A919513E-E95F-462E-8BBC-2121EF3DC860}"/>
                </a:ext>
              </a:extLst>
            </p:cNvPr>
            <p:cNvGrpSpPr/>
            <p:nvPr/>
          </p:nvGrpSpPr>
          <p:grpSpPr>
            <a:xfrm>
              <a:off x="3662706" y="-500539"/>
              <a:ext cx="9906000" cy="7444435"/>
              <a:chOff x="3661118" y="-500539"/>
              <a:chExt cx="9906000" cy="7444435"/>
            </a:xfrm>
          </p:grpSpPr>
          <p:pic>
            <p:nvPicPr>
              <p:cNvPr id="12" name="Picture 11">
                <a:extLst>
                  <a:ext uri="{FF2B5EF4-FFF2-40B4-BE49-F238E27FC236}">
                    <a16:creationId xmlns:a16="http://schemas.microsoft.com/office/drawing/2014/main" id="{E8E43AEB-4AB2-42B2-A694-44C02D5CD9E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661118" y="-500539"/>
                <a:ext cx="9906000" cy="7444435"/>
              </a:xfrm>
              <a:prstGeom prst="rect">
                <a:avLst/>
              </a:prstGeom>
            </p:spPr>
          </p:pic>
          <p:pic>
            <p:nvPicPr>
              <p:cNvPr id="13" name="Picture 12">
                <a:extLst>
                  <a:ext uri="{FF2B5EF4-FFF2-40B4-BE49-F238E27FC236}">
                    <a16:creationId xmlns:a16="http://schemas.microsoft.com/office/drawing/2014/main" id="{695DEFAD-92C5-4BEB-AE88-C5EC0CEE0715}"/>
                  </a:ext>
                </a:extLst>
              </p:cNvPr>
              <p:cNvPicPr>
                <a:picLocks noChangeAspect="1"/>
              </p:cNvPicPr>
              <p:nvPr/>
            </p:nvPicPr>
            <p:blipFill rotWithShape="1">
              <a:blip r:embed="rId4"/>
              <a:srcRect l="353" t="260" b="1602"/>
              <a:stretch/>
            </p:blipFill>
            <p:spPr>
              <a:xfrm>
                <a:off x="5951220" y="835463"/>
                <a:ext cx="6456842" cy="4319467"/>
              </a:xfrm>
              <a:prstGeom prst="rect">
                <a:avLst/>
              </a:prstGeom>
              <a:ln>
                <a:solidFill>
                  <a:schemeClr val="bg2">
                    <a:lumMod val="50000"/>
                  </a:schemeClr>
                </a:solidFill>
              </a:ln>
            </p:spPr>
          </p:pic>
        </p:grpSp>
        <p:pic>
          <p:nvPicPr>
            <p:cNvPr id="17" name="Picture 16" descr="A screenshot of a cell phone&#10;&#10;Description automatically generated">
              <a:extLst>
                <a:ext uri="{FF2B5EF4-FFF2-40B4-BE49-F238E27FC236}">
                  <a16:creationId xmlns:a16="http://schemas.microsoft.com/office/drawing/2014/main" id="{6D46E140-F24A-488F-9FFE-83E4C7755BD2}"/>
                </a:ext>
              </a:extLst>
            </p:cNvPr>
            <p:cNvPicPr>
              <a:picLocks noChangeAspect="1"/>
            </p:cNvPicPr>
            <p:nvPr/>
          </p:nvPicPr>
          <p:blipFill rotWithShape="1">
            <a:blip r:embed="rId5">
              <a:extLst>
                <a:ext uri="{28A0092B-C50C-407E-A947-70E740481C1C}">
                  <a14:useLocalDpi xmlns:a14="http://schemas.microsoft.com/office/drawing/2010/main" val="0"/>
                </a:ext>
              </a:extLst>
            </a:blip>
            <a:srcRect r="14287"/>
            <a:stretch/>
          </p:blipFill>
          <p:spPr>
            <a:xfrm>
              <a:off x="5805166" y="822385"/>
              <a:ext cx="6604484" cy="4332545"/>
            </a:xfrm>
            <a:prstGeom prst="rect">
              <a:avLst/>
            </a:prstGeom>
          </p:spPr>
        </p:pic>
      </p:grpSp>
      <p:sp>
        <p:nvSpPr>
          <p:cNvPr id="16" name="Text Placeholder 3">
            <a:extLst>
              <a:ext uri="{FF2B5EF4-FFF2-40B4-BE49-F238E27FC236}">
                <a16:creationId xmlns:a16="http://schemas.microsoft.com/office/drawing/2014/main" id="{49A160EA-89AA-47C2-9BF2-E1D58B5FBF07}"/>
              </a:ext>
            </a:extLst>
          </p:cNvPr>
          <p:cNvSpPr txBox="1">
            <a:spLocks/>
          </p:cNvSpPr>
          <p:nvPr/>
        </p:nvSpPr>
        <p:spPr>
          <a:xfrm>
            <a:off x="6749919" y="6331718"/>
            <a:ext cx="5081010" cy="625256"/>
          </a:xfrm>
          <a:prstGeom prst="rect">
            <a:avLst/>
          </a:prstGeo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cap="all" spc="100" baseline="0">
                <a:solidFill>
                  <a:schemeClr val="tx1"/>
                </a:solidFill>
                <a:latin typeface="+mj-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000" spc="-50">
                <a:ln w="3175">
                  <a:noFill/>
                </a:ln>
                <a:solidFill>
                  <a:schemeClr val="accent1"/>
                </a:solidFill>
                <a:latin typeface="Segoe UI Semibold"/>
              </a:rPr>
              <a:t>Full Lifecycle Management</a:t>
            </a:r>
          </a:p>
        </p:txBody>
      </p:sp>
      <p:pic>
        <p:nvPicPr>
          <p:cNvPr id="11" name="Picture 2">
            <a:extLst>
              <a:ext uri="{FF2B5EF4-FFF2-40B4-BE49-F238E27FC236}">
                <a16:creationId xmlns:a16="http://schemas.microsoft.com/office/drawing/2014/main" id="{798EC62E-B04B-47F1-A191-C7C6BD7FE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61" y="1396910"/>
            <a:ext cx="2437993" cy="8237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4421675-32D9-4986-AE5E-5317551AB323}"/>
              </a:ext>
            </a:extLst>
          </p:cNvPr>
          <p:cNvSpPr txBox="1"/>
          <p:nvPr/>
        </p:nvSpPr>
        <p:spPr>
          <a:xfrm>
            <a:off x="188334" y="2563984"/>
            <a:ext cx="5210384" cy="1834231"/>
          </a:xfrm>
          <a:prstGeom prst="rect">
            <a:avLst/>
          </a:prstGeom>
          <a:noFill/>
        </p:spPr>
        <p:txBody>
          <a:bodyPr wrap="square" lIns="182807" tIns="146246" rIns="182807" bIns="146246" rtlCol="0" anchor="t">
            <a:spAutoFit/>
          </a:bodyPr>
          <a:lstStyle/>
          <a:p>
            <a:pPr defTabSz="914221">
              <a:lnSpc>
                <a:spcPct val="90000"/>
              </a:lnSpc>
              <a:spcBef>
                <a:spcPts val="600"/>
              </a:spcBef>
              <a:spcAft>
                <a:spcPts val="600"/>
              </a:spcAft>
            </a:pPr>
            <a:r>
              <a:rPr lang="en-US" sz="2000">
                <a:gradFill>
                  <a:gsLst>
                    <a:gs pos="0">
                      <a:srgbClr val="FFFFFF"/>
                    </a:gs>
                    <a:gs pos="100000">
                      <a:srgbClr val="FFFFFF"/>
                    </a:gs>
                  </a:gsLst>
                  <a:lin ang="5400000" scaled="0"/>
                </a:gradFill>
                <a:latin typeface="Segoe UI"/>
              </a:rPr>
              <a:t>Built an ML powered app to </a:t>
            </a:r>
            <a:r>
              <a:rPr lang="en-US" sz="2000">
                <a:gradFill>
                  <a:gsLst>
                    <a:gs pos="0">
                      <a:srgbClr val="FFFFFF"/>
                    </a:gs>
                    <a:gs pos="100000">
                      <a:srgbClr val="FFFFFF"/>
                    </a:gs>
                  </a:gsLst>
                  <a:lin ang="5400000" scaled="0"/>
                </a:gradFill>
              </a:rPr>
              <a:t>reduce inventory shrinkage and simplify the checkout process</a:t>
            </a:r>
          </a:p>
          <a:p>
            <a:pPr defTabSz="914221">
              <a:lnSpc>
                <a:spcPct val="90000"/>
              </a:lnSpc>
              <a:spcBef>
                <a:spcPts val="600"/>
              </a:spcBef>
              <a:spcAft>
                <a:spcPts val="600"/>
              </a:spcAft>
            </a:pPr>
            <a:r>
              <a:rPr lang="en-US" sz="2000">
                <a:gradFill>
                  <a:gsLst>
                    <a:gs pos="0">
                      <a:srgbClr val="FFFFFF"/>
                    </a:gs>
                    <a:gs pos="100000">
                      <a:srgbClr val="FFFFFF"/>
                    </a:gs>
                  </a:gsLst>
                  <a:lin ang="5400000" scaled="0"/>
                </a:gradFill>
                <a:latin typeface="Segoe UI"/>
              </a:rPr>
              <a:t>Automated training, deployment and monitoring of models</a:t>
            </a:r>
          </a:p>
        </p:txBody>
      </p:sp>
    </p:spTree>
    <p:extLst>
      <p:ext uri="{BB962C8B-B14F-4D97-AF65-F5344CB8AC3E}">
        <p14:creationId xmlns:p14="http://schemas.microsoft.com/office/powerpoint/2010/main" val="1116716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BDD03B39-C694-48FA-A520-F9CDA8D7CA65}"/>
              </a:ext>
            </a:extLst>
          </p:cNvPr>
          <p:cNvSpPr txBox="1">
            <a:spLocks/>
          </p:cNvSpPr>
          <p:nvPr/>
        </p:nvSpPr>
        <p:spPr>
          <a:xfrm>
            <a:off x="3537194"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9" name="Picture Placeholder 3">
            <a:extLst>
              <a:ext uri="{FF2B5EF4-FFF2-40B4-BE49-F238E27FC236}">
                <a16:creationId xmlns:a16="http://schemas.microsoft.com/office/drawing/2014/main" id="{E5D889F3-5571-4EA0-A2BB-C18C7EA70277}"/>
              </a:ext>
            </a:extLst>
          </p:cNvPr>
          <p:cNvSpPr txBox="1">
            <a:spLocks/>
          </p:cNvSpPr>
          <p:nvPr/>
        </p:nvSpPr>
        <p:spPr>
          <a:xfrm>
            <a:off x="6256966"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5" name="Picture Placeholder 3">
            <a:extLst>
              <a:ext uri="{FF2B5EF4-FFF2-40B4-BE49-F238E27FC236}">
                <a16:creationId xmlns:a16="http://schemas.microsoft.com/office/drawing/2014/main" id="{1A5564F2-9845-4C8C-A61D-5DE0DA3E8BC7}"/>
              </a:ext>
            </a:extLst>
          </p:cNvPr>
          <p:cNvSpPr txBox="1">
            <a:spLocks/>
          </p:cNvSpPr>
          <p:nvPr/>
        </p:nvSpPr>
        <p:spPr>
          <a:xfrm>
            <a:off x="8963218"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6" name="Picture Placeholder 3">
            <a:extLst>
              <a:ext uri="{FF2B5EF4-FFF2-40B4-BE49-F238E27FC236}">
                <a16:creationId xmlns:a16="http://schemas.microsoft.com/office/drawing/2014/main" id="{95F0055D-312B-4D8A-91BD-F5CC05ED617A}"/>
              </a:ext>
            </a:extLst>
          </p:cNvPr>
          <p:cNvSpPr txBox="1">
            <a:spLocks/>
          </p:cNvSpPr>
          <p:nvPr/>
        </p:nvSpPr>
        <p:spPr>
          <a:xfrm>
            <a:off x="832670" y="2453166"/>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7" name="Rectangle 16">
            <a:extLst>
              <a:ext uri="{FF2B5EF4-FFF2-40B4-BE49-F238E27FC236}">
                <a16:creationId xmlns:a16="http://schemas.microsoft.com/office/drawing/2014/main" id="{45EE8D4C-13A7-47F9-AE15-A5CCC157CBEF}"/>
              </a:ext>
            </a:extLst>
          </p:cNvPr>
          <p:cNvSpPr/>
          <p:nvPr/>
        </p:nvSpPr>
        <p:spPr>
          <a:xfrm>
            <a:off x="3546311" y="2455749"/>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2" name="Freeform 5">
            <a:extLst>
              <a:ext uri="{FF2B5EF4-FFF2-40B4-BE49-F238E27FC236}">
                <a16:creationId xmlns:a16="http://schemas.microsoft.com/office/drawing/2014/main" id="{E28759D5-1BCF-4BB6-B68F-1AD932141186}"/>
              </a:ext>
            </a:extLst>
          </p:cNvPr>
          <p:cNvSpPr>
            <a:spLocks/>
          </p:cNvSpPr>
          <p:nvPr/>
        </p:nvSpPr>
        <p:spPr bwMode="auto">
          <a:xfrm>
            <a:off x="4642320" y="683718"/>
            <a:ext cx="529988" cy="451534"/>
          </a:xfrm>
          <a:custGeom>
            <a:avLst/>
            <a:gdLst>
              <a:gd name="T0" fmla="*/ 33 w 425"/>
              <a:gd name="T1" fmla="*/ 193 h 372"/>
              <a:gd name="T2" fmla="*/ 33 w 425"/>
              <a:gd name="T3" fmla="*/ 193 h 372"/>
              <a:gd name="T4" fmla="*/ 213 w 425"/>
              <a:gd name="T5" fmla="*/ 372 h 372"/>
              <a:gd name="T6" fmla="*/ 392 w 425"/>
              <a:gd name="T7" fmla="*/ 193 h 372"/>
              <a:gd name="T8" fmla="*/ 417 w 425"/>
              <a:gd name="T9" fmla="*/ 156 h 372"/>
              <a:gd name="T10" fmla="*/ 425 w 425"/>
              <a:gd name="T11" fmla="*/ 113 h 372"/>
              <a:gd name="T12" fmla="*/ 416 w 425"/>
              <a:gd name="T13" fmla="*/ 69 h 372"/>
              <a:gd name="T14" fmla="*/ 392 w 425"/>
              <a:gd name="T15" fmla="*/ 33 h 372"/>
              <a:gd name="T16" fmla="*/ 356 w 425"/>
              <a:gd name="T17" fmla="*/ 9 h 372"/>
              <a:gd name="T18" fmla="*/ 312 w 425"/>
              <a:gd name="T19" fmla="*/ 0 h 372"/>
              <a:gd name="T20" fmla="*/ 282 w 425"/>
              <a:gd name="T21" fmla="*/ 4 h 372"/>
              <a:gd name="T22" fmla="*/ 257 w 425"/>
              <a:gd name="T23" fmla="*/ 15 h 372"/>
              <a:gd name="T24" fmla="*/ 235 w 425"/>
              <a:gd name="T25" fmla="*/ 32 h 372"/>
              <a:gd name="T26" fmla="*/ 213 w 425"/>
              <a:gd name="T27" fmla="*/ 53 h 372"/>
              <a:gd name="T28" fmla="*/ 191 w 425"/>
              <a:gd name="T29" fmla="*/ 32 h 372"/>
              <a:gd name="T30" fmla="*/ 169 w 425"/>
              <a:gd name="T31" fmla="*/ 15 h 372"/>
              <a:gd name="T32" fmla="*/ 144 w 425"/>
              <a:gd name="T33" fmla="*/ 4 h 372"/>
              <a:gd name="T34" fmla="*/ 113 w 425"/>
              <a:gd name="T35" fmla="*/ 0 h 372"/>
              <a:gd name="T36" fmla="*/ 69 w 425"/>
              <a:gd name="T37" fmla="*/ 9 h 372"/>
              <a:gd name="T38" fmla="*/ 33 w 425"/>
              <a:gd name="T39" fmla="*/ 33 h 372"/>
              <a:gd name="T40" fmla="*/ 9 w 425"/>
              <a:gd name="T41" fmla="*/ 69 h 372"/>
              <a:gd name="T42" fmla="*/ 0 w 425"/>
              <a:gd name="T43" fmla="*/ 113 h 372"/>
              <a:gd name="T44" fmla="*/ 9 w 425"/>
              <a:gd name="T45" fmla="*/ 156 h 372"/>
              <a:gd name="T46" fmla="*/ 33 w 425"/>
              <a:gd name="T47" fmla="*/ 19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5" h="372">
                <a:moveTo>
                  <a:pt x="33" y="193"/>
                </a:moveTo>
                <a:lnTo>
                  <a:pt x="33" y="193"/>
                </a:lnTo>
                <a:lnTo>
                  <a:pt x="213" y="372"/>
                </a:lnTo>
                <a:lnTo>
                  <a:pt x="392" y="193"/>
                </a:lnTo>
                <a:cubicBezTo>
                  <a:pt x="403" y="182"/>
                  <a:pt x="411" y="170"/>
                  <a:pt x="417" y="156"/>
                </a:cubicBezTo>
                <a:cubicBezTo>
                  <a:pt x="422" y="143"/>
                  <a:pt x="425" y="128"/>
                  <a:pt x="425" y="113"/>
                </a:cubicBezTo>
                <a:cubicBezTo>
                  <a:pt x="425" y="98"/>
                  <a:pt x="422" y="83"/>
                  <a:pt x="416" y="69"/>
                </a:cubicBezTo>
                <a:cubicBezTo>
                  <a:pt x="411" y="55"/>
                  <a:pt x="403" y="43"/>
                  <a:pt x="392" y="33"/>
                </a:cubicBezTo>
                <a:cubicBezTo>
                  <a:pt x="382" y="23"/>
                  <a:pt x="370" y="15"/>
                  <a:pt x="356" y="9"/>
                </a:cubicBezTo>
                <a:cubicBezTo>
                  <a:pt x="343" y="3"/>
                  <a:pt x="328" y="0"/>
                  <a:pt x="312" y="0"/>
                </a:cubicBezTo>
                <a:cubicBezTo>
                  <a:pt x="301" y="0"/>
                  <a:pt x="291" y="1"/>
                  <a:pt x="282" y="4"/>
                </a:cubicBezTo>
                <a:cubicBezTo>
                  <a:pt x="273" y="7"/>
                  <a:pt x="264" y="10"/>
                  <a:pt x="257" y="15"/>
                </a:cubicBezTo>
                <a:cubicBezTo>
                  <a:pt x="249" y="20"/>
                  <a:pt x="242" y="25"/>
                  <a:pt x="235" y="32"/>
                </a:cubicBezTo>
                <a:cubicBezTo>
                  <a:pt x="228" y="38"/>
                  <a:pt x="220" y="45"/>
                  <a:pt x="213" y="53"/>
                </a:cubicBezTo>
                <a:cubicBezTo>
                  <a:pt x="205" y="45"/>
                  <a:pt x="198" y="38"/>
                  <a:pt x="191" y="32"/>
                </a:cubicBezTo>
                <a:cubicBezTo>
                  <a:pt x="184" y="25"/>
                  <a:pt x="177" y="20"/>
                  <a:pt x="169" y="15"/>
                </a:cubicBezTo>
                <a:cubicBezTo>
                  <a:pt x="161" y="10"/>
                  <a:pt x="153" y="7"/>
                  <a:pt x="144" y="4"/>
                </a:cubicBezTo>
                <a:cubicBezTo>
                  <a:pt x="135" y="1"/>
                  <a:pt x="125" y="0"/>
                  <a:pt x="113" y="0"/>
                </a:cubicBezTo>
                <a:cubicBezTo>
                  <a:pt x="98" y="0"/>
                  <a:pt x="83" y="3"/>
                  <a:pt x="69" y="9"/>
                </a:cubicBezTo>
                <a:cubicBezTo>
                  <a:pt x="56" y="15"/>
                  <a:pt x="44" y="23"/>
                  <a:pt x="33" y="33"/>
                </a:cubicBezTo>
                <a:cubicBezTo>
                  <a:pt x="23" y="43"/>
                  <a:pt x="15" y="55"/>
                  <a:pt x="9" y="69"/>
                </a:cubicBezTo>
                <a:cubicBezTo>
                  <a:pt x="3" y="83"/>
                  <a:pt x="0" y="98"/>
                  <a:pt x="0" y="113"/>
                </a:cubicBezTo>
                <a:cubicBezTo>
                  <a:pt x="0" y="128"/>
                  <a:pt x="3" y="143"/>
                  <a:pt x="9" y="156"/>
                </a:cubicBezTo>
                <a:cubicBezTo>
                  <a:pt x="15" y="170"/>
                  <a:pt x="23" y="182"/>
                  <a:pt x="33" y="193"/>
                </a:cubicBez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noFill/>
              <a:effectLst/>
              <a:uLnTx/>
              <a:uFillTx/>
              <a:latin typeface="Segoe UI"/>
              <a:ea typeface="+mn-ea"/>
              <a:cs typeface="+mn-cs"/>
            </a:endParaRPr>
          </a:p>
        </p:txBody>
      </p:sp>
      <p:sp>
        <p:nvSpPr>
          <p:cNvPr id="193" name="Title 84">
            <a:extLst>
              <a:ext uri="{FF2B5EF4-FFF2-40B4-BE49-F238E27FC236}">
                <a16:creationId xmlns:a16="http://schemas.microsoft.com/office/drawing/2014/main" id="{6EF815FB-1135-4BA2-BD27-B6EB475F3447}"/>
              </a:ext>
            </a:extLst>
          </p:cNvPr>
          <p:cNvSpPr txBox="1">
            <a:spLocks/>
          </p:cNvSpPr>
          <p:nvPr/>
        </p:nvSpPr>
        <p:spPr>
          <a:xfrm>
            <a:off x="2524483" y="617098"/>
            <a:ext cx="2054985"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Customers</a:t>
            </a:r>
          </a:p>
        </p:txBody>
      </p:sp>
      <p:sp>
        <p:nvSpPr>
          <p:cNvPr id="194" name="Title 84">
            <a:extLst>
              <a:ext uri="{FF2B5EF4-FFF2-40B4-BE49-F238E27FC236}">
                <a16:creationId xmlns:a16="http://schemas.microsoft.com/office/drawing/2014/main" id="{22CDF49B-81FC-40F4-BA27-4E1CC95BE29F}"/>
              </a:ext>
            </a:extLst>
          </p:cNvPr>
          <p:cNvSpPr txBox="1">
            <a:spLocks/>
          </p:cNvSpPr>
          <p:nvPr/>
        </p:nvSpPr>
        <p:spPr>
          <a:xfrm>
            <a:off x="5235159" y="617098"/>
            <a:ext cx="4413582"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Azure Machine Learning</a:t>
            </a:r>
          </a:p>
        </p:txBody>
      </p:sp>
      <p:sp>
        <p:nvSpPr>
          <p:cNvPr id="18" name="Rectangle 17">
            <a:extLst>
              <a:ext uri="{FF2B5EF4-FFF2-40B4-BE49-F238E27FC236}">
                <a16:creationId xmlns:a16="http://schemas.microsoft.com/office/drawing/2014/main" id="{4B4FBA53-2D45-484D-A2A3-BCDB9E9A736E}"/>
              </a:ext>
            </a:extLst>
          </p:cNvPr>
          <p:cNvSpPr/>
          <p:nvPr/>
        </p:nvSpPr>
        <p:spPr>
          <a:xfrm>
            <a:off x="83820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 name="Rectangle 18">
            <a:extLst>
              <a:ext uri="{FF2B5EF4-FFF2-40B4-BE49-F238E27FC236}">
                <a16:creationId xmlns:a16="http://schemas.microsoft.com/office/drawing/2014/main" id="{16435EF4-93F5-4379-933B-3F8D7B6A1C0D}"/>
              </a:ext>
            </a:extLst>
          </p:cNvPr>
          <p:cNvSpPr/>
          <p:nvPr/>
        </p:nvSpPr>
        <p:spPr>
          <a:xfrm>
            <a:off x="8964857"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0" name="Rectangle 19">
            <a:extLst>
              <a:ext uri="{FF2B5EF4-FFF2-40B4-BE49-F238E27FC236}">
                <a16:creationId xmlns:a16="http://schemas.microsoft.com/office/drawing/2014/main" id="{A68F33A5-0FAF-4140-849D-34F673001CA3}"/>
              </a:ext>
            </a:extLst>
          </p:cNvPr>
          <p:cNvSpPr/>
          <p:nvPr/>
        </p:nvSpPr>
        <p:spPr>
          <a:xfrm>
            <a:off x="625129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 name="Text Placeholder 1">
            <a:extLst>
              <a:ext uri="{FF2B5EF4-FFF2-40B4-BE49-F238E27FC236}">
                <a16:creationId xmlns:a16="http://schemas.microsoft.com/office/drawing/2014/main" id="{BB07A00F-4E3C-4C24-9C7D-0512793862A0}"/>
              </a:ext>
            </a:extLst>
          </p:cNvPr>
          <p:cNvSpPr>
            <a:spLocks noGrp="1"/>
          </p:cNvSpPr>
          <p:nvPr>
            <p:ph type="body" sz="quarter" idx="16"/>
          </p:nvPr>
        </p:nvSpPr>
        <p:spPr>
          <a:xfrm>
            <a:off x="838359" y="4099560"/>
            <a:ext cx="2468563" cy="307975"/>
          </a:xfrm>
        </p:spPr>
        <p:txBody>
          <a:bodyPr/>
          <a:lstStyle/>
          <a:p>
            <a:r>
              <a:rPr lang="en-US" dirty="0"/>
              <a:t>For all</a:t>
            </a:r>
            <a:br>
              <a:rPr lang="en-US" dirty="0"/>
            </a:br>
            <a:r>
              <a:rPr lang="en-US" dirty="0"/>
              <a:t>Skill levels</a:t>
            </a:r>
          </a:p>
          <a:p>
            <a:endParaRPr lang="en-US" dirty="0"/>
          </a:p>
        </p:txBody>
      </p:sp>
      <p:sp>
        <p:nvSpPr>
          <p:cNvPr id="3" name="Text Placeholder 2">
            <a:extLst>
              <a:ext uri="{FF2B5EF4-FFF2-40B4-BE49-F238E27FC236}">
                <a16:creationId xmlns:a16="http://schemas.microsoft.com/office/drawing/2014/main" id="{398D19D9-C407-4B9A-B515-859DE681F0B7}"/>
              </a:ext>
            </a:extLst>
          </p:cNvPr>
          <p:cNvSpPr>
            <a:spLocks noGrp="1"/>
          </p:cNvSpPr>
          <p:nvPr>
            <p:ph type="body" sz="quarter" idx="17"/>
          </p:nvPr>
        </p:nvSpPr>
        <p:spPr>
          <a:xfrm>
            <a:off x="3554611" y="4099560"/>
            <a:ext cx="2468880" cy="307777"/>
          </a:xfrm>
        </p:spPr>
        <p:txBody>
          <a:bodyPr/>
          <a:lstStyle/>
          <a:p>
            <a:r>
              <a:rPr lang="en-US" dirty="0"/>
              <a:t>Industry leading</a:t>
            </a:r>
            <a:br>
              <a:rPr lang="en-US" dirty="0"/>
            </a:br>
            <a:r>
              <a:rPr lang="en-US" dirty="0" err="1"/>
              <a:t>MLOps</a:t>
            </a:r>
            <a:endParaRPr lang="en-US" dirty="0"/>
          </a:p>
          <a:p>
            <a:endParaRPr lang="en-US" dirty="0"/>
          </a:p>
        </p:txBody>
      </p:sp>
      <p:sp>
        <p:nvSpPr>
          <p:cNvPr id="5" name="Text Placeholder 4">
            <a:extLst>
              <a:ext uri="{FF2B5EF4-FFF2-40B4-BE49-F238E27FC236}">
                <a16:creationId xmlns:a16="http://schemas.microsoft.com/office/drawing/2014/main" id="{95EABF6C-5CB2-4C29-A4A6-190255BD0320}"/>
              </a:ext>
            </a:extLst>
          </p:cNvPr>
          <p:cNvSpPr>
            <a:spLocks noGrp="1"/>
          </p:cNvSpPr>
          <p:nvPr>
            <p:ph type="body" sz="quarter" idx="18"/>
          </p:nvPr>
        </p:nvSpPr>
        <p:spPr>
          <a:xfrm>
            <a:off x="6251449" y="4099560"/>
            <a:ext cx="2468563" cy="307975"/>
          </a:xfrm>
        </p:spPr>
        <p:txBody>
          <a:bodyPr/>
          <a:lstStyle/>
          <a:p>
            <a:r>
              <a:rPr lang="en-US" dirty="0"/>
              <a:t>Responsible ML</a:t>
            </a:r>
          </a:p>
          <a:p>
            <a:endParaRPr lang="en-US" dirty="0"/>
          </a:p>
        </p:txBody>
      </p:sp>
      <p:sp>
        <p:nvSpPr>
          <p:cNvPr id="6" name="Text Placeholder 5">
            <a:extLst>
              <a:ext uri="{FF2B5EF4-FFF2-40B4-BE49-F238E27FC236}">
                <a16:creationId xmlns:a16="http://schemas.microsoft.com/office/drawing/2014/main" id="{FFB9A5D4-74D5-488F-A0B8-E937FDD9531B}"/>
              </a:ext>
            </a:extLst>
          </p:cNvPr>
          <p:cNvSpPr>
            <a:spLocks noGrp="1"/>
          </p:cNvSpPr>
          <p:nvPr>
            <p:ph type="body" sz="quarter" idx="19"/>
          </p:nvPr>
        </p:nvSpPr>
        <p:spPr>
          <a:xfrm>
            <a:off x="8964858" y="4099560"/>
            <a:ext cx="2468563" cy="307975"/>
          </a:xfrm>
        </p:spPr>
        <p:txBody>
          <a:bodyPr/>
          <a:lstStyle/>
          <a:p>
            <a:r>
              <a:rPr lang="en-US" dirty="0"/>
              <a:t>Open and </a:t>
            </a:r>
            <a:br>
              <a:rPr lang="en-US" dirty="0"/>
            </a:br>
            <a:r>
              <a:rPr lang="en-US" dirty="0"/>
              <a:t>interoperable</a:t>
            </a:r>
          </a:p>
          <a:p>
            <a:endParaRPr lang="en-US" dirty="0"/>
          </a:p>
        </p:txBody>
      </p:sp>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838200" y="486456"/>
            <a:ext cx="10515600" cy="648199"/>
          </a:xfrm>
          <a:prstGeom prst="rect">
            <a:avLst/>
          </a:prstGeom>
        </p:spPr>
        <p:txBody>
          <a:bodyPr wrap="square" anchor="t">
            <a:normAutofit/>
          </a:bodyPr>
          <a:lstStyle/>
          <a:p>
            <a:r>
              <a:rPr lang="en-US" dirty="0"/>
              <a:t>Azure Machine Learning</a:t>
            </a:r>
          </a:p>
        </p:txBody>
      </p:sp>
      <p:grpSp>
        <p:nvGrpSpPr>
          <p:cNvPr id="13" name="Group 12">
            <a:extLst>
              <a:ext uri="{FF2B5EF4-FFF2-40B4-BE49-F238E27FC236}">
                <a16:creationId xmlns:a16="http://schemas.microsoft.com/office/drawing/2014/main" id="{1121735C-96F3-45C3-977B-1501CCBB7ABE}"/>
              </a:ext>
            </a:extLst>
          </p:cNvPr>
          <p:cNvGrpSpPr/>
          <p:nvPr/>
        </p:nvGrpSpPr>
        <p:grpSpPr>
          <a:xfrm>
            <a:off x="9704902" y="2795143"/>
            <a:ext cx="917103" cy="847023"/>
            <a:chOff x="9664969" y="2124583"/>
            <a:chExt cx="917103" cy="847023"/>
          </a:xfrm>
        </p:grpSpPr>
        <p:grpSp>
          <p:nvGrpSpPr>
            <p:cNvPr id="22" name="Group 21">
              <a:extLst>
                <a:ext uri="{FF2B5EF4-FFF2-40B4-BE49-F238E27FC236}">
                  <a16:creationId xmlns:a16="http://schemas.microsoft.com/office/drawing/2014/main" id="{84892A8D-230F-4C80-8D80-0873955255C4}"/>
                </a:ext>
              </a:extLst>
            </p:cNvPr>
            <p:cNvGrpSpPr/>
            <p:nvPr/>
          </p:nvGrpSpPr>
          <p:grpSpPr>
            <a:xfrm>
              <a:off x="9664969" y="2309869"/>
              <a:ext cx="470966" cy="246457"/>
              <a:chOff x="13721512" y="1085822"/>
              <a:chExt cx="3673755" cy="1922480"/>
            </a:xfrm>
          </p:grpSpPr>
          <p:grpSp>
            <p:nvGrpSpPr>
              <p:cNvPr id="48" name="Group 47">
                <a:extLst>
                  <a:ext uri="{FF2B5EF4-FFF2-40B4-BE49-F238E27FC236}">
                    <a16:creationId xmlns:a16="http://schemas.microsoft.com/office/drawing/2014/main" id="{4B7EB32A-3B06-4AFE-BC7C-027CDDF549D0}"/>
                  </a:ext>
                </a:extLst>
              </p:cNvPr>
              <p:cNvGrpSpPr/>
              <p:nvPr/>
            </p:nvGrpSpPr>
            <p:grpSpPr>
              <a:xfrm>
                <a:off x="13727467" y="1202243"/>
                <a:ext cx="3341598" cy="1806059"/>
                <a:chOff x="13727467" y="1202243"/>
                <a:chExt cx="3341598" cy="1806059"/>
              </a:xfrm>
            </p:grpSpPr>
            <p:sp>
              <p:nvSpPr>
                <p:cNvPr id="50" name="Isosceles Triangle 49">
                  <a:extLst>
                    <a:ext uri="{FF2B5EF4-FFF2-40B4-BE49-F238E27FC236}">
                      <a16:creationId xmlns:a16="http://schemas.microsoft.com/office/drawing/2014/main" id="{18C403B3-ED2D-42B8-A17A-416E56332680}"/>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Isosceles Triangle 50">
                  <a:extLst>
                    <a:ext uri="{FF2B5EF4-FFF2-40B4-BE49-F238E27FC236}">
                      <a16:creationId xmlns:a16="http://schemas.microsoft.com/office/drawing/2014/main" id="{385204FE-504F-4D55-A128-C5453F5BC003}"/>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Isosceles Triangle 375">
                  <a:extLst>
                    <a:ext uri="{FF2B5EF4-FFF2-40B4-BE49-F238E27FC236}">
                      <a16:creationId xmlns:a16="http://schemas.microsoft.com/office/drawing/2014/main" id="{0C027C96-6582-413E-9B2D-FD7EAC0BE77A}"/>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Freeform: Shape 48">
                <a:extLst>
                  <a:ext uri="{FF2B5EF4-FFF2-40B4-BE49-F238E27FC236}">
                    <a16:creationId xmlns:a16="http://schemas.microsoft.com/office/drawing/2014/main" id="{1FAC1080-6DAA-4065-B576-DF3CC7B7DED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F0BEB960-B672-4750-8D0E-8B8BD70F09B3}"/>
                </a:ext>
              </a:extLst>
            </p:cNvPr>
            <p:cNvGrpSpPr/>
            <p:nvPr/>
          </p:nvGrpSpPr>
          <p:grpSpPr>
            <a:xfrm>
              <a:off x="9978266" y="2222938"/>
              <a:ext cx="323597" cy="360640"/>
              <a:chOff x="9978266" y="2222938"/>
              <a:chExt cx="323597" cy="360640"/>
            </a:xfrm>
          </p:grpSpPr>
          <p:sp>
            <p:nvSpPr>
              <p:cNvPr id="45" name="Isosceles Triangle 44">
                <a:extLst>
                  <a:ext uri="{FF2B5EF4-FFF2-40B4-BE49-F238E27FC236}">
                    <a16:creationId xmlns:a16="http://schemas.microsoft.com/office/drawing/2014/main" id="{4677C8E4-D120-496A-86D9-7B48385D0EB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a:extLst>
                  <a:ext uri="{FF2B5EF4-FFF2-40B4-BE49-F238E27FC236}">
                    <a16:creationId xmlns:a16="http://schemas.microsoft.com/office/drawing/2014/main" id="{AD485EEB-4AA6-4DB4-8D68-4E1A23B8F9F9}"/>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375">
                <a:extLst>
                  <a:ext uri="{FF2B5EF4-FFF2-40B4-BE49-F238E27FC236}">
                    <a16:creationId xmlns:a16="http://schemas.microsoft.com/office/drawing/2014/main" id="{5F95922A-FBCB-420D-9219-8ECB3C177DF8}"/>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Freeform: Shape 43">
              <a:extLst>
                <a:ext uri="{FF2B5EF4-FFF2-40B4-BE49-F238E27FC236}">
                  <a16:creationId xmlns:a16="http://schemas.microsoft.com/office/drawing/2014/main" id="{853219CC-0F99-496F-B305-5FE0449EB8C0}"/>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8F9B41DA-8A23-4B07-8B05-CF3960AD42DB}"/>
                </a:ext>
              </a:extLst>
            </p:cNvPr>
            <p:cNvGrpSpPr/>
            <p:nvPr/>
          </p:nvGrpSpPr>
          <p:grpSpPr>
            <a:xfrm rot="2124180" flipH="1" flipV="1">
              <a:off x="9911732" y="2725149"/>
              <a:ext cx="470966" cy="246457"/>
              <a:chOff x="13721512" y="1085822"/>
              <a:chExt cx="3673755" cy="1922480"/>
            </a:xfrm>
          </p:grpSpPr>
          <p:grpSp>
            <p:nvGrpSpPr>
              <p:cNvPr id="38" name="Group 37">
                <a:extLst>
                  <a:ext uri="{FF2B5EF4-FFF2-40B4-BE49-F238E27FC236}">
                    <a16:creationId xmlns:a16="http://schemas.microsoft.com/office/drawing/2014/main" id="{4D9BB3D0-12BF-4AE4-8142-414113CC6C29}"/>
                  </a:ext>
                </a:extLst>
              </p:cNvPr>
              <p:cNvGrpSpPr/>
              <p:nvPr/>
            </p:nvGrpSpPr>
            <p:grpSpPr>
              <a:xfrm>
                <a:off x="13727467" y="1202243"/>
                <a:ext cx="3341598" cy="1806059"/>
                <a:chOff x="13727467" y="1202243"/>
                <a:chExt cx="3341598" cy="1806059"/>
              </a:xfrm>
            </p:grpSpPr>
            <p:sp>
              <p:nvSpPr>
                <p:cNvPr id="40" name="Isosceles Triangle 39">
                  <a:extLst>
                    <a:ext uri="{FF2B5EF4-FFF2-40B4-BE49-F238E27FC236}">
                      <a16:creationId xmlns:a16="http://schemas.microsoft.com/office/drawing/2014/main" id="{041D732F-DFC3-44E5-A172-10A1C5404C71}"/>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0A1B08D-12EB-4D45-AAAE-A6A0F09E9471}"/>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375">
                  <a:extLst>
                    <a:ext uri="{FF2B5EF4-FFF2-40B4-BE49-F238E27FC236}">
                      <a16:creationId xmlns:a16="http://schemas.microsoft.com/office/drawing/2014/main" id="{CECAC916-CC87-4EB6-AD54-4070474F738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Freeform: Shape 38">
                <a:extLst>
                  <a:ext uri="{FF2B5EF4-FFF2-40B4-BE49-F238E27FC236}">
                    <a16:creationId xmlns:a16="http://schemas.microsoft.com/office/drawing/2014/main" id="{1F724920-E4B5-41A5-A5AD-917B0F1B4182}"/>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FBD5AB8-7AD9-4E18-AA73-7025DDCCD4B9}"/>
                </a:ext>
              </a:extLst>
            </p:cNvPr>
            <p:cNvGrpSpPr/>
            <p:nvPr/>
          </p:nvGrpSpPr>
          <p:grpSpPr>
            <a:xfrm rot="17317314">
              <a:off x="9632120" y="2608617"/>
              <a:ext cx="470966" cy="246457"/>
              <a:chOff x="13721512" y="1085822"/>
              <a:chExt cx="3673755" cy="1922480"/>
            </a:xfrm>
          </p:grpSpPr>
          <p:grpSp>
            <p:nvGrpSpPr>
              <p:cNvPr id="33" name="Group 32">
                <a:extLst>
                  <a:ext uri="{FF2B5EF4-FFF2-40B4-BE49-F238E27FC236}">
                    <a16:creationId xmlns:a16="http://schemas.microsoft.com/office/drawing/2014/main" id="{DB92C758-CAB2-4051-8B9B-3E7B6BC4B498}"/>
                  </a:ext>
                </a:extLst>
              </p:cNvPr>
              <p:cNvGrpSpPr/>
              <p:nvPr/>
            </p:nvGrpSpPr>
            <p:grpSpPr>
              <a:xfrm>
                <a:off x="13727467" y="1202243"/>
                <a:ext cx="3341598" cy="1806059"/>
                <a:chOff x="13727467" y="1202243"/>
                <a:chExt cx="3341598" cy="1806059"/>
              </a:xfrm>
            </p:grpSpPr>
            <p:sp>
              <p:nvSpPr>
                <p:cNvPr id="35" name="Isosceles Triangle 34">
                  <a:extLst>
                    <a:ext uri="{FF2B5EF4-FFF2-40B4-BE49-F238E27FC236}">
                      <a16:creationId xmlns:a16="http://schemas.microsoft.com/office/drawing/2014/main" id="{5A905FBD-1B8A-4F3A-A088-8890546DB8F2}"/>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Isosceles Triangle 35">
                  <a:extLst>
                    <a:ext uri="{FF2B5EF4-FFF2-40B4-BE49-F238E27FC236}">
                      <a16:creationId xmlns:a16="http://schemas.microsoft.com/office/drawing/2014/main" id="{0EEE5EB3-DAC0-4058-B098-6023ECEA0904}"/>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Isosceles Triangle 375">
                  <a:extLst>
                    <a:ext uri="{FF2B5EF4-FFF2-40B4-BE49-F238E27FC236}">
                      <a16:creationId xmlns:a16="http://schemas.microsoft.com/office/drawing/2014/main" id="{5530EB0B-0C25-4D72-A474-ACFBED72D1D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Freeform: Shape 33">
                <a:extLst>
                  <a:ext uri="{FF2B5EF4-FFF2-40B4-BE49-F238E27FC236}">
                    <a16:creationId xmlns:a16="http://schemas.microsoft.com/office/drawing/2014/main" id="{6393D6EC-7CD7-4FC7-8AB4-215013B81B2B}"/>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68534B03-11EA-4FB1-9AE8-C4DA50AF1948}"/>
                </a:ext>
              </a:extLst>
            </p:cNvPr>
            <p:cNvGrpSpPr/>
            <p:nvPr/>
          </p:nvGrpSpPr>
          <p:grpSpPr>
            <a:xfrm rot="8733085">
              <a:off x="10111106" y="2505403"/>
              <a:ext cx="470966" cy="246457"/>
              <a:chOff x="13721512" y="1085822"/>
              <a:chExt cx="3673755" cy="1922480"/>
            </a:xfrm>
          </p:grpSpPr>
          <p:grpSp>
            <p:nvGrpSpPr>
              <p:cNvPr id="28" name="Group 27">
                <a:extLst>
                  <a:ext uri="{FF2B5EF4-FFF2-40B4-BE49-F238E27FC236}">
                    <a16:creationId xmlns:a16="http://schemas.microsoft.com/office/drawing/2014/main" id="{50754FA3-9B8F-4741-B785-F531DE080C69}"/>
                  </a:ext>
                </a:extLst>
              </p:cNvPr>
              <p:cNvGrpSpPr/>
              <p:nvPr/>
            </p:nvGrpSpPr>
            <p:grpSpPr>
              <a:xfrm>
                <a:off x="13727467" y="1202243"/>
                <a:ext cx="3341598" cy="1806059"/>
                <a:chOff x="13727467" y="1202243"/>
                <a:chExt cx="3341598" cy="1806059"/>
              </a:xfrm>
            </p:grpSpPr>
            <p:sp>
              <p:nvSpPr>
                <p:cNvPr id="30" name="Isosceles Triangle 29">
                  <a:extLst>
                    <a:ext uri="{FF2B5EF4-FFF2-40B4-BE49-F238E27FC236}">
                      <a16:creationId xmlns:a16="http://schemas.microsoft.com/office/drawing/2014/main" id="{B21F5E10-1900-4012-A41A-302B3769D8D3}"/>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88DEF2DF-19F2-490E-9D5F-EECE4AE6C329}"/>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Isosceles Triangle 375">
                  <a:extLst>
                    <a:ext uri="{FF2B5EF4-FFF2-40B4-BE49-F238E27FC236}">
                      <a16:creationId xmlns:a16="http://schemas.microsoft.com/office/drawing/2014/main" id="{98865ED0-AB30-4034-AEF4-C4C23DED9F52}"/>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Freeform: Shape 28">
                <a:extLst>
                  <a:ext uri="{FF2B5EF4-FFF2-40B4-BE49-F238E27FC236}">
                    <a16:creationId xmlns:a16="http://schemas.microsoft.com/office/drawing/2014/main" id="{37BB7672-7CD7-43AB-A657-0B8DFB17289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11DDE69-0888-4534-9DB2-3D12A1EF2ADE}"/>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D8438DC3-9973-419C-A1BA-FB343E8A6AD6}"/>
              </a:ext>
            </a:extLst>
          </p:cNvPr>
          <p:cNvGrpSpPr/>
          <p:nvPr/>
        </p:nvGrpSpPr>
        <p:grpSpPr>
          <a:xfrm>
            <a:off x="7147315" y="2813442"/>
            <a:ext cx="676830" cy="806086"/>
            <a:chOff x="10360925" y="1869605"/>
            <a:chExt cx="513810" cy="611934"/>
          </a:xfrm>
        </p:grpSpPr>
        <p:sp>
          <p:nvSpPr>
            <p:cNvPr id="55" name="Freeform 128">
              <a:extLst>
                <a:ext uri="{FF2B5EF4-FFF2-40B4-BE49-F238E27FC236}">
                  <a16:creationId xmlns:a16="http://schemas.microsoft.com/office/drawing/2014/main" id="{0294E184-F186-4A0F-BBE2-18DD1AF7F7B7}"/>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check">
              <a:extLst>
                <a:ext uri="{FF2B5EF4-FFF2-40B4-BE49-F238E27FC236}">
                  <a16:creationId xmlns:a16="http://schemas.microsoft.com/office/drawing/2014/main" id="{4A372FC4-8946-4061-AB31-353FE5AFDC0A}"/>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C80E12D2-2069-4D01-838B-3B6A01B0110D}"/>
              </a:ext>
            </a:extLst>
          </p:cNvPr>
          <p:cNvGrpSpPr/>
          <p:nvPr/>
        </p:nvGrpSpPr>
        <p:grpSpPr>
          <a:xfrm>
            <a:off x="4302801" y="2854339"/>
            <a:ext cx="909435" cy="721482"/>
            <a:chOff x="4262868" y="2183779"/>
            <a:chExt cx="909435" cy="721482"/>
          </a:xfrm>
        </p:grpSpPr>
        <p:sp>
          <p:nvSpPr>
            <p:cNvPr id="58" name="Arrow: Bent 22">
              <a:extLst>
                <a:ext uri="{FF2B5EF4-FFF2-40B4-BE49-F238E27FC236}">
                  <a16:creationId xmlns:a16="http://schemas.microsoft.com/office/drawing/2014/main" id="{BDAE9EAC-FF92-4318-BECD-49FED9060395}"/>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9" name="Arrow: Bent 24">
              <a:extLst>
                <a:ext uri="{FF2B5EF4-FFF2-40B4-BE49-F238E27FC236}">
                  <a16:creationId xmlns:a16="http://schemas.microsoft.com/office/drawing/2014/main" id="{5896CE25-0C41-4549-8C7D-6E2510FE069B}"/>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 name="Arrow: Bent 76">
              <a:extLst>
                <a:ext uri="{FF2B5EF4-FFF2-40B4-BE49-F238E27FC236}">
                  <a16:creationId xmlns:a16="http://schemas.microsoft.com/office/drawing/2014/main" id="{13BE2C6E-0C0C-43B5-BE0D-08AA37F135E5}"/>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151970F5-ED68-4E55-993A-72D0B3BCF9F6}"/>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C3378148-E3A2-4A1C-A3A2-4C22CBCEBF55}"/>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D2DDE799-11FE-43C5-91D5-B8011EF700E3}"/>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BB379573-75F0-45D7-929F-C7E934FDEA22}"/>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37627238-4314-49E6-B111-FABC932156D3}"/>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88CA8ACB-C3C5-4A3A-BD74-169E0D624C1A}"/>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9AADCFF2-E7A2-4561-B9CE-ADF548B5D175}"/>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8" name="Rectangle 67">
              <a:extLst>
                <a:ext uri="{FF2B5EF4-FFF2-40B4-BE49-F238E27FC236}">
                  <a16:creationId xmlns:a16="http://schemas.microsoft.com/office/drawing/2014/main" id="{F71D69F6-CB03-43E4-B808-A8B5145461DF}"/>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9" name="Rectangle 68">
              <a:extLst>
                <a:ext uri="{FF2B5EF4-FFF2-40B4-BE49-F238E27FC236}">
                  <a16:creationId xmlns:a16="http://schemas.microsoft.com/office/drawing/2014/main" id="{9D33B2FE-6B41-4358-9514-E88CB292345F}"/>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70" name="Rectangle 69">
              <a:extLst>
                <a:ext uri="{FF2B5EF4-FFF2-40B4-BE49-F238E27FC236}">
                  <a16:creationId xmlns:a16="http://schemas.microsoft.com/office/drawing/2014/main" id="{4C982A38-CAAA-42BB-97E3-BC964490B01F}"/>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71" name="Straight Connector 70">
              <a:extLst>
                <a:ext uri="{FF2B5EF4-FFF2-40B4-BE49-F238E27FC236}">
                  <a16:creationId xmlns:a16="http://schemas.microsoft.com/office/drawing/2014/main" id="{5988C0FA-6770-42D3-B604-141772FBC249}"/>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5A56949-7F3D-4216-A220-21FB2518FB54}"/>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3" name="Straight Connector 72">
              <a:extLst>
                <a:ext uri="{FF2B5EF4-FFF2-40B4-BE49-F238E27FC236}">
                  <a16:creationId xmlns:a16="http://schemas.microsoft.com/office/drawing/2014/main" id="{6CAA4AAA-08A4-4FD1-8FA3-A519C1A0EC2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4" name="Straight Connector 73">
              <a:extLst>
                <a:ext uri="{FF2B5EF4-FFF2-40B4-BE49-F238E27FC236}">
                  <a16:creationId xmlns:a16="http://schemas.microsoft.com/office/drawing/2014/main" id="{0D3B01A0-9C68-44BB-884E-CE6DAD71D538}"/>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5" name="Straight Connector 74">
              <a:extLst>
                <a:ext uri="{FF2B5EF4-FFF2-40B4-BE49-F238E27FC236}">
                  <a16:creationId xmlns:a16="http://schemas.microsoft.com/office/drawing/2014/main" id="{95E00F4E-CCED-4AAF-9405-F14B6741F18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6" name="Group 4">
              <a:extLst>
                <a:ext uri="{FF2B5EF4-FFF2-40B4-BE49-F238E27FC236}">
                  <a16:creationId xmlns:a16="http://schemas.microsoft.com/office/drawing/2014/main" id="{31DF2179-7448-485E-ADAE-666CECB8FBDD}"/>
                </a:ext>
              </a:extLst>
            </p:cNvPr>
            <p:cNvGrpSpPr>
              <a:grpSpLocks noChangeAspect="1"/>
            </p:cNvGrpSpPr>
            <p:nvPr/>
          </p:nvGrpSpPr>
          <p:grpSpPr bwMode="auto">
            <a:xfrm>
              <a:off x="4987026" y="2624845"/>
              <a:ext cx="185277" cy="280416"/>
              <a:chOff x="1057" y="999"/>
              <a:chExt cx="225" cy="312"/>
            </a:xfrm>
            <a:solidFill>
              <a:srgbClr val="0078D4"/>
            </a:solidFill>
          </p:grpSpPr>
          <p:sp>
            <p:nvSpPr>
              <p:cNvPr id="94" name="Oval 5">
                <a:extLst>
                  <a:ext uri="{FF2B5EF4-FFF2-40B4-BE49-F238E27FC236}">
                    <a16:creationId xmlns:a16="http://schemas.microsoft.com/office/drawing/2014/main" id="{BD46C126-2E1E-4055-BFA4-2F8FA8D617D2}"/>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Freeform 6">
                <a:extLst>
                  <a:ext uri="{FF2B5EF4-FFF2-40B4-BE49-F238E27FC236}">
                    <a16:creationId xmlns:a16="http://schemas.microsoft.com/office/drawing/2014/main" id="{C8EF551B-C291-4676-9EE5-54B0F5AE5C2C}"/>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Freeform 7">
                <a:extLst>
                  <a:ext uri="{FF2B5EF4-FFF2-40B4-BE49-F238E27FC236}">
                    <a16:creationId xmlns:a16="http://schemas.microsoft.com/office/drawing/2014/main" id="{D4DC0EE4-276E-42BA-9CE8-CB629458F9D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8">
                <a:extLst>
                  <a:ext uri="{FF2B5EF4-FFF2-40B4-BE49-F238E27FC236}">
                    <a16:creationId xmlns:a16="http://schemas.microsoft.com/office/drawing/2014/main" id="{B8689CC0-D04B-4270-90CC-9198B5018BC8}"/>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7" name="Group 96">
              <a:extLst>
                <a:ext uri="{FF2B5EF4-FFF2-40B4-BE49-F238E27FC236}">
                  <a16:creationId xmlns:a16="http://schemas.microsoft.com/office/drawing/2014/main" id="{5D60DFA2-7DA3-466C-B92D-F259C0111A08}"/>
                </a:ext>
              </a:extLst>
            </p:cNvPr>
            <p:cNvGrpSpPr>
              <a:grpSpLocks noChangeAspect="1"/>
            </p:cNvGrpSpPr>
            <p:nvPr/>
          </p:nvGrpSpPr>
          <p:grpSpPr bwMode="auto">
            <a:xfrm>
              <a:off x="4262868" y="2183779"/>
              <a:ext cx="270894" cy="276711"/>
              <a:chOff x="2208" y="2791"/>
              <a:chExt cx="312" cy="292"/>
            </a:xfrm>
          </p:grpSpPr>
          <p:sp>
            <p:nvSpPr>
              <p:cNvPr id="78" name="Rectangle 98">
                <a:extLst>
                  <a:ext uri="{FF2B5EF4-FFF2-40B4-BE49-F238E27FC236}">
                    <a16:creationId xmlns:a16="http://schemas.microsoft.com/office/drawing/2014/main" id="{6B7D22D9-5B6F-47E4-9FDC-781D523347F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Rectangle 99">
                <a:extLst>
                  <a:ext uri="{FF2B5EF4-FFF2-40B4-BE49-F238E27FC236}">
                    <a16:creationId xmlns:a16="http://schemas.microsoft.com/office/drawing/2014/main" id="{49FB32C2-6A38-4B02-AA4F-1FD6F23DC3F4}"/>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Rectangle 100">
                <a:extLst>
                  <a:ext uri="{FF2B5EF4-FFF2-40B4-BE49-F238E27FC236}">
                    <a16:creationId xmlns:a16="http://schemas.microsoft.com/office/drawing/2014/main" id="{3D88FE2D-F360-4CED-B561-D3785B892BA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101">
                <a:extLst>
                  <a:ext uri="{FF2B5EF4-FFF2-40B4-BE49-F238E27FC236}">
                    <a16:creationId xmlns:a16="http://schemas.microsoft.com/office/drawing/2014/main" id="{896F1480-986A-4D19-9773-F92D3C2E8A94}"/>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2">
                <a:extLst>
                  <a:ext uri="{FF2B5EF4-FFF2-40B4-BE49-F238E27FC236}">
                    <a16:creationId xmlns:a16="http://schemas.microsoft.com/office/drawing/2014/main" id="{6E484B85-BC5A-403C-BA81-C090CA46DD0E}"/>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3">
                <a:extLst>
                  <a:ext uri="{FF2B5EF4-FFF2-40B4-BE49-F238E27FC236}">
                    <a16:creationId xmlns:a16="http://schemas.microsoft.com/office/drawing/2014/main" id="{71D047B4-E583-4C25-8B86-EE48B041638C}"/>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4">
                <a:extLst>
                  <a:ext uri="{FF2B5EF4-FFF2-40B4-BE49-F238E27FC236}">
                    <a16:creationId xmlns:a16="http://schemas.microsoft.com/office/drawing/2014/main" id="{6B5B7DCE-E5A1-4B9C-8D21-7DF7A2477A19}"/>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5">
                <a:extLst>
                  <a:ext uri="{FF2B5EF4-FFF2-40B4-BE49-F238E27FC236}">
                    <a16:creationId xmlns:a16="http://schemas.microsoft.com/office/drawing/2014/main" id="{112C1110-0729-4B26-8D01-EA81FA175EAD}"/>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6">
                <a:extLst>
                  <a:ext uri="{FF2B5EF4-FFF2-40B4-BE49-F238E27FC236}">
                    <a16:creationId xmlns:a16="http://schemas.microsoft.com/office/drawing/2014/main" id="{56469C65-43DB-42DA-BCB1-E7F4D80462DB}"/>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07">
                <a:extLst>
                  <a:ext uri="{FF2B5EF4-FFF2-40B4-BE49-F238E27FC236}">
                    <a16:creationId xmlns:a16="http://schemas.microsoft.com/office/drawing/2014/main" id="{9FB48F20-7797-4616-BE5A-74172BC73899}"/>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08">
                <a:extLst>
                  <a:ext uri="{FF2B5EF4-FFF2-40B4-BE49-F238E27FC236}">
                    <a16:creationId xmlns:a16="http://schemas.microsoft.com/office/drawing/2014/main" id="{4D5EB69A-4E24-4303-AEAF-1AE8B18BF9E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09">
                <a:extLst>
                  <a:ext uri="{FF2B5EF4-FFF2-40B4-BE49-F238E27FC236}">
                    <a16:creationId xmlns:a16="http://schemas.microsoft.com/office/drawing/2014/main" id="{721F4F98-BAA4-4A02-A013-8FA69551688A}"/>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0">
                <a:extLst>
                  <a:ext uri="{FF2B5EF4-FFF2-40B4-BE49-F238E27FC236}">
                    <a16:creationId xmlns:a16="http://schemas.microsoft.com/office/drawing/2014/main" id="{DF2ED370-E604-4533-8737-3F5B9C026956}"/>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Oval 111">
                <a:extLst>
                  <a:ext uri="{FF2B5EF4-FFF2-40B4-BE49-F238E27FC236}">
                    <a16:creationId xmlns:a16="http://schemas.microsoft.com/office/drawing/2014/main" id="{8AB9DA37-7B4D-427C-8139-7D7ED7E6A1C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Oval 112">
                <a:extLst>
                  <a:ext uri="{FF2B5EF4-FFF2-40B4-BE49-F238E27FC236}">
                    <a16:creationId xmlns:a16="http://schemas.microsoft.com/office/drawing/2014/main" id="{67439202-48B4-4A43-A589-67EA7D9BFD3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Oval 113">
                <a:extLst>
                  <a:ext uri="{FF2B5EF4-FFF2-40B4-BE49-F238E27FC236}">
                    <a16:creationId xmlns:a16="http://schemas.microsoft.com/office/drawing/2014/main" id="{526C0747-34F8-4F63-8F69-C525E6C2A36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100" name="Picture 99">
            <a:extLst>
              <a:ext uri="{FF2B5EF4-FFF2-40B4-BE49-F238E27FC236}">
                <a16:creationId xmlns:a16="http://schemas.microsoft.com/office/drawing/2014/main" id="{2315B15A-6417-4883-BECD-E35EB4DD4C4C}"/>
              </a:ext>
            </a:extLst>
          </p:cNvPr>
          <p:cNvPicPr>
            <a:picLocks noChangeAspect="1"/>
          </p:cNvPicPr>
          <p:nvPr/>
        </p:nvPicPr>
        <p:blipFill>
          <a:blip r:embed="rId2"/>
          <a:stretch>
            <a:fillRect/>
          </a:stretch>
        </p:blipFill>
        <p:spPr>
          <a:xfrm>
            <a:off x="1784166" y="2854329"/>
            <a:ext cx="576948" cy="576948"/>
          </a:xfrm>
          <a:prstGeom prst="rect">
            <a:avLst/>
          </a:prstGeom>
        </p:spPr>
      </p:pic>
      <p:sp>
        <p:nvSpPr>
          <p:cNvPr id="8" name="Text Placeholder 4">
            <a:extLst>
              <a:ext uri="{FF2B5EF4-FFF2-40B4-BE49-F238E27FC236}">
                <a16:creationId xmlns:a16="http://schemas.microsoft.com/office/drawing/2014/main" id="{0983BBF4-AA67-4A8C-8B59-CA00344C4DFB}"/>
              </a:ext>
            </a:extLst>
          </p:cNvPr>
          <p:cNvSpPr txBox="1">
            <a:spLocks/>
          </p:cNvSpPr>
          <p:nvPr/>
        </p:nvSpPr>
        <p:spPr>
          <a:xfrm>
            <a:off x="643654" y="934792"/>
            <a:ext cx="11025188" cy="48925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accent1">
                    <a:lumMod val="60000"/>
                    <a:lumOff val="40000"/>
                  </a:schemeClr>
                </a:solidFill>
              </a:rPr>
              <a:t>Customer promise</a:t>
            </a:r>
          </a:p>
        </p:txBody>
      </p:sp>
      <p:sp>
        <p:nvSpPr>
          <p:cNvPr id="10" name="Rectangle 9">
            <a:extLst>
              <a:ext uri="{FF2B5EF4-FFF2-40B4-BE49-F238E27FC236}">
                <a16:creationId xmlns:a16="http://schemas.microsoft.com/office/drawing/2014/main" id="{7ECB6C99-95D0-47E6-B1CA-926B604E7114}"/>
              </a:ext>
            </a:extLst>
          </p:cNvPr>
          <p:cNvSpPr/>
          <p:nvPr/>
        </p:nvSpPr>
        <p:spPr bwMode="auto">
          <a:xfrm>
            <a:off x="8861403" y="2164080"/>
            <a:ext cx="2807438" cy="3070860"/>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8B1C3BE2-8EDE-4ADB-9EA6-E65273A1DA4F}"/>
              </a:ext>
            </a:extLst>
          </p:cNvPr>
          <p:cNvSpPr/>
          <p:nvPr/>
        </p:nvSpPr>
        <p:spPr bwMode="auto">
          <a:xfrm>
            <a:off x="614197" y="2171728"/>
            <a:ext cx="5476995" cy="3070860"/>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36270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261">
            <a:extLst>
              <a:ext uri="{FF2B5EF4-FFF2-40B4-BE49-F238E27FC236}">
                <a16:creationId xmlns:a16="http://schemas.microsoft.com/office/drawing/2014/main" id="{3CB74A2C-1704-48C9-9A06-C2D821B784E7}"/>
              </a:ext>
            </a:extLst>
          </p:cNvPr>
          <p:cNvPicPr>
            <a:picLocks noChangeAspect="1"/>
          </p:cNvPicPr>
          <p:nvPr/>
        </p:nvPicPr>
        <p:blipFill rotWithShape="1">
          <a:blip r:embed="rId3"/>
          <a:srcRect l="8516" r="8516"/>
          <a:stretch/>
        </p:blipFill>
        <p:spPr>
          <a:xfrm>
            <a:off x="5840167" y="3749525"/>
            <a:ext cx="174368" cy="174368"/>
          </a:xfrm>
          <a:prstGeom prst="ellipse">
            <a:avLst/>
          </a:prstGeom>
          <a:noFill/>
          <a:ln w="10795" cap="flat" cmpd="sng" algn="ctr">
            <a:noFill/>
            <a:prstDash val="solid"/>
          </a:ln>
          <a:effectLst/>
        </p:spPr>
      </p:pic>
      <p:grpSp>
        <p:nvGrpSpPr>
          <p:cNvPr id="5" name="c-u">
            <a:extLst>
              <a:ext uri="{FF2B5EF4-FFF2-40B4-BE49-F238E27FC236}">
                <a16:creationId xmlns:a16="http://schemas.microsoft.com/office/drawing/2014/main" id="{B938A477-2DE1-4781-B73A-21E7812C2205}"/>
              </a:ext>
            </a:extLst>
          </p:cNvPr>
          <p:cNvGrpSpPr/>
          <p:nvPr/>
        </p:nvGrpSpPr>
        <p:grpSpPr>
          <a:xfrm>
            <a:off x="5853204" y="2864838"/>
            <a:ext cx="197064" cy="447497"/>
            <a:chOff x="4288787" y="2468700"/>
            <a:chExt cx="253596" cy="576027"/>
          </a:xfrm>
        </p:grpSpPr>
        <p:cxnSp>
          <p:nvCxnSpPr>
            <p:cNvPr id="624" name="Straight Connector 623">
              <a:extLst>
                <a:ext uri="{FF2B5EF4-FFF2-40B4-BE49-F238E27FC236}">
                  <a16:creationId xmlns:a16="http://schemas.microsoft.com/office/drawing/2014/main" id="{845F882B-E372-4DAD-B6F6-F6EC93C5DA24}"/>
                </a:ext>
              </a:extLst>
            </p:cNvPr>
            <p:cNvCxnSpPr>
              <a:cxnSpLocks/>
            </p:cNvCxnSpPr>
            <p:nvPr/>
          </p:nvCxnSpPr>
          <p:spPr>
            <a:xfrm flipH="1">
              <a:off x="4420997" y="2468700"/>
              <a:ext cx="2548" cy="576027"/>
            </a:xfrm>
            <a:prstGeom prst="line">
              <a:avLst/>
            </a:prstGeom>
            <a:ln w="12700">
              <a:solidFill>
                <a:srgbClr val="56D0F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8" name="Edge" descr="IAAS">
              <a:extLst>
                <a:ext uri="{FF2B5EF4-FFF2-40B4-BE49-F238E27FC236}">
                  <a16:creationId xmlns:a16="http://schemas.microsoft.com/office/drawing/2014/main" id="{C0DDB353-FD46-4E21-AF91-D20DCAB76C9E}"/>
                </a:ext>
              </a:extLst>
            </p:cNvPr>
            <p:cNvGrpSpPr>
              <a:grpSpLocks noChangeAspect="1"/>
            </p:cNvGrpSpPr>
            <p:nvPr/>
          </p:nvGrpSpPr>
          <p:grpSpPr bwMode="auto">
            <a:xfrm>
              <a:off x="4288787" y="2554100"/>
              <a:ext cx="253596" cy="252707"/>
              <a:chOff x="2211" y="778"/>
              <a:chExt cx="285" cy="284"/>
            </a:xfrm>
            <a:scene3d>
              <a:camera prst="perspectiveRelaxed"/>
              <a:lightRig rig="threePt" dir="t"/>
            </a:scene3d>
          </p:grpSpPr>
          <p:sp>
            <p:nvSpPr>
              <p:cNvPr id="69" name="AutoShape 20">
                <a:extLst>
                  <a:ext uri="{FF2B5EF4-FFF2-40B4-BE49-F238E27FC236}">
                    <a16:creationId xmlns:a16="http://schemas.microsoft.com/office/drawing/2014/main" id="{B9966CAD-90E7-4B36-9D35-A40EC32F3DC7}"/>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0" name="Oval 22">
                <a:extLst>
                  <a:ext uri="{FF2B5EF4-FFF2-40B4-BE49-F238E27FC236}">
                    <a16:creationId xmlns:a16="http://schemas.microsoft.com/office/drawing/2014/main" id="{E7903620-2DEB-4027-9C11-0E9F72A992A2}"/>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1" name="Freeform 23">
                <a:extLst>
                  <a:ext uri="{FF2B5EF4-FFF2-40B4-BE49-F238E27FC236}">
                    <a16:creationId xmlns:a16="http://schemas.microsoft.com/office/drawing/2014/main" id="{93C8FE0D-CF33-4EAA-8644-47DDF6411480}"/>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2" name="Freeform 24">
                <a:extLst>
                  <a:ext uri="{FF2B5EF4-FFF2-40B4-BE49-F238E27FC236}">
                    <a16:creationId xmlns:a16="http://schemas.microsoft.com/office/drawing/2014/main" id="{FB71C7E0-3CBB-40A7-8632-A6AA4ACAACE9}"/>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3" name="Freeform 25">
                <a:extLst>
                  <a:ext uri="{FF2B5EF4-FFF2-40B4-BE49-F238E27FC236}">
                    <a16:creationId xmlns:a16="http://schemas.microsoft.com/office/drawing/2014/main" id="{27818496-B0FE-498B-BB5F-DABC530C562C}"/>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633" name="Group 632">
            <a:extLst>
              <a:ext uri="{FF2B5EF4-FFF2-40B4-BE49-F238E27FC236}">
                <a16:creationId xmlns:a16="http://schemas.microsoft.com/office/drawing/2014/main" id="{37BC8E17-252A-4E53-860D-CBEE6E0918B3}"/>
              </a:ext>
            </a:extLst>
          </p:cNvPr>
          <p:cNvGrpSpPr/>
          <p:nvPr/>
        </p:nvGrpSpPr>
        <p:grpSpPr>
          <a:xfrm>
            <a:off x="1771868" y="3888081"/>
            <a:ext cx="1094437" cy="957481"/>
            <a:chOff x="2166059" y="3185604"/>
            <a:chExt cx="1379007" cy="1206440"/>
          </a:xfrm>
        </p:grpSpPr>
        <p:grpSp>
          <p:nvGrpSpPr>
            <p:cNvPr id="344" name="platform">
              <a:extLst>
                <a:ext uri="{FF2B5EF4-FFF2-40B4-BE49-F238E27FC236}">
                  <a16:creationId xmlns:a16="http://schemas.microsoft.com/office/drawing/2014/main" id="{D472993B-2FCB-489E-9A74-A38BA1C8D0E8}"/>
                </a:ext>
              </a:extLst>
            </p:cNvPr>
            <p:cNvGrpSpPr/>
            <p:nvPr/>
          </p:nvGrpSpPr>
          <p:grpSpPr>
            <a:xfrm>
              <a:off x="2166059" y="3185604"/>
              <a:ext cx="1379007" cy="1206440"/>
              <a:chOff x="1548241" y="83982"/>
              <a:chExt cx="2718450" cy="2214581"/>
            </a:xfrm>
          </p:grpSpPr>
          <p:sp>
            <p:nvSpPr>
              <p:cNvPr id="345" name="Rectangle: Rounded Corners 344">
                <a:extLst>
                  <a:ext uri="{FF2B5EF4-FFF2-40B4-BE49-F238E27FC236}">
                    <a16:creationId xmlns:a16="http://schemas.microsoft.com/office/drawing/2014/main" id="{45832989-AEA5-466F-8605-5061E1C1AD32}"/>
                  </a:ext>
                </a:extLst>
              </p:cNvPr>
              <p:cNvSpPr/>
              <p:nvPr/>
            </p:nvSpPr>
            <p:spPr bwMode="auto">
              <a:xfrm rot="3435714">
                <a:off x="2035486" y="16588"/>
                <a:ext cx="1772993" cy="2262725"/>
              </a:xfrm>
              <a:prstGeom prst="roundRect">
                <a:avLst>
                  <a:gd name="adj" fmla="val 9132"/>
                </a:avLst>
              </a:prstGeom>
              <a:noFill/>
              <a:ln w="9525" cap="flat" cmpd="sng" algn="ctr">
                <a:solidFill>
                  <a:schemeClr val="bg2"/>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sp>
            <p:nvSpPr>
              <p:cNvPr id="346" name="Rectangle: Rounded Corners 345">
                <a:extLst>
                  <a:ext uri="{FF2B5EF4-FFF2-40B4-BE49-F238E27FC236}">
                    <a16:creationId xmlns:a16="http://schemas.microsoft.com/office/drawing/2014/main" id="{987871CF-CAB2-4B67-88B0-72C026F53FF7}"/>
                  </a:ext>
                </a:extLst>
              </p:cNvPr>
              <p:cNvSpPr/>
              <p:nvPr/>
            </p:nvSpPr>
            <p:spPr bwMode="auto">
              <a:xfrm rot="3435714">
                <a:off x="2122882" y="128939"/>
                <a:ext cx="1588401" cy="2070771"/>
              </a:xfrm>
              <a:prstGeom prst="roundRect">
                <a:avLst>
                  <a:gd name="adj" fmla="val 9132"/>
                </a:avLst>
              </a:prstGeom>
              <a:solidFill>
                <a:schemeClr val="bg2"/>
              </a:solidFill>
              <a:ln w="9525" cap="flat" cmpd="sng" algn="ctr">
                <a:no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sp>
            <p:nvSpPr>
              <p:cNvPr id="347" name="Rectangle: Rounded Corners 346">
                <a:extLst>
                  <a:ext uri="{FF2B5EF4-FFF2-40B4-BE49-F238E27FC236}">
                    <a16:creationId xmlns:a16="http://schemas.microsoft.com/office/drawing/2014/main" id="{FE4169C4-82C0-41CA-B8F4-D80D8F52D7BC}"/>
                  </a:ext>
                </a:extLst>
              </p:cNvPr>
              <p:cNvSpPr/>
              <p:nvPr/>
            </p:nvSpPr>
            <p:spPr bwMode="auto">
              <a:xfrm rot="3435714">
                <a:off x="1915534" y="-11799"/>
                <a:ext cx="1974068" cy="2387603"/>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sp>
            <p:nvSpPr>
              <p:cNvPr id="348" name="Rectangle: Rounded Corners 347">
                <a:extLst>
                  <a:ext uri="{FF2B5EF4-FFF2-40B4-BE49-F238E27FC236}">
                    <a16:creationId xmlns:a16="http://schemas.microsoft.com/office/drawing/2014/main" id="{FF0B31A3-DD9D-40FE-BA9E-8737A70FA1C8}"/>
                  </a:ext>
                </a:extLst>
              </p:cNvPr>
              <p:cNvSpPr/>
              <p:nvPr/>
            </p:nvSpPr>
            <p:spPr bwMode="auto">
              <a:xfrm rot="3435714">
                <a:off x="1800175" y="-167952"/>
                <a:ext cx="2214581" cy="2718450"/>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grpSp>
        <p:sp>
          <p:nvSpPr>
            <p:cNvPr id="188" name="Freeform 172">
              <a:extLst>
                <a:ext uri="{FF2B5EF4-FFF2-40B4-BE49-F238E27FC236}">
                  <a16:creationId xmlns:a16="http://schemas.microsoft.com/office/drawing/2014/main" id="{D0A19EB8-B1C6-4F94-A25C-2E8C3E5F3005}"/>
                </a:ext>
              </a:extLst>
            </p:cNvPr>
            <p:cNvSpPr>
              <a:spLocks noEditPoints="1"/>
            </p:cNvSpPr>
            <p:nvPr/>
          </p:nvSpPr>
          <p:spPr bwMode="auto">
            <a:xfrm>
              <a:off x="2938149" y="3494465"/>
              <a:ext cx="219074" cy="204285"/>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scene3d>
              <a:camera prst="isometricRightUp"/>
              <a:lightRig rig="threePt" dir="t"/>
            </a:scene3d>
            <a:sp3d>
              <a:bevelT w="0" h="0"/>
              <a:bevelB w="6350" h="50800"/>
            </a:sp3d>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9" name="Freeform 172">
              <a:extLst>
                <a:ext uri="{FF2B5EF4-FFF2-40B4-BE49-F238E27FC236}">
                  <a16:creationId xmlns:a16="http://schemas.microsoft.com/office/drawing/2014/main" id="{9DC81842-2674-4F79-A34E-19059EBEB371}"/>
                </a:ext>
              </a:extLst>
            </p:cNvPr>
            <p:cNvSpPr>
              <a:spLocks noEditPoints="1"/>
            </p:cNvSpPr>
            <p:nvPr/>
          </p:nvSpPr>
          <p:spPr bwMode="auto">
            <a:xfrm>
              <a:off x="2996460" y="3445027"/>
              <a:ext cx="379615" cy="353988"/>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50E6FF"/>
            </a:solidFill>
            <a:ln>
              <a:noFill/>
            </a:ln>
            <a:scene3d>
              <a:camera prst="isometricRightUp"/>
              <a:lightRig rig="threePt" dir="t"/>
            </a:scene3d>
            <a:sp3d>
              <a:bevelT w="0" h="0"/>
              <a:bevelB w="6350" h="63500"/>
            </a:sp3d>
          </p:spPr>
          <p:txBody>
            <a:bodyPr vert="horz" wrap="square" lIns="121920" tIns="60960" rIns="121920" bIns="60960" numCol="1" anchor="t" anchorCtr="0" compatLnSpc="1">
              <a:prstTxWarp prst="textNoShape">
                <a:avLst/>
              </a:prstTxWarp>
            </a:bodyPr>
            <a:lstStyle/>
            <a:p>
              <a:endParaRPr lang="en-US" sz="2400"/>
            </a:p>
          </p:txBody>
        </p:sp>
        <p:sp>
          <p:nvSpPr>
            <p:cNvPr id="190" name="Freeform 172">
              <a:extLst>
                <a:ext uri="{FF2B5EF4-FFF2-40B4-BE49-F238E27FC236}">
                  <a16:creationId xmlns:a16="http://schemas.microsoft.com/office/drawing/2014/main" id="{CCCE436E-F338-4FFE-8AE4-41296CBD9D64}"/>
                </a:ext>
              </a:extLst>
            </p:cNvPr>
            <p:cNvSpPr>
              <a:spLocks noEditPoints="1"/>
            </p:cNvSpPr>
            <p:nvPr/>
          </p:nvSpPr>
          <p:spPr bwMode="auto">
            <a:xfrm>
              <a:off x="2745958" y="3225548"/>
              <a:ext cx="313482" cy="29231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1"/>
            </a:solidFill>
            <a:ln>
              <a:noFill/>
            </a:ln>
            <a:scene3d>
              <a:camera prst="isometricRightUp"/>
              <a:lightRig rig="threePt" dir="t"/>
            </a:scene3d>
            <a:sp3d>
              <a:bevelT w="0" h="0"/>
              <a:bevelB w="6350" h="63500"/>
            </a:sp3d>
          </p:spPr>
          <p:txBody>
            <a:bodyPr vert="horz" wrap="square" lIns="121920" tIns="60960" rIns="121920" bIns="60960" numCol="1" anchor="t" anchorCtr="0" compatLnSpc="1">
              <a:prstTxWarp prst="textNoShape">
                <a:avLst/>
              </a:prstTxWarp>
            </a:bodyPr>
            <a:lstStyle/>
            <a:p>
              <a:endParaRPr lang="en-US" sz="2400"/>
            </a:p>
          </p:txBody>
        </p:sp>
        <p:sp>
          <p:nvSpPr>
            <p:cNvPr id="191" name="Freeform 172">
              <a:extLst>
                <a:ext uri="{FF2B5EF4-FFF2-40B4-BE49-F238E27FC236}">
                  <a16:creationId xmlns:a16="http://schemas.microsoft.com/office/drawing/2014/main" id="{8CD16A1A-A138-4FEA-ABD6-8A33F10C2904}"/>
                </a:ext>
              </a:extLst>
            </p:cNvPr>
            <p:cNvSpPr>
              <a:spLocks noEditPoints="1"/>
            </p:cNvSpPr>
            <p:nvPr/>
          </p:nvSpPr>
          <p:spPr bwMode="auto">
            <a:xfrm>
              <a:off x="2959658" y="3277375"/>
              <a:ext cx="202313" cy="188656"/>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50E6FF"/>
            </a:solidFill>
            <a:ln>
              <a:noFill/>
            </a:ln>
            <a:scene3d>
              <a:camera prst="isometricRightUp"/>
              <a:lightRig rig="threePt" dir="t"/>
            </a:scene3d>
            <a:sp3d>
              <a:bevelT w="0" h="0"/>
              <a:bevelB w="6350" h="63500"/>
            </a:sp3d>
          </p:spPr>
          <p:txBody>
            <a:bodyPr vert="horz" wrap="square" lIns="121920" tIns="60960" rIns="121920" bIns="60960" numCol="1" anchor="t" anchorCtr="0" compatLnSpc="1">
              <a:prstTxWarp prst="textNoShape">
                <a:avLst/>
              </a:prstTxWarp>
            </a:bodyPr>
            <a:lstStyle/>
            <a:p>
              <a:endParaRPr lang="en-US" sz="2400"/>
            </a:p>
          </p:txBody>
        </p:sp>
        <p:grpSp>
          <p:nvGrpSpPr>
            <p:cNvPr id="415" name="Group 414">
              <a:extLst>
                <a:ext uri="{FF2B5EF4-FFF2-40B4-BE49-F238E27FC236}">
                  <a16:creationId xmlns:a16="http://schemas.microsoft.com/office/drawing/2014/main" id="{3F8019A7-0667-4930-9D3F-15FAF407DAB8}"/>
                </a:ext>
              </a:extLst>
            </p:cNvPr>
            <p:cNvGrpSpPr>
              <a:grpSpLocks noChangeAspect="1"/>
            </p:cNvGrpSpPr>
            <p:nvPr/>
          </p:nvGrpSpPr>
          <p:grpSpPr>
            <a:xfrm>
              <a:off x="2260986" y="3359522"/>
              <a:ext cx="447874" cy="427306"/>
              <a:chOff x="1758999" y="2734813"/>
              <a:chExt cx="677775" cy="646649"/>
            </a:xfrm>
          </p:grpSpPr>
          <p:sp>
            <p:nvSpPr>
              <p:cNvPr id="183" name="Oval 182">
                <a:extLst>
                  <a:ext uri="{FF2B5EF4-FFF2-40B4-BE49-F238E27FC236}">
                    <a16:creationId xmlns:a16="http://schemas.microsoft.com/office/drawing/2014/main" id="{CA41BAE7-3C12-43AA-B2EA-0F1255C04368}"/>
                  </a:ext>
                </a:extLst>
              </p:cNvPr>
              <p:cNvSpPr/>
              <p:nvPr/>
            </p:nvSpPr>
            <p:spPr bwMode="auto">
              <a:xfrm>
                <a:off x="1804608" y="2758834"/>
                <a:ext cx="568651" cy="568651"/>
              </a:xfrm>
              <a:prstGeom prst="ellipse">
                <a:avLst/>
              </a:prstGeom>
              <a:gradFill flip="none" rotWithShape="1">
                <a:gsLst>
                  <a:gs pos="0">
                    <a:srgbClr val="32AEE0"/>
                  </a:gs>
                  <a:gs pos="74000">
                    <a:srgbClr val="1589CC"/>
                  </a:gs>
                  <a:gs pos="83000">
                    <a:srgbClr val="0F81C8"/>
                  </a:gs>
                  <a:gs pos="100000">
                    <a:srgbClr val="0F7FC7"/>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81" name="Freeform 5">
                <a:extLst>
                  <a:ext uri="{FF2B5EF4-FFF2-40B4-BE49-F238E27FC236}">
                    <a16:creationId xmlns:a16="http://schemas.microsoft.com/office/drawing/2014/main" id="{1DB3850F-6387-4955-8D96-C711A31AB7F4}"/>
                  </a:ext>
                </a:extLst>
              </p:cNvPr>
              <p:cNvSpPr>
                <a:spLocks noEditPoints="1"/>
              </p:cNvSpPr>
              <p:nvPr/>
            </p:nvSpPr>
            <p:spPr bwMode="auto">
              <a:xfrm>
                <a:off x="2074913" y="2794086"/>
                <a:ext cx="28575" cy="19050"/>
              </a:xfrm>
              <a:custGeom>
                <a:avLst/>
                <a:gdLst>
                  <a:gd name="T0" fmla="*/ 21 w 41"/>
                  <a:gd name="T1" fmla="*/ 7 h 28"/>
                  <a:gd name="T2" fmla="*/ 21 w 41"/>
                  <a:gd name="T3" fmla="*/ 7 h 28"/>
                  <a:gd name="T4" fmla="*/ 7 w 41"/>
                  <a:gd name="T5" fmla="*/ 14 h 28"/>
                  <a:gd name="T6" fmla="*/ 21 w 41"/>
                  <a:gd name="T7" fmla="*/ 21 h 28"/>
                  <a:gd name="T8" fmla="*/ 35 w 41"/>
                  <a:gd name="T9" fmla="*/ 14 h 28"/>
                  <a:gd name="T10" fmla="*/ 21 w 41"/>
                  <a:gd name="T11" fmla="*/ 7 h 28"/>
                  <a:gd name="T12" fmla="*/ 21 w 41"/>
                  <a:gd name="T13" fmla="*/ 28 h 28"/>
                  <a:gd name="T14" fmla="*/ 21 w 41"/>
                  <a:gd name="T15" fmla="*/ 28 h 28"/>
                  <a:gd name="T16" fmla="*/ 0 w 41"/>
                  <a:gd name="T17" fmla="*/ 14 h 28"/>
                  <a:gd name="T18" fmla="*/ 21 w 41"/>
                  <a:gd name="T19" fmla="*/ 0 h 28"/>
                  <a:gd name="T20" fmla="*/ 41 w 41"/>
                  <a:gd name="T21" fmla="*/ 14 h 28"/>
                  <a:gd name="T22" fmla="*/ 21 w 41"/>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28">
                    <a:moveTo>
                      <a:pt x="21" y="7"/>
                    </a:moveTo>
                    <a:lnTo>
                      <a:pt x="21" y="7"/>
                    </a:lnTo>
                    <a:cubicBezTo>
                      <a:pt x="13" y="7"/>
                      <a:pt x="7" y="11"/>
                      <a:pt x="7" y="14"/>
                    </a:cubicBezTo>
                    <a:cubicBezTo>
                      <a:pt x="7" y="17"/>
                      <a:pt x="13" y="21"/>
                      <a:pt x="21" y="21"/>
                    </a:cubicBezTo>
                    <a:cubicBezTo>
                      <a:pt x="29" y="21"/>
                      <a:pt x="35" y="17"/>
                      <a:pt x="35" y="14"/>
                    </a:cubicBezTo>
                    <a:cubicBezTo>
                      <a:pt x="35" y="11"/>
                      <a:pt x="29" y="7"/>
                      <a:pt x="21" y="7"/>
                    </a:cubicBezTo>
                    <a:close/>
                    <a:moveTo>
                      <a:pt x="21" y="28"/>
                    </a:moveTo>
                    <a:lnTo>
                      <a:pt x="21" y="28"/>
                    </a:lnTo>
                    <a:cubicBezTo>
                      <a:pt x="9" y="28"/>
                      <a:pt x="0" y="22"/>
                      <a:pt x="0" y="14"/>
                    </a:cubicBezTo>
                    <a:cubicBezTo>
                      <a:pt x="0" y="6"/>
                      <a:pt x="9" y="0"/>
                      <a:pt x="21" y="0"/>
                    </a:cubicBezTo>
                    <a:cubicBezTo>
                      <a:pt x="32" y="0"/>
                      <a:pt x="41" y="6"/>
                      <a:pt x="41" y="14"/>
                    </a:cubicBezTo>
                    <a:cubicBezTo>
                      <a:pt x="41" y="22"/>
                      <a:pt x="32" y="28"/>
                      <a:pt x="21" y="28"/>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3" name="Freeform 7">
                <a:extLst>
                  <a:ext uri="{FF2B5EF4-FFF2-40B4-BE49-F238E27FC236}">
                    <a16:creationId xmlns:a16="http://schemas.microsoft.com/office/drawing/2014/main" id="{38C55DF1-D895-44B1-9C33-A11093C68E54}"/>
                  </a:ext>
                </a:extLst>
              </p:cNvPr>
              <p:cNvSpPr>
                <a:spLocks noEditPoints="1"/>
              </p:cNvSpPr>
              <p:nvPr/>
            </p:nvSpPr>
            <p:spPr bwMode="auto">
              <a:xfrm>
                <a:off x="2001888" y="2759161"/>
                <a:ext cx="174625" cy="112713"/>
              </a:xfrm>
              <a:custGeom>
                <a:avLst/>
                <a:gdLst>
                  <a:gd name="T0" fmla="*/ 128 w 255"/>
                  <a:gd name="T1" fmla="*/ 7 h 164"/>
                  <a:gd name="T2" fmla="*/ 128 w 255"/>
                  <a:gd name="T3" fmla="*/ 7 h 164"/>
                  <a:gd name="T4" fmla="*/ 7 w 255"/>
                  <a:gd name="T5" fmla="*/ 82 h 164"/>
                  <a:gd name="T6" fmla="*/ 128 w 255"/>
                  <a:gd name="T7" fmla="*/ 157 h 164"/>
                  <a:gd name="T8" fmla="*/ 248 w 255"/>
                  <a:gd name="T9" fmla="*/ 82 h 164"/>
                  <a:gd name="T10" fmla="*/ 128 w 255"/>
                  <a:gd name="T11" fmla="*/ 7 h 164"/>
                  <a:gd name="T12" fmla="*/ 128 w 255"/>
                  <a:gd name="T13" fmla="*/ 164 h 164"/>
                  <a:gd name="T14" fmla="*/ 128 w 255"/>
                  <a:gd name="T15" fmla="*/ 164 h 164"/>
                  <a:gd name="T16" fmla="*/ 0 w 255"/>
                  <a:gd name="T17" fmla="*/ 82 h 164"/>
                  <a:gd name="T18" fmla="*/ 128 w 255"/>
                  <a:gd name="T19" fmla="*/ 0 h 164"/>
                  <a:gd name="T20" fmla="*/ 255 w 255"/>
                  <a:gd name="T21" fmla="*/ 82 h 164"/>
                  <a:gd name="T22" fmla="*/ 128 w 255"/>
                  <a:gd name="T2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5" h="164">
                    <a:moveTo>
                      <a:pt x="128" y="7"/>
                    </a:moveTo>
                    <a:lnTo>
                      <a:pt x="128" y="7"/>
                    </a:lnTo>
                    <a:cubicBezTo>
                      <a:pt x="61" y="7"/>
                      <a:pt x="7" y="41"/>
                      <a:pt x="7" y="82"/>
                    </a:cubicBezTo>
                    <a:cubicBezTo>
                      <a:pt x="7" y="124"/>
                      <a:pt x="61" y="157"/>
                      <a:pt x="128" y="157"/>
                    </a:cubicBezTo>
                    <a:cubicBezTo>
                      <a:pt x="194" y="157"/>
                      <a:pt x="248" y="124"/>
                      <a:pt x="248" y="82"/>
                    </a:cubicBezTo>
                    <a:cubicBezTo>
                      <a:pt x="248" y="41"/>
                      <a:pt x="194" y="7"/>
                      <a:pt x="128" y="7"/>
                    </a:cubicBezTo>
                    <a:close/>
                    <a:moveTo>
                      <a:pt x="128" y="164"/>
                    </a:moveTo>
                    <a:lnTo>
                      <a:pt x="128" y="164"/>
                    </a:lnTo>
                    <a:cubicBezTo>
                      <a:pt x="57" y="164"/>
                      <a:pt x="0" y="127"/>
                      <a:pt x="0" y="82"/>
                    </a:cubicBezTo>
                    <a:cubicBezTo>
                      <a:pt x="0" y="37"/>
                      <a:pt x="57" y="0"/>
                      <a:pt x="128" y="0"/>
                    </a:cubicBezTo>
                    <a:cubicBezTo>
                      <a:pt x="198" y="0"/>
                      <a:pt x="255" y="37"/>
                      <a:pt x="255" y="82"/>
                    </a:cubicBezTo>
                    <a:cubicBezTo>
                      <a:pt x="255" y="127"/>
                      <a:pt x="198" y="164"/>
                      <a:pt x="128" y="164"/>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4" name="Freeform 8">
                <a:extLst>
                  <a:ext uri="{FF2B5EF4-FFF2-40B4-BE49-F238E27FC236}">
                    <a16:creationId xmlns:a16="http://schemas.microsoft.com/office/drawing/2014/main" id="{67893427-0FF1-47E5-8C08-9B80DA04A5BE}"/>
                  </a:ext>
                </a:extLst>
              </p:cNvPr>
              <p:cNvSpPr>
                <a:spLocks noEditPoints="1"/>
              </p:cNvSpPr>
              <p:nvPr/>
            </p:nvSpPr>
            <p:spPr bwMode="auto">
              <a:xfrm>
                <a:off x="1848285" y="2741040"/>
                <a:ext cx="487534" cy="327782"/>
              </a:xfrm>
              <a:custGeom>
                <a:avLst/>
                <a:gdLst>
                  <a:gd name="T0" fmla="*/ 334 w 668"/>
                  <a:gd name="T1" fmla="*/ 5 h 425"/>
                  <a:gd name="T2" fmla="*/ 334 w 668"/>
                  <a:gd name="T3" fmla="*/ 5 h 425"/>
                  <a:gd name="T4" fmla="*/ 6 w 668"/>
                  <a:gd name="T5" fmla="*/ 212 h 425"/>
                  <a:gd name="T6" fmla="*/ 334 w 668"/>
                  <a:gd name="T7" fmla="*/ 418 h 425"/>
                  <a:gd name="T8" fmla="*/ 661 w 668"/>
                  <a:gd name="T9" fmla="*/ 212 h 425"/>
                  <a:gd name="T10" fmla="*/ 334 w 668"/>
                  <a:gd name="T11" fmla="*/ 5 h 425"/>
                  <a:gd name="T12" fmla="*/ 334 w 668"/>
                  <a:gd name="T13" fmla="*/ 425 h 425"/>
                  <a:gd name="T14" fmla="*/ 334 w 668"/>
                  <a:gd name="T15" fmla="*/ 425 h 425"/>
                  <a:gd name="T16" fmla="*/ 0 w 668"/>
                  <a:gd name="T17" fmla="*/ 212 h 425"/>
                  <a:gd name="T18" fmla="*/ 334 w 668"/>
                  <a:gd name="T19" fmla="*/ 0 h 425"/>
                  <a:gd name="T20" fmla="*/ 668 w 668"/>
                  <a:gd name="T21" fmla="*/ 212 h 425"/>
                  <a:gd name="T22" fmla="*/ 334 w 668"/>
                  <a:gd name="T2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8" h="425">
                    <a:moveTo>
                      <a:pt x="334" y="5"/>
                    </a:moveTo>
                    <a:lnTo>
                      <a:pt x="334" y="5"/>
                    </a:lnTo>
                    <a:cubicBezTo>
                      <a:pt x="153" y="5"/>
                      <a:pt x="6" y="98"/>
                      <a:pt x="6" y="212"/>
                    </a:cubicBezTo>
                    <a:cubicBezTo>
                      <a:pt x="6" y="325"/>
                      <a:pt x="153" y="418"/>
                      <a:pt x="334" y="418"/>
                    </a:cubicBezTo>
                    <a:cubicBezTo>
                      <a:pt x="514" y="418"/>
                      <a:pt x="661" y="325"/>
                      <a:pt x="661" y="212"/>
                    </a:cubicBezTo>
                    <a:cubicBezTo>
                      <a:pt x="661" y="98"/>
                      <a:pt x="514" y="5"/>
                      <a:pt x="334" y="5"/>
                    </a:cubicBezTo>
                    <a:close/>
                    <a:moveTo>
                      <a:pt x="334" y="425"/>
                    </a:moveTo>
                    <a:lnTo>
                      <a:pt x="334" y="425"/>
                    </a:lnTo>
                    <a:cubicBezTo>
                      <a:pt x="150" y="425"/>
                      <a:pt x="0" y="329"/>
                      <a:pt x="0" y="212"/>
                    </a:cubicBezTo>
                    <a:cubicBezTo>
                      <a:pt x="0" y="94"/>
                      <a:pt x="150" y="0"/>
                      <a:pt x="334" y="0"/>
                    </a:cubicBezTo>
                    <a:cubicBezTo>
                      <a:pt x="518" y="0"/>
                      <a:pt x="668" y="94"/>
                      <a:pt x="668" y="212"/>
                    </a:cubicBezTo>
                    <a:cubicBezTo>
                      <a:pt x="668" y="329"/>
                      <a:pt x="518" y="425"/>
                      <a:pt x="334" y="425"/>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5" name="Freeform 9">
                <a:extLst>
                  <a:ext uri="{FF2B5EF4-FFF2-40B4-BE49-F238E27FC236}">
                    <a16:creationId xmlns:a16="http://schemas.microsoft.com/office/drawing/2014/main" id="{C5F974D6-C0A9-4776-A817-82D638E298A9}"/>
                  </a:ext>
                </a:extLst>
              </p:cNvPr>
              <p:cNvSpPr>
                <a:spLocks noEditPoints="1"/>
              </p:cNvSpPr>
              <p:nvPr/>
            </p:nvSpPr>
            <p:spPr bwMode="auto">
              <a:xfrm>
                <a:off x="1771242" y="2734813"/>
                <a:ext cx="638157" cy="548805"/>
              </a:xfrm>
              <a:custGeom>
                <a:avLst/>
                <a:gdLst>
                  <a:gd name="T0" fmla="*/ 412 w 824"/>
                  <a:gd name="T1" fmla="*/ 5 h 544"/>
                  <a:gd name="T2" fmla="*/ 412 w 824"/>
                  <a:gd name="T3" fmla="*/ 5 h 544"/>
                  <a:gd name="T4" fmla="*/ 7 w 824"/>
                  <a:gd name="T5" fmla="*/ 271 h 544"/>
                  <a:gd name="T6" fmla="*/ 412 w 824"/>
                  <a:gd name="T7" fmla="*/ 538 h 544"/>
                  <a:gd name="T8" fmla="*/ 817 w 824"/>
                  <a:gd name="T9" fmla="*/ 271 h 544"/>
                  <a:gd name="T10" fmla="*/ 412 w 824"/>
                  <a:gd name="T11" fmla="*/ 5 h 544"/>
                  <a:gd name="T12" fmla="*/ 412 w 824"/>
                  <a:gd name="T13" fmla="*/ 544 h 544"/>
                  <a:gd name="T14" fmla="*/ 412 w 824"/>
                  <a:gd name="T15" fmla="*/ 544 h 544"/>
                  <a:gd name="T16" fmla="*/ 0 w 824"/>
                  <a:gd name="T17" fmla="*/ 271 h 544"/>
                  <a:gd name="T18" fmla="*/ 412 w 824"/>
                  <a:gd name="T19" fmla="*/ 0 h 544"/>
                  <a:gd name="T20" fmla="*/ 824 w 824"/>
                  <a:gd name="T21" fmla="*/ 271 h 544"/>
                  <a:gd name="T22" fmla="*/ 412 w 824"/>
                  <a:gd name="T23" fmla="*/ 54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4" h="544">
                    <a:moveTo>
                      <a:pt x="412" y="5"/>
                    </a:moveTo>
                    <a:lnTo>
                      <a:pt x="412" y="5"/>
                    </a:lnTo>
                    <a:cubicBezTo>
                      <a:pt x="194" y="5"/>
                      <a:pt x="7" y="152"/>
                      <a:pt x="7" y="271"/>
                    </a:cubicBezTo>
                    <a:cubicBezTo>
                      <a:pt x="7" y="418"/>
                      <a:pt x="189" y="538"/>
                      <a:pt x="412" y="538"/>
                    </a:cubicBezTo>
                    <a:cubicBezTo>
                      <a:pt x="635" y="538"/>
                      <a:pt x="817" y="418"/>
                      <a:pt x="817" y="271"/>
                    </a:cubicBezTo>
                    <a:cubicBezTo>
                      <a:pt x="817" y="167"/>
                      <a:pt x="643" y="5"/>
                      <a:pt x="412" y="5"/>
                    </a:cubicBezTo>
                    <a:close/>
                    <a:moveTo>
                      <a:pt x="412" y="544"/>
                    </a:moveTo>
                    <a:lnTo>
                      <a:pt x="412" y="544"/>
                    </a:lnTo>
                    <a:cubicBezTo>
                      <a:pt x="185" y="544"/>
                      <a:pt x="0" y="422"/>
                      <a:pt x="0" y="271"/>
                    </a:cubicBezTo>
                    <a:cubicBezTo>
                      <a:pt x="0" y="149"/>
                      <a:pt x="190" y="0"/>
                      <a:pt x="412" y="0"/>
                    </a:cubicBezTo>
                    <a:cubicBezTo>
                      <a:pt x="630" y="0"/>
                      <a:pt x="824" y="151"/>
                      <a:pt x="824" y="271"/>
                    </a:cubicBezTo>
                    <a:cubicBezTo>
                      <a:pt x="824" y="422"/>
                      <a:pt x="639" y="544"/>
                      <a:pt x="412" y="544"/>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9" name="Freeform 13">
                <a:extLst>
                  <a:ext uri="{FF2B5EF4-FFF2-40B4-BE49-F238E27FC236}">
                    <a16:creationId xmlns:a16="http://schemas.microsoft.com/office/drawing/2014/main" id="{206E27D1-F3FE-4216-8FD6-1BD7F7E6F2F4}"/>
                  </a:ext>
                </a:extLst>
              </p:cNvPr>
              <p:cNvSpPr>
                <a:spLocks noEditPoints="1"/>
              </p:cNvSpPr>
              <p:nvPr/>
            </p:nvSpPr>
            <p:spPr bwMode="auto">
              <a:xfrm>
                <a:off x="1758999" y="2735349"/>
                <a:ext cx="677775" cy="646113"/>
              </a:xfrm>
              <a:custGeom>
                <a:avLst/>
                <a:gdLst>
                  <a:gd name="T0" fmla="*/ 479 w 970"/>
                  <a:gd name="T1" fmla="*/ 5 h 941"/>
                  <a:gd name="T2" fmla="*/ 479 w 970"/>
                  <a:gd name="T3" fmla="*/ 5 h 941"/>
                  <a:gd name="T4" fmla="*/ 6 w 970"/>
                  <a:gd name="T5" fmla="*/ 549 h 941"/>
                  <a:gd name="T6" fmla="*/ 479 w 970"/>
                  <a:gd name="T7" fmla="*/ 935 h 941"/>
                  <a:gd name="T8" fmla="*/ 957 w 970"/>
                  <a:gd name="T9" fmla="*/ 534 h 941"/>
                  <a:gd name="T10" fmla="*/ 808 w 970"/>
                  <a:gd name="T11" fmla="*/ 155 h 941"/>
                  <a:gd name="T12" fmla="*/ 479 w 970"/>
                  <a:gd name="T13" fmla="*/ 5 h 941"/>
                  <a:gd name="T14" fmla="*/ 479 w 970"/>
                  <a:gd name="T15" fmla="*/ 941 h 941"/>
                  <a:gd name="T16" fmla="*/ 479 w 970"/>
                  <a:gd name="T17" fmla="*/ 941 h 941"/>
                  <a:gd name="T18" fmla="*/ 139 w 970"/>
                  <a:gd name="T19" fmla="*/ 792 h 941"/>
                  <a:gd name="T20" fmla="*/ 0 w 970"/>
                  <a:gd name="T21" fmla="*/ 549 h 941"/>
                  <a:gd name="T22" fmla="*/ 479 w 970"/>
                  <a:gd name="T23" fmla="*/ 0 h 941"/>
                  <a:gd name="T24" fmla="*/ 813 w 970"/>
                  <a:gd name="T25" fmla="*/ 150 h 941"/>
                  <a:gd name="T26" fmla="*/ 963 w 970"/>
                  <a:gd name="T27" fmla="*/ 534 h 941"/>
                  <a:gd name="T28" fmla="*/ 809 w 970"/>
                  <a:gd name="T29" fmla="*/ 818 h 941"/>
                  <a:gd name="T30" fmla="*/ 479 w 970"/>
                  <a:gd name="T31" fmla="*/ 94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0" h="941">
                    <a:moveTo>
                      <a:pt x="479" y="5"/>
                    </a:moveTo>
                    <a:lnTo>
                      <a:pt x="479" y="5"/>
                    </a:lnTo>
                    <a:cubicBezTo>
                      <a:pt x="201" y="5"/>
                      <a:pt x="6" y="229"/>
                      <a:pt x="6" y="549"/>
                    </a:cubicBezTo>
                    <a:cubicBezTo>
                      <a:pt x="6" y="676"/>
                      <a:pt x="225" y="935"/>
                      <a:pt x="479" y="935"/>
                    </a:cubicBezTo>
                    <a:cubicBezTo>
                      <a:pt x="719" y="935"/>
                      <a:pt x="947" y="744"/>
                      <a:pt x="957" y="534"/>
                    </a:cubicBezTo>
                    <a:cubicBezTo>
                      <a:pt x="963" y="401"/>
                      <a:pt x="907" y="259"/>
                      <a:pt x="808" y="155"/>
                    </a:cubicBezTo>
                    <a:cubicBezTo>
                      <a:pt x="716" y="58"/>
                      <a:pt x="599" y="5"/>
                      <a:pt x="479" y="5"/>
                    </a:cubicBezTo>
                    <a:close/>
                    <a:moveTo>
                      <a:pt x="479" y="941"/>
                    </a:moveTo>
                    <a:lnTo>
                      <a:pt x="479" y="941"/>
                    </a:lnTo>
                    <a:cubicBezTo>
                      <a:pt x="320" y="941"/>
                      <a:pt x="198" y="848"/>
                      <a:pt x="139" y="792"/>
                    </a:cubicBezTo>
                    <a:cubicBezTo>
                      <a:pt x="56" y="712"/>
                      <a:pt x="0" y="614"/>
                      <a:pt x="0" y="549"/>
                    </a:cubicBezTo>
                    <a:cubicBezTo>
                      <a:pt x="0" y="225"/>
                      <a:pt x="197" y="0"/>
                      <a:pt x="479" y="0"/>
                    </a:cubicBezTo>
                    <a:cubicBezTo>
                      <a:pt x="601" y="0"/>
                      <a:pt x="720" y="52"/>
                      <a:pt x="813" y="150"/>
                    </a:cubicBezTo>
                    <a:cubicBezTo>
                      <a:pt x="914" y="256"/>
                      <a:pt x="970" y="399"/>
                      <a:pt x="963" y="534"/>
                    </a:cubicBezTo>
                    <a:cubicBezTo>
                      <a:pt x="958" y="636"/>
                      <a:pt x="902" y="740"/>
                      <a:pt x="809" y="818"/>
                    </a:cubicBezTo>
                    <a:cubicBezTo>
                      <a:pt x="716" y="897"/>
                      <a:pt x="596" y="941"/>
                      <a:pt x="479" y="941"/>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1" name="Freeform 15">
                <a:extLst>
                  <a:ext uri="{FF2B5EF4-FFF2-40B4-BE49-F238E27FC236}">
                    <a16:creationId xmlns:a16="http://schemas.microsoft.com/office/drawing/2014/main" id="{33719D1C-AFB4-4EBA-9CD0-EDB5C5F5C57C}"/>
                  </a:ext>
                </a:extLst>
              </p:cNvPr>
              <p:cNvSpPr>
                <a:spLocks/>
              </p:cNvSpPr>
              <p:nvPr/>
            </p:nvSpPr>
            <p:spPr bwMode="auto">
              <a:xfrm>
                <a:off x="2092835" y="2747434"/>
                <a:ext cx="85265" cy="51415"/>
              </a:xfrm>
              <a:custGeom>
                <a:avLst/>
                <a:gdLst>
                  <a:gd name="T0" fmla="*/ 4 w 125"/>
                  <a:gd name="T1" fmla="*/ 88 h 88"/>
                  <a:gd name="T2" fmla="*/ 4 w 125"/>
                  <a:gd name="T3" fmla="*/ 88 h 88"/>
                  <a:gd name="T4" fmla="*/ 2 w 125"/>
                  <a:gd name="T5" fmla="*/ 88 h 88"/>
                  <a:gd name="T6" fmla="*/ 0 w 125"/>
                  <a:gd name="T7" fmla="*/ 84 h 88"/>
                  <a:gd name="T8" fmla="*/ 63 w 125"/>
                  <a:gd name="T9" fmla="*/ 0 h 88"/>
                  <a:gd name="T10" fmla="*/ 68 w 125"/>
                  <a:gd name="T11" fmla="*/ 5 h 88"/>
                  <a:gd name="T12" fmla="*/ 11 w 125"/>
                  <a:gd name="T13" fmla="*/ 74 h 88"/>
                  <a:gd name="T14" fmla="*/ 124 w 125"/>
                  <a:gd name="T15" fmla="*/ 13 h 88"/>
                  <a:gd name="T16" fmla="*/ 125 w 125"/>
                  <a:gd name="T17" fmla="*/ 19 h 88"/>
                  <a:gd name="T18" fmla="*/ 6 w 125"/>
                  <a:gd name="T19" fmla="*/ 87 h 88"/>
                  <a:gd name="T20" fmla="*/ 4 w 125"/>
                  <a:gd name="T21" fmla="*/ 88 h 88"/>
                  <a:gd name="connsiteX0" fmla="*/ 320 w 10000"/>
                  <a:gd name="connsiteY0" fmla="*/ 10000 h 10000"/>
                  <a:gd name="connsiteX1" fmla="*/ 320 w 10000"/>
                  <a:gd name="connsiteY1" fmla="*/ 10000 h 10000"/>
                  <a:gd name="connsiteX2" fmla="*/ 160 w 10000"/>
                  <a:gd name="connsiteY2" fmla="*/ 10000 h 10000"/>
                  <a:gd name="connsiteX3" fmla="*/ 0 w 10000"/>
                  <a:gd name="connsiteY3" fmla="*/ 9545 h 10000"/>
                  <a:gd name="connsiteX4" fmla="*/ 5040 w 10000"/>
                  <a:gd name="connsiteY4" fmla="*/ 0 h 10000"/>
                  <a:gd name="connsiteX5" fmla="*/ 880 w 10000"/>
                  <a:gd name="connsiteY5" fmla="*/ 8409 h 10000"/>
                  <a:gd name="connsiteX6" fmla="*/ 9920 w 10000"/>
                  <a:gd name="connsiteY6" fmla="*/ 1477 h 10000"/>
                  <a:gd name="connsiteX7" fmla="*/ 10000 w 10000"/>
                  <a:gd name="connsiteY7" fmla="*/ 2159 h 10000"/>
                  <a:gd name="connsiteX8" fmla="*/ 480 w 10000"/>
                  <a:gd name="connsiteY8" fmla="*/ 9886 h 10000"/>
                  <a:gd name="connsiteX9" fmla="*/ 320 w 10000"/>
                  <a:gd name="connsiteY9" fmla="*/ 10000 h 10000"/>
                  <a:gd name="connsiteX0" fmla="*/ 454 w 10134"/>
                  <a:gd name="connsiteY0" fmla="*/ 8523 h 8523"/>
                  <a:gd name="connsiteX1" fmla="*/ 454 w 10134"/>
                  <a:gd name="connsiteY1" fmla="*/ 8523 h 8523"/>
                  <a:gd name="connsiteX2" fmla="*/ 294 w 10134"/>
                  <a:gd name="connsiteY2" fmla="*/ 8523 h 8523"/>
                  <a:gd name="connsiteX3" fmla="*/ 134 w 10134"/>
                  <a:gd name="connsiteY3" fmla="*/ 8068 h 8523"/>
                  <a:gd name="connsiteX4" fmla="*/ 1014 w 10134"/>
                  <a:gd name="connsiteY4" fmla="*/ 6932 h 8523"/>
                  <a:gd name="connsiteX5" fmla="*/ 10054 w 10134"/>
                  <a:gd name="connsiteY5" fmla="*/ 0 h 8523"/>
                  <a:gd name="connsiteX6" fmla="*/ 10134 w 10134"/>
                  <a:gd name="connsiteY6" fmla="*/ 682 h 8523"/>
                  <a:gd name="connsiteX7" fmla="*/ 614 w 10134"/>
                  <a:gd name="connsiteY7" fmla="*/ 8409 h 8523"/>
                  <a:gd name="connsiteX8" fmla="*/ 454 w 10134"/>
                  <a:gd name="connsiteY8" fmla="*/ 8523 h 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4" h="8523">
                    <a:moveTo>
                      <a:pt x="454" y="8523"/>
                    </a:moveTo>
                    <a:lnTo>
                      <a:pt x="454" y="8523"/>
                    </a:lnTo>
                    <a:lnTo>
                      <a:pt x="294" y="8523"/>
                    </a:lnTo>
                    <a:cubicBezTo>
                      <a:pt x="214" y="8409"/>
                      <a:pt x="134" y="8296"/>
                      <a:pt x="134" y="8068"/>
                    </a:cubicBezTo>
                    <a:cubicBezTo>
                      <a:pt x="254" y="7803"/>
                      <a:pt x="-639" y="8277"/>
                      <a:pt x="1014" y="6932"/>
                    </a:cubicBezTo>
                    <a:cubicBezTo>
                      <a:pt x="2454" y="5000"/>
                      <a:pt x="6134" y="1023"/>
                      <a:pt x="10054" y="0"/>
                    </a:cubicBezTo>
                    <a:cubicBezTo>
                      <a:pt x="10081" y="227"/>
                      <a:pt x="10107" y="455"/>
                      <a:pt x="10134" y="682"/>
                    </a:cubicBezTo>
                    <a:cubicBezTo>
                      <a:pt x="5254" y="2046"/>
                      <a:pt x="614" y="8296"/>
                      <a:pt x="614" y="8409"/>
                    </a:cubicBezTo>
                    <a:cubicBezTo>
                      <a:pt x="534" y="8523"/>
                      <a:pt x="454" y="8523"/>
                      <a:pt x="454" y="8523"/>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5" name="Freeform 19">
                <a:extLst>
                  <a:ext uri="{FF2B5EF4-FFF2-40B4-BE49-F238E27FC236}">
                    <a16:creationId xmlns:a16="http://schemas.microsoft.com/office/drawing/2014/main" id="{9441035D-9D61-4F41-8FB4-FF9B9CEAA619}"/>
                  </a:ext>
                </a:extLst>
              </p:cNvPr>
              <p:cNvSpPr>
                <a:spLocks/>
              </p:cNvSpPr>
              <p:nvPr/>
            </p:nvSpPr>
            <p:spPr bwMode="auto">
              <a:xfrm>
                <a:off x="2094180" y="2804621"/>
                <a:ext cx="219251" cy="522864"/>
              </a:xfrm>
              <a:custGeom>
                <a:avLst/>
                <a:gdLst>
                  <a:gd name="T0" fmla="*/ 269 w 455"/>
                  <a:gd name="T1" fmla="*/ 751 h 751"/>
                  <a:gd name="T2" fmla="*/ 269 w 455"/>
                  <a:gd name="T3" fmla="*/ 751 h 751"/>
                  <a:gd name="T4" fmla="*/ 268 w 455"/>
                  <a:gd name="T5" fmla="*/ 751 h 751"/>
                  <a:gd name="T6" fmla="*/ 266 w 455"/>
                  <a:gd name="T7" fmla="*/ 746 h 751"/>
                  <a:gd name="T8" fmla="*/ 209 w 455"/>
                  <a:gd name="T9" fmla="*/ 232 h 751"/>
                  <a:gd name="T10" fmla="*/ 2 w 455"/>
                  <a:gd name="T11" fmla="*/ 6 h 751"/>
                  <a:gd name="T12" fmla="*/ 1 w 455"/>
                  <a:gd name="T13" fmla="*/ 2 h 751"/>
                  <a:gd name="T14" fmla="*/ 5 w 455"/>
                  <a:gd name="T15" fmla="*/ 1 h 751"/>
                  <a:gd name="T16" fmla="*/ 249 w 455"/>
                  <a:gd name="T17" fmla="*/ 172 h 751"/>
                  <a:gd name="T18" fmla="*/ 368 w 455"/>
                  <a:gd name="T19" fmla="*/ 667 h 751"/>
                  <a:gd name="T20" fmla="*/ 364 w 455"/>
                  <a:gd name="T21" fmla="*/ 669 h 751"/>
                  <a:gd name="T22" fmla="*/ 362 w 455"/>
                  <a:gd name="T23" fmla="*/ 665 h 751"/>
                  <a:gd name="T24" fmla="*/ 245 w 455"/>
                  <a:gd name="T25" fmla="*/ 177 h 751"/>
                  <a:gd name="T26" fmla="*/ 28 w 455"/>
                  <a:gd name="T27" fmla="*/ 19 h 751"/>
                  <a:gd name="T28" fmla="*/ 215 w 455"/>
                  <a:gd name="T29" fmla="*/ 228 h 751"/>
                  <a:gd name="T30" fmla="*/ 272 w 455"/>
                  <a:gd name="T31" fmla="*/ 749 h 751"/>
                  <a:gd name="T32" fmla="*/ 269 w 455"/>
                  <a:gd name="T33" fmla="*/ 751 h 751"/>
                  <a:gd name="connsiteX0" fmla="*/ 5905 w 8795"/>
                  <a:gd name="connsiteY0" fmla="*/ 9993 h 9993"/>
                  <a:gd name="connsiteX1" fmla="*/ 5905 w 8795"/>
                  <a:gd name="connsiteY1" fmla="*/ 9993 h 9993"/>
                  <a:gd name="connsiteX2" fmla="*/ 5883 w 8795"/>
                  <a:gd name="connsiteY2" fmla="*/ 9993 h 9993"/>
                  <a:gd name="connsiteX3" fmla="*/ 5839 w 8795"/>
                  <a:gd name="connsiteY3" fmla="*/ 9926 h 9993"/>
                  <a:gd name="connsiteX4" fmla="*/ 4586 w 8795"/>
                  <a:gd name="connsiteY4" fmla="*/ 3082 h 9993"/>
                  <a:gd name="connsiteX5" fmla="*/ 37 w 8795"/>
                  <a:gd name="connsiteY5" fmla="*/ 73 h 9993"/>
                  <a:gd name="connsiteX6" fmla="*/ 15 w 8795"/>
                  <a:gd name="connsiteY6" fmla="*/ 20 h 9993"/>
                  <a:gd name="connsiteX7" fmla="*/ 103 w 8795"/>
                  <a:gd name="connsiteY7" fmla="*/ 6 h 9993"/>
                  <a:gd name="connsiteX8" fmla="*/ 5466 w 8795"/>
                  <a:gd name="connsiteY8" fmla="*/ 2283 h 9993"/>
                  <a:gd name="connsiteX9" fmla="*/ 8081 w 8795"/>
                  <a:gd name="connsiteY9" fmla="*/ 8874 h 9993"/>
                  <a:gd name="connsiteX10" fmla="*/ 7993 w 8795"/>
                  <a:gd name="connsiteY10" fmla="*/ 8901 h 9993"/>
                  <a:gd name="connsiteX11" fmla="*/ 5378 w 8795"/>
                  <a:gd name="connsiteY11" fmla="*/ 2350 h 9993"/>
                  <a:gd name="connsiteX12" fmla="*/ 608 w 8795"/>
                  <a:gd name="connsiteY12" fmla="*/ 246 h 9993"/>
                  <a:gd name="connsiteX13" fmla="*/ 4718 w 8795"/>
                  <a:gd name="connsiteY13" fmla="*/ 3029 h 9993"/>
                  <a:gd name="connsiteX14" fmla="*/ 5971 w 8795"/>
                  <a:gd name="connsiteY14" fmla="*/ 9966 h 9993"/>
                  <a:gd name="connsiteX15" fmla="*/ 5905 w 8795"/>
                  <a:gd name="connsiteY15" fmla="*/ 9993 h 9993"/>
                  <a:gd name="connsiteX0" fmla="*/ 6714 w 10000"/>
                  <a:gd name="connsiteY0" fmla="*/ 10000 h 10000"/>
                  <a:gd name="connsiteX1" fmla="*/ 6714 w 10000"/>
                  <a:gd name="connsiteY1" fmla="*/ 10000 h 10000"/>
                  <a:gd name="connsiteX2" fmla="*/ 6689 w 10000"/>
                  <a:gd name="connsiteY2" fmla="*/ 10000 h 10000"/>
                  <a:gd name="connsiteX3" fmla="*/ 6639 w 10000"/>
                  <a:gd name="connsiteY3" fmla="*/ 9933 h 10000"/>
                  <a:gd name="connsiteX4" fmla="*/ 5214 w 10000"/>
                  <a:gd name="connsiteY4" fmla="*/ 3084 h 10000"/>
                  <a:gd name="connsiteX5" fmla="*/ 42 w 10000"/>
                  <a:gd name="connsiteY5" fmla="*/ 73 h 10000"/>
                  <a:gd name="connsiteX6" fmla="*/ 17 w 10000"/>
                  <a:gd name="connsiteY6" fmla="*/ 20 h 10000"/>
                  <a:gd name="connsiteX7" fmla="*/ 117 w 10000"/>
                  <a:gd name="connsiteY7" fmla="*/ 6 h 10000"/>
                  <a:gd name="connsiteX8" fmla="*/ 6215 w 10000"/>
                  <a:gd name="connsiteY8" fmla="*/ 2285 h 10000"/>
                  <a:gd name="connsiteX9" fmla="*/ 9188 w 10000"/>
                  <a:gd name="connsiteY9" fmla="*/ 8880 h 10000"/>
                  <a:gd name="connsiteX10" fmla="*/ 6115 w 10000"/>
                  <a:gd name="connsiteY10" fmla="*/ 2352 h 10000"/>
                  <a:gd name="connsiteX11" fmla="*/ 691 w 10000"/>
                  <a:gd name="connsiteY11" fmla="*/ 246 h 10000"/>
                  <a:gd name="connsiteX12" fmla="*/ 5364 w 10000"/>
                  <a:gd name="connsiteY12" fmla="*/ 3031 h 10000"/>
                  <a:gd name="connsiteX13" fmla="*/ 6789 w 10000"/>
                  <a:gd name="connsiteY13" fmla="*/ 9973 h 10000"/>
                  <a:gd name="connsiteX14" fmla="*/ 6714 w 10000"/>
                  <a:gd name="connsiteY14" fmla="*/ 10000 h 10000"/>
                  <a:gd name="connsiteX0" fmla="*/ 6714 w 8053"/>
                  <a:gd name="connsiteY0" fmla="*/ 10000 h 10000"/>
                  <a:gd name="connsiteX1" fmla="*/ 6714 w 8053"/>
                  <a:gd name="connsiteY1" fmla="*/ 10000 h 10000"/>
                  <a:gd name="connsiteX2" fmla="*/ 6689 w 8053"/>
                  <a:gd name="connsiteY2" fmla="*/ 10000 h 10000"/>
                  <a:gd name="connsiteX3" fmla="*/ 6639 w 8053"/>
                  <a:gd name="connsiteY3" fmla="*/ 9933 h 10000"/>
                  <a:gd name="connsiteX4" fmla="*/ 5214 w 8053"/>
                  <a:gd name="connsiteY4" fmla="*/ 3084 h 10000"/>
                  <a:gd name="connsiteX5" fmla="*/ 42 w 8053"/>
                  <a:gd name="connsiteY5" fmla="*/ 73 h 10000"/>
                  <a:gd name="connsiteX6" fmla="*/ 17 w 8053"/>
                  <a:gd name="connsiteY6" fmla="*/ 20 h 10000"/>
                  <a:gd name="connsiteX7" fmla="*/ 117 w 8053"/>
                  <a:gd name="connsiteY7" fmla="*/ 6 h 10000"/>
                  <a:gd name="connsiteX8" fmla="*/ 6215 w 8053"/>
                  <a:gd name="connsiteY8" fmla="*/ 2285 h 10000"/>
                  <a:gd name="connsiteX9" fmla="*/ 6115 w 8053"/>
                  <a:gd name="connsiteY9" fmla="*/ 2352 h 10000"/>
                  <a:gd name="connsiteX10" fmla="*/ 691 w 8053"/>
                  <a:gd name="connsiteY10" fmla="*/ 246 h 10000"/>
                  <a:gd name="connsiteX11" fmla="*/ 5364 w 8053"/>
                  <a:gd name="connsiteY11" fmla="*/ 3031 h 10000"/>
                  <a:gd name="connsiteX12" fmla="*/ 6789 w 8053"/>
                  <a:gd name="connsiteY12" fmla="*/ 9973 h 10000"/>
                  <a:gd name="connsiteX13" fmla="*/ 6714 w 8053"/>
                  <a:gd name="connsiteY13" fmla="*/ 10000 h 10000"/>
                  <a:gd name="connsiteX0" fmla="*/ 8337 w 10000"/>
                  <a:gd name="connsiteY0" fmla="*/ 10000 h 10000"/>
                  <a:gd name="connsiteX1" fmla="*/ 8337 w 10000"/>
                  <a:gd name="connsiteY1" fmla="*/ 10000 h 10000"/>
                  <a:gd name="connsiteX2" fmla="*/ 8306 w 10000"/>
                  <a:gd name="connsiteY2" fmla="*/ 10000 h 10000"/>
                  <a:gd name="connsiteX3" fmla="*/ 8244 w 10000"/>
                  <a:gd name="connsiteY3" fmla="*/ 9933 h 10000"/>
                  <a:gd name="connsiteX4" fmla="*/ 6475 w 10000"/>
                  <a:gd name="connsiteY4" fmla="*/ 3084 h 10000"/>
                  <a:gd name="connsiteX5" fmla="*/ 52 w 10000"/>
                  <a:gd name="connsiteY5" fmla="*/ 73 h 10000"/>
                  <a:gd name="connsiteX6" fmla="*/ 21 w 10000"/>
                  <a:gd name="connsiteY6" fmla="*/ 20 h 10000"/>
                  <a:gd name="connsiteX7" fmla="*/ 145 w 10000"/>
                  <a:gd name="connsiteY7" fmla="*/ 6 h 10000"/>
                  <a:gd name="connsiteX8" fmla="*/ 7718 w 10000"/>
                  <a:gd name="connsiteY8" fmla="*/ 2285 h 10000"/>
                  <a:gd name="connsiteX9" fmla="*/ 858 w 10000"/>
                  <a:gd name="connsiteY9" fmla="*/ 246 h 10000"/>
                  <a:gd name="connsiteX10" fmla="*/ 6661 w 10000"/>
                  <a:gd name="connsiteY10" fmla="*/ 3031 h 10000"/>
                  <a:gd name="connsiteX11" fmla="*/ 8430 w 10000"/>
                  <a:gd name="connsiteY11" fmla="*/ 9973 h 10000"/>
                  <a:gd name="connsiteX12" fmla="*/ 8337 w 10000"/>
                  <a:gd name="connsiteY12" fmla="*/ 10000 h 10000"/>
                  <a:gd name="connsiteX0" fmla="*/ 8337 w 10000"/>
                  <a:gd name="connsiteY0" fmla="*/ 10049 h 10049"/>
                  <a:gd name="connsiteX1" fmla="*/ 8337 w 10000"/>
                  <a:gd name="connsiteY1" fmla="*/ 10049 h 10049"/>
                  <a:gd name="connsiteX2" fmla="*/ 8306 w 10000"/>
                  <a:gd name="connsiteY2" fmla="*/ 10049 h 10049"/>
                  <a:gd name="connsiteX3" fmla="*/ 8244 w 10000"/>
                  <a:gd name="connsiteY3" fmla="*/ 9982 h 10049"/>
                  <a:gd name="connsiteX4" fmla="*/ 6475 w 10000"/>
                  <a:gd name="connsiteY4" fmla="*/ 3133 h 10049"/>
                  <a:gd name="connsiteX5" fmla="*/ 52 w 10000"/>
                  <a:gd name="connsiteY5" fmla="*/ 122 h 10049"/>
                  <a:gd name="connsiteX6" fmla="*/ 21 w 10000"/>
                  <a:gd name="connsiteY6" fmla="*/ 69 h 10049"/>
                  <a:gd name="connsiteX7" fmla="*/ 145 w 10000"/>
                  <a:gd name="connsiteY7" fmla="*/ 55 h 10049"/>
                  <a:gd name="connsiteX8" fmla="*/ 858 w 10000"/>
                  <a:gd name="connsiteY8" fmla="*/ 295 h 10049"/>
                  <a:gd name="connsiteX9" fmla="*/ 6661 w 10000"/>
                  <a:gd name="connsiteY9" fmla="*/ 3080 h 10049"/>
                  <a:gd name="connsiteX10" fmla="*/ 8430 w 10000"/>
                  <a:gd name="connsiteY10" fmla="*/ 10022 h 10049"/>
                  <a:gd name="connsiteX11" fmla="*/ 8337 w 10000"/>
                  <a:gd name="connsiteY11" fmla="*/ 10049 h 1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49">
                    <a:moveTo>
                      <a:pt x="8337" y="10049"/>
                    </a:moveTo>
                    <a:lnTo>
                      <a:pt x="8337" y="10049"/>
                    </a:lnTo>
                    <a:lnTo>
                      <a:pt x="8306" y="10049"/>
                    </a:lnTo>
                    <a:cubicBezTo>
                      <a:pt x="8244" y="10036"/>
                      <a:pt x="8213" y="10009"/>
                      <a:pt x="8244" y="9982"/>
                    </a:cubicBezTo>
                    <a:cubicBezTo>
                      <a:pt x="11440" y="7331"/>
                      <a:pt x="9051" y="4785"/>
                      <a:pt x="6475" y="3133"/>
                    </a:cubicBezTo>
                    <a:cubicBezTo>
                      <a:pt x="3682" y="1321"/>
                      <a:pt x="83" y="135"/>
                      <a:pt x="52" y="122"/>
                    </a:cubicBezTo>
                    <a:cubicBezTo>
                      <a:pt x="-10" y="109"/>
                      <a:pt x="-10" y="82"/>
                      <a:pt x="21" y="69"/>
                    </a:cubicBezTo>
                    <a:cubicBezTo>
                      <a:pt x="52" y="55"/>
                      <a:pt x="83" y="42"/>
                      <a:pt x="145" y="55"/>
                    </a:cubicBezTo>
                    <a:cubicBezTo>
                      <a:pt x="284" y="93"/>
                      <a:pt x="-228" y="-209"/>
                      <a:pt x="858" y="295"/>
                    </a:cubicBezTo>
                    <a:cubicBezTo>
                      <a:pt x="2070" y="734"/>
                      <a:pt x="4583" y="1747"/>
                      <a:pt x="6661" y="3080"/>
                    </a:cubicBezTo>
                    <a:cubicBezTo>
                      <a:pt x="9267" y="4759"/>
                      <a:pt x="11689" y="7331"/>
                      <a:pt x="8430" y="10022"/>
                    </a:cubicBezTo>
                    <a:cubicBezTo>
                      <a:pt x="8430" y="10036"/>
                      <a:pt x="8368" y="10049"/>
                      <a:pt x="8337" y="10049"/>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6" name="Freeform 20">
                <a:extLst>
                  <a:ext uri="{FF2B5EF4-FFF2-40B4-BE49-F238E27FC236}">
                    <a16:creationId xmlns:a16="http://schemas.microsoft.com/office/drawing/2014/main" id="{313C07BF-F08F-4FFB-AEDF-431D6A20AFA2}"/>
                  </a:ext>
                </a:extLst>
              </p:cNvPr>
              <p:cNvSpPr>
                <a:spLocks/>
              </p:cNvSpPr>
              <p:nvPr/>
            </p:nvSpPr>
            <p:spPr bwMode="auto">
              <a:xfrm>
                <a:off x="2005063" y="2745848"/>
                <a:ext cx="85661" cy="51414"/>
              </a:xfrm>
              <a:custGeom>
                <a:avLst/>
                <a:gdLst>
                  <a:gd name="T0" fmla="*/ 122 w 125"/>
                  <a:gd name="T1" fmla="*/ 88 h 88"/>
                  <a:gd name="T2" fmla="*/ 122 w 125"/>
                  <a:gd name="T3" fmla="*/ 88 h 88"/>
                  <a:gd name="T4" fmla="*/ 119 w 125"/>
                  <a:gd name="T5" fmla="*/ 87 h 88"/>
                  <a:gd name="T6" fmla="*/ 0 w 125"/>
                  <a:gd name="T7" fmla="*/ 19 h 88"/>
                  <a:gd name="T8" fmla="*/ 1 w 125"/>
                  <a:gd name="T9" fmla="*/ 13 h 88"/>
                  <a:gd name="T10" fmla="*/ 115 w 125"/>
                  <a:gd name="T11" fmla="*/ 74 h 88"/>
                  <a:gd name="T12" fmla="*/ 58 w 125"/>
                  <a:gd name="T13" fmla="*/ 5 h 88"/>
                  <a:gd name="T14" fmla="*/ 62 w 125"/>
                  <a:gd name="T15" fmla="*/ 0 h 88"/>
                  <a:gd name="T16" fmla="*/ 125 w 125"/>
                  <a:gd name="T17" fmla="*/ 84 h 88"/>
                  <a:gd name="T18" fmla="*/ 123 w 125"/>
                  <a:gd name="T19" fmla="*/ 88 h 88"/>
                  <a:gd name="T20" fmla="*/ 122 w 125"/>
                  <a:gd name="T21" fmla="*/ 88 h 88"/>
                  <a:gd name="connsiteX0" fmla="*/ 9760 w 10000"/>
                  <a:gd name="connsiteY0" fmla="*/ 9432 h 9432"/>
                  <a:gd name="connsiteX1" fmla="*/ 9760 w 10000"/>
                  <a:gd name="connsiteY1" fmla="*/ 9432 h 9432"/>
                  <a:gd name="connsiteX2" fmla="*/ 9520 w 10000"/>
                  <a:gd name="connsiteY2" fmla="*/ 9318 h 9432"/>
                  <a:gd name="connsiteX3" fmla="*/ 0 w 10000"/>
                  <a:gd name="connsiteY3" fmla="*/ 1591 h 9432"/>
                  <a:gd name="connsiteX4" fmla="*/ 80 w 10000"/>
                  <a:gd name="connsiteY4" fmla="*/ 909 h 9432"/>
                  <a:gd name="connsiteX5" fmla="*/ 9200 w 10000"/>
                  <a:gd name="connsiteY5" fmla="*/ 7841 h 9432"/>
                  <a:gd name="connsiteX6" fmla="*/ 4640 w 10000"/>
                  <a:gd name="connsiteY6" fmla="*/ 0 h 9432"/>
                  <a:gd name="connsiteX7" fmla="*/ 10000 w 10000"/>
                  <a:gd name="connsiteY7" fmla="*/ 8977 h 9432"/>
                  <a:gd name="connsiteX8" fmla="*/ 9840 w 10000"/>
                  <a:gd name="connsiteY8" fmla="*/ 9432 h 9432"/>
                  <a:gd name="connsiteX9" fmla="*/ 9760 w 10000"/>
                  <a:gd name="connsiteY9" fmla="*/ 9432 h 9432"/>
                  <a:gd name="connsiteX0" fmla="*/ 9760 w 10181"/>
                  <a:gd name="connsiteY0" fmla="*/ 9036 h 9036"/>
                  <a:gd name="connsiteX1" fmla="*/ 9760 w 10181"/>
                  <a:gd name="connsiteY1" fmla="*/ 9036 h 9036"/>
                  <a:gd name="connsiteX2" fmla="*/ 9520 w 10181"/>
                  <a:gd name="connsiteY2" fmla="*/ 8915 h 9036"/>
                  <a:gd name="connsiteX3" fmla="*/ 0 w 10181"/>
                  <a:gd name="connsiteY3" fmla="*/ 723 h 9036"/>
                  <a:gd name="connsiteX4" fmla="*/ 80 w 10181"/>
                  <a:gd name="connsiteY4" fmla="*/ 0 h 9036"/>
                  <a:gd name="connsiteX5" fmla="*/ 9200 w 10181"/>
                  <a:gd name="connsiteY5" fmla="*/ 7349 h 9036"/>
                  <a:gd name="connsiteX6" fmla="*/ 10000 w 10181"/>
                  <a:gd name="connsiteY6" fmla="*/ 8554 h 9036"/>
                  <a:gd name="connsiteX7" fmla="*/ 9840 w 10181"/>
                  <a:gd name="connsiteY7" fmla="*/ 9036 h 9036"/>
                  <a:gd name="connsiteX8" fmla="*/ 9760 w 10181"/>
                  <a:gd name="connsiteY8" fmla="*/ 9036 h 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1" h="9036">
                    <a:moveTo>
                      <a:pt x="9760" y="9036"/>
                    </a:moveTo>
                    <a:lnTo>
                      <a:pt x="9760" y="9036"/>
                    </a:lnTo>
                    <a:cubicBezTo>
                      <a:pt x="9680" y="9036"/>
                      <a:pt x="9600" y="9036"/>
                      <a:pt x="9520" y="8915"/>
                    </a:cubicBezTo>
                    <a:cubicBezTo>
                      <a:pt x="9520" y="8795"/>
                      <a:pt x="4960" y="2169"/>
                      <a:pt x="0" y="723"/>
                    </a:cubicBezTo>
                    <a:cubicBezTo>
                      <a:pt x="27" y="482"/>
                      <a:pt x="53" y="240"/>
                      <a:pt x="80" y="0"/>
                    </a:cubicBezTo>
                    <a:cubicBezTo>
                      <a:pt x="4000" y="1084"/>
                      <a:pt x="7680" y="5301"/>
                      <a:pt x="9200" y="7349"/>
                    </a:cubicBezTo>
                    <a:cubicBezTo>
                      <a:pt x="10853" y="8775"/>
                      <a:pt x="9893" y="8273"/>
                      <a:pt x="10000" y="8554"/>
                    </a:cubicBezTo>
                    <a:cubicBezTo>
                      <a:pt x="10000" y="8795"/>
                      <a:pt x="9920" y="8915"/>
                      <a:pt x="9840" y="9036"/>
                    </a:cubicBezTo>
                    <a:lnTo>
                      <a:pt x="9760" y="9036"/>
                    </a:ln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3" name="Freeform 27">
                <a:extLst>
                  <a:ext uri="{FF2B5EF4-FFF2-40B4-BE49-F238E27FC236}">
                    <a16:creationId xmlns:a16="http://schemas.microsoft.com/office/drawing/2014/main" id="{1F698017-3BA7-488E-A9DF-C8C59A7E9981}"/>
                  </a:ext>
                </a:extLst>
              </p:cNvPr>
              <p:cNvSpPr>
                <a:spLocks/>
              </p:cNvSpPr>
              <p:nvPr/>
            </p:nvSpPr>
            <p:spPr bwMode="auto">
              <a:xfrm>
                <a:off x="2087613" y="2735349"/>
                <a:ext cx="4763" cy="60325"/>
              </a:xfrm>
              <a:custGeom>
                <a:avLst/>
                <a:gdLst>
                  <a:gd name="T0" fmla="*/ 4 w 8"/>
                  <a:gd name="T1" fmla="*/ 88 h 88"/>
                  <a:gd name="T2" fmla="*/ 4 w 8"/>
                  <a:gd name="T3" fmla="*/ 88 h 88"/>
                  <a:gd name="T4" fmla="*/ 1 w 8"/>
                  <a:gd name="T5" fmla="*/ 84 h 88"/>
                  <a:gd name="T6" fmla="*/ 0 w 8"/>
                  <a:gd name="T7" fmla="*/ 2 h 88"/>
                  <a:gd name="T8" fmla="*/ 4 w 8"/>
                  <a:gd name="T9" fmla="*/ 0 h 88"/>
                  <a:gd name="T10" fmla="*/ 4 w 8"/>
                  <a:gd name="T11" fmla="*/ 0 h 88"/>
                  <a:gd name="T12" fmla="*/ 7 w 8"/>
                  <a:gd name="T13" fmla="*/ 2 h 88"/>
                  <a:gd name="T14" fmla="*/ 8 w 8"/>
                  <a:gd name="T15" fmla="*/ 84 h 88"/>
                  <a:gd name="T16" fmla="*/ 4 w 8"/>
                  <a:gd name="T17" fmla="*/ 88 h 88"/>
                  <a:gd name="T18" fmla="*/ 4 w 8"/>
                  <a:gd name="T1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8">
                    <a:moveTo>
                      <a:pt x="4" y="88"/>
                    </a:moveTo>
                    <a:lnTo>
                      <a:pt x="4" y="88"/>
                    </a:lnTo>
                    <a:cubicBezTo>
                      <a:pt x="2" y="88"/>
                      <a:pt x="1" y="86"/>
                      <a:pt x="1" y="84"/>
                    </a:cubicBezTo>
                    <a:lnTo>
                      <a:pt x="0" y="2"/>
                    </a:lnTo>
                    <a:cubicBezTo>
                      <a:pt x="0" y="1"/>
                      <a:pt x="2" y="0"/>
                      <a:pt x="4" y="0"/>
                    </a:cubicBezTo>
                    <a:lnTo>
                      <a:pt x="4" y="0"/>
                    </a:lnTo>
                    <a:cubicBezTo>
                      <a:pt x="6" y="0"/>
                      <a:pt x="7" y="1"/>
                      <a:pt x="7" y="2"/>
                    </a:cubicBezTo>
                    <a:lnTo>
                      <a:pt x="8" y="84"/>
                    </a:lnTo>
                    <a:cubicBezTo>
                      <a:pt x="8" y="86"/>
                      <a:pt x="6" y="88"/>
                      <a:pt x="4" y="88"/>
                    </a:cubicBezTo>
                    <a:lnTo>
                      <a:pt x="4" y="88"/>
                    </a:ln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4" name="Freeform 28">
                <a:extLst>
                  <a:ext uri="{FF2B5EF4-FFF2-40B4-BE49-F238E27FC236}">
                    <a16:creationId xmlns:a16="http://schemas.microsoft.com/office/drawing/2014/main" id="{A6C10DB6-01DD-41C4-85FB-8885F9D12755}"/>
                  </a:ext>
                </a:extLst>
              </p:cNvPr>
              <p:cNvSpPr>
                <a:spLocks/>
              </p:cNvSpPr>
              <p:nvPr/>
            </p:nvSpPr>
            <p:spPr bwMode="auto">
              <a:xfrm>
                <a:off x="2087613" y="2808374"/>
                <a:ext cx="4763" cy="573088"/>
              </a:xfrm>
              <a:custGeom>
                <a:avLst/>
                <a:gdLst>
                  <a:gd name="T0" fmla="*/ 3 w 7"/>
                  <a:gd name="T1" fmla="*/ 835 h 835"/>
                  <a:gd name="T2" fmla="*/ 3 w 7"/>
                  <a:gd name="T3" fmla="*/ 835 h 835"/>
                  <a:gd name="T4" fmla="*/ 0 w 7"/>
                  <a:gd name="T5" fmla="*/ 831 h 835"/>
                  <a:gd name="T6" fmla="*/ 0 w 7"/>
                  <a:gd name="T7" fmla="*/ 4 h 835"/>
                  <a:gd name="T8" fmla="*/ 3 w 7"/>
                  <a:gd name="T9" fmla="*/ 0 h 835"/>
                  <a:gd name="T10" fmla="*/ 7 w 7"/>
                  <a:gd name="T11" fmla="*/ 4 h 835"/>
                  <a:gd name="T12" fmla="*/ 7 w 7"/>
                  <a:gd name="T13" fmla="*/ 831 h 835"/>
                  <a:gd name="T14" fmla="*/ 3 w 7"/>
                  <a:gd name="T15" fmla="*/ 835 h 8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35">
                    <a:moveTo>
                      <a:pt x="3" y="835"/>
                    </a:moveTo>
                    <a:lnTo>
                      <a:pt x="3" y="835"/>
                    </a:lnTo>
                    <a:cubicBezTo>
                      <a:pt x="1" y="835"/>
                      <a:pt x="0" y="833"/>
                      <a:pt x="0" y="831"/>
                    </a:cubicBezTo>
                    <a:lnTo>
                      <a:pt x="0" y="4"/>
                    </a:lnTo>
                    <a:cubicBezTo>
                      <a:pt x="0" y="2"/>
                      <a:pt x="1" y="0"/>
                      <a:pt x="3" y="0"/>
                    </a:cubicBezTo>
                    <a:cubicBezTo>
                      <a:pt x="5" y="0"/>
                      <a:pt x="7" y="2"/>
                      <a:pt x="7" y="4"/>
                    </a:cubicBezTo>
                    <a:lnTo>
                      <a:pt x="7" y="831"/>
                    </a:lnTo>
                    <a:cubicBezTo>
                      <a:pt x="7" y="833"/>
                      <a:pt x="5" y="835"/>
                      <a:pt x="3" y="835"/>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07" name="Freeform 19">
                <a:extLst>
                  <a:ext uri="{FF2B5EF4-FFF2-40B4-BE49-F238E27FC236}">
                    <a16:creationId xmlns:a16="http://schemas.microsoft.com/office/drawing/2014/main" id="{CDDE2E59-F84D-42E3-B077-9B4CF3C9D093}"/>
                  </a:ext>
                </a:extLst>
              </p:cNvPr>
              <p:cNvSpPr>
                <a:spLocks/>
              </p:cNvSpPr>
              <p:nvPr/>
            </p:nvSpPr>
            <p:spPr bwMode="auto">
              <a:xfrm flipH="1">
                <a:off x="1858538" y="2803323"/>
                <a:ext cx="219251" cy="505778"/>
              </a:xfrm>
              <a:custGeom>
                <a:avLst/>
                <a:gdLst>
                  <a:gd name="T0" fmla="*/ 269 w 455"/>
                  <a:gd name="T1" fmla="*/ 751 h 751"/>
                  <a:gd name="T2" fmla="*/ 269 w 455"/>
                  <a:gd name="T3" fmla="*/ 751 h 751"/>
                  <a:gd name="T4" fmla="*/ 268 w 455"/>
                  <a:gd name="T5" fmla="*/ 751 h 751"/>
                  <a:gd name="T6" fmla="*/ 266 w 455"/>
                  <a:gd name="T7" fmla="*/ 746 h 751"/>
                  <a:gd name="T8" fmla="*/ 209 w 455"/>
                  <a:gd name="T9" fmla="*/ 232 h 751"/>
                  <a:gd name="T10" fmla="*/ 2 w 455"/>
                  <a:gd name="T11" fmla="*/ 6 h 751"/>
                  <a:gd name="T12" fmla="*/ 1 w 455"/>
                  <a:gd name="T13" fmla="*/ 2 h 751"/>
                  <a:gd name="T14" fmla="*/ 5 w 455"/>
                  <a:gd name="T15" fmla="*/ 1 h 751"/>
                  <a:gd name="T16" fmla="*/ 249 w 455"/>
                  <a:gd name="T17" fmla="*/ 172 h 751"/>
                  <a:gd name="T18" fmla="*/ 368 w 455"/>
                  <a:gd name="T19" fmla="*/ 667 h 751"/>
                  <a:gd name="T20" fmla="*/ 364 w 455"/>
                  <a:gd name="T21" fmla="*/ 669 h 751"/>
                  <a:gd name="T22" fmla="*/ 362 w 455"/>
                  <a:gd name="T23" fmla="*/ 665 h 751"/>
                  <a:gd name="T24" fmla="*/ 245 w 455"/>
                  <a:gd name="T25" fmla="*/ 177 h 751"/>
                  <a:gd name="T26" fmla="*/ 28 w 455"/>
                  <a:gd name="T27" fmla="*/ 19 h 751"/>
                  <a:gd name="T28" fmla="*/ 215 w 455"/>
                  <a:gd name="T29" fmla="*/ 228 h 751"/>
                  <a:gd name="T30" fmla="*/ 272 w 455"/>
                  <a:gd name="T31" fmla="*/ 749 h 751"/>
                  <a:gd name="T32" fmla="*/ 269 w 455"/>
                  <a:gd name="T33" fmla="*/ 751 h 751"/>
                  <a:gd name="connsiteX0" fmla="*/ 5905 w 8795"/>
                  <a:gd name="connsiteY0" fmla="*/ 9993 h 9993"/>
                  <a:gd name="connsiteX1" fmla="*/ 5905 w 8795"/>
                  <a:gd name="connsiteY1" fmla="*/ 9993 h 9993"/>
                  <a:gd name="connsiteX2" fmla="*/ 5883 w 8795"/>
                  <a:gd name="connsiteY2" fmla="*/ 9993 h 9993"/>
                  <a:gd name="connsiteX3" fmla="*/ 5839 w 8795"/>
                  <a:gd name="connsiteY3" fmla="*/ 9926 h 9993"/>
                  <a:gd name="connsiteX4" fmla="*/ 4586 w 8795"/>
                  <a:gd name="connsiteY4" fmla="*/ 3082 h 9993"/>
                  <a:gd name="connsiteX5" fmla="*/ 37 w 8795"/>
                  <a:gd name="connsiteY5" fmla="*/ 73 h 9993"/>
                  <a:gd name="connsiteX6" fmla="*/ 15 w 8795"/>
                  <a:gd name="connsiteY6" fmla="*/ 20 h 9993"/>
                  <a:gd name="connsiteX7" fmla="*/ 103 w 8795"/>
                  <a:gd name="connsiteY7" fmla="*/ 6 h 9993"/>
                  <a:gd name="connsiteX8" fmla="*/ 5466 w 8795"/>
                  <a:gd name="connsiteY8" fmla="*/ 2283 h 9993"/>
                  <a:gd name="connsiteX9" fmla="*/ 8081 w 8795"/>
                  <a:gd name="connsiteY9" fmla="*/ 8874 h 9993"/>
                  <a:gd name="connsiteX10" fmla="*/ 7993 w 8795"/>
                  <a:gd name="connsiteY10" fmla="*/ 8901 h 9993"/>
                  <a:gd name="connsiteX11" fmla="*/ 5378 w 8795"/>
                  <a:gd name="connsiteY11" fmla="*/ 2350 h 9993"/>
                  <a:gd name="connsiteX12" fmla="*/ 608 w 8795"/>
                  <a:gd name="connsiteY12" fmla="*/ 246 h 9993"/>
                  <a:gd name="connsiteX13" fmla="*/ 4718 w 8795"/>
                  <a:gd name="connsiteY13" fmla="*/ 3029 h 9993"/>
                  <a:gd name="connsiteX14" fmla="*/ 5971 w 8795"/>
                  <a:gd name="connsiteY14" fmla="*/ 9966 h 9993"/>
                  <a:gd name="connsiteX15" fmla="*/ 5905 w 8795"/>
                  <a:gd name="connsiteY15" fmla="*/ 9993 h 9993"/>
                  <a:gd name="connsiteX0" fmla="*/ 6714 w 10000"/>
                  <a:gd name="connsiteY0" fmla="*/ 10000 h 10000"/>
                  <a:gd name="connsiteX1" fmla="*/ 6714 w 10000"/>
                  <a:gd name="connsiteY1" fmla="*/ 10000 h 10000"/>
                  <a:gd name="connsiteX2" fmla="*/ 6689 w 10000"/>
                  <a:gd name="connsiteY2" fmla="*/ 10000 h 10000"/>
                  <a:gd name="connsiteX3" fmla="*/ 6639 w 10000"/>
                  <a:gd name="connsiteY3" fmla="*/ 9933 h 10000"/>
                  <a:gd name="connsiteX4" fmla="*/ 5214 w 10000"/>
                  <a:gd name="connsiteY4" fmla="*/ 3084 h 10000"/>
                  <a:gd name="connsiteX5" fmla="*/ 42 w 10000"/>
                  <a:gd name="connsiteY5" fmla="*/ 73 h 10000"/>
                  <a:gd name="connsiteX6" fmla="*/ 17 w 10000"/>
                  <a:gd name="connsiteY6" fmla="*/ 20 h 10000"/>
                  <a:gd name="connsiteX7" fmla="*/ 117 w 10000"/>
                  <a:gd name="connsiteY7" fmla="*/ 6 h 10000"/>
                  <a:gd name="connsiteX8" fmla="*/ 6215 w 10000"/>
                  <a:gd name="connsiteY8" fmla="*/ 2285 h 10000"/>
                  <a:gd name="connsiteX9" fmla="*/ 9188 w 10000"/>
                  <a:gd name="connsiteY9" fmla="*/ 8880 h 10000"/>
                  <a:gd name="connsiteX10" fmla="*/ 6115 w 10000"/>
                  <a:gd name="connsiteY10" fmla="*/ 2352 h 10000"/>
                  <a:gd name="connsiteX11" fmla="*/ 691 w 10000"/>
                  <a:gd name="connsiteY11" fmla="*/ 246 h 10000"/>
                  <a:gd name="connsiteX12" fmla="*/ 5364 w 10000"/>
                  <a:gd name="connsiteY12" fmla="*/ 3031 h 10000"/>
                  <a:gd name="connsiteX13" fmla="*/ 6789 w 10000"/>
                  <a:gd name="connsiteY13" fmla="*/ 9973 h 10000"/>
                  <a:gd name="connsiteX14" fmla="*/ 6714 w 10000"/>
                  <a:gd name="connsiteY14" fmla="*/ 10000 h 10000"/>
                  <a:gd name="connsiteX0" fmla="*/ 6714 w 8053"/>
                  <a:gd name="connsiteY0" fmla="*/ 10000 h 10000"/>
                  <a:gd name="connsiteX1" fmla="*/ 6714 w 8053"/>
                  <a:gd name="connsiteY1" fmla="*/ 10000 h 10000"/>
                  <a:gd name="connsiteX2" fmla="*/ 6689 w 8053"/>
                  <a:gd name="connsiteY2" fmla="*/ 10000 h 10000"/>
                  <a:gd name="connsiteX3" fmla="*/ 6639 w 8053"/>
                  <a:gd name="connsiteY3" fmla="*/ 9933 h 10000"/>
                  <a:gd name="connsiteX4" fmla="*/ 5214 w 8053"/>
                  <a:gd name="connsiteY4" fmla="*/ 3084 h 10000"/>
                  <a:gd name="connsiteX5" fmla="*/ 42 w 8053"/>
                  <a:gd name="connsiteY5" fmla="*/ 73 h 10000"/>
                  <a:gd name="connsiteX6" fmla="*/ 17 w 8053"/>
                  <a:gd name="connsiteY6" fmla="*/ 20 h 10000"/>
                  <a:gd name="connsiteX7" fmla="*/ 117 w 8053"/>
                  <a:gd name="connsiteY7" fmla="*/ 6 h 10000"/>
                  <a:gd name="connsiteX8" fmla="*/ 6215 w 8053"/>
                  <a:gd name="connsiteY8" fmla="*/ 2285 h 10000"/>
                  <a:gd name="connsiteX9" fmla="*/ 6115 w 8053"/>
                  <a:gd name="connsiteY9" fmla="*/ 2352 h 10000"/>
                  <a:gd name="connsiteX10" fmla="*/ 691 w 8053"/>
                  <a:gd name="connsiteY10" fmla="*/ 246 h 10000"/>
                  <a:gd name="connsiteX11" fmla="*/ 5364 w 8053"/>
                  <a:gd name="connsiteY11" fmla="*/ 3031 h 10000"/>
                  <a:gd name="connsiteX12" fmla="*/ 6789 w 8053"/>
                  <a:gd name="connsiteY12" fmla="*/ 9973 h 10000"/>
                  <a:gd name="connsiteX13" fmla="*/ 6714 w 8053"/>
                  <a:gd name="connsiteY13" fmla="*/ 10000 h 10000"/>
                  <a:gd name="connsiteX0" fmla="*/ 8337 w 10000"/>
                  <a:gd name="connsiteY0" fmla="*/ 10000 h 10000"/>
                  <a:gd name="connsiteX1" fmla="*/ 8337 w 10000"/>
                  <a:gd name="connsiteY1" fmla="*/ 10000 h 10000"/>
                  <a:gd name="connsiteX2" fmla="*/ 8306 w 10000"/>
                  <a:gd name="connsiteY2" fmla="*/ 10000 h 10000"/>
                  <a:gd name="connsiteX3" fmla="*/ 8244 w 10000"/>
                  <a:gd name="connsiteY3" fmla="*/ 9933 h 10000"/>
                  <a:gd name="connsiteX4" fmla="*/ 6475 w 10000"/>
                  <a:gd name="connsiteY4" fmla="*/ 3084 h 10000"/>
                  <a:gd name="connsiteX5" fmla="*/ 52 w 10000"/>
                  <a:gd name="connsiteY5" fmla="*/ 73 h 10000"/>
                  <a:gd name="connsiteX6" fmla="*/ 21 w 10000"/>
                  <a:gd name="connsiteY6" fmla="*/ 20 h 10000"/>
                  <a:gd name="connsiteX7" fmla="*/ 145 w 10000"/>
                  <a:gd name="connsiteY7" fmla="*/ 6 h 10000"/>
                  <a:gd name="connsiteX8" fmla="*/ 7718 w 10000"/>
                  <a:gd name="connsiteY8" fmla="*/ 2285 h 10000"/>
                  <a:gd name="connsiteX9" fmla="*/ 858 w 10000"/>
                  <a:gd name="connsiteY9" fmla="*/ 246 h 10000"/>
                  <a:gd name="connsiteX10" fmla="*/ 6661 w 10000"/>
                  <a:gd name="connsiteY10" fmla="*/ 3031 h 10000"/>
                  <a:gd name="connsiteX11" fmla="*/ 8430 w 10000"/>
                  <a:gd name="connsiteY11" fmla="*/ 9973 h 10000"/>
                  <a:gd name="connsiteX12" fmla="*/ 8337 w 10000"/>
                  <a:gd name="connsiteY12" fmla="*/ 10000 h 10000"/>
                  <a:gd name="connsiteX0" fmla="*/ 8337 w 10000"/>
                  <a:gd name="connsiteY0" fmla="*/ 10049 h 10049"/>
                  <a:gd name="connsiteX1" fmla="*/ 8337 w 10000"/>
                  <a:gd name="connsiteY1" fmla="*/ 10049 h 10049"/>
                  <a:gd name="connsiteX2" fmla="*/ 8306 w 10000"/>
                  <a:gd name="connsiteY2" fmla="*/ 10049 h 10049"/>
                  <a:gd name="connsiteX3" fmla="*/ 8244 w 10000"/>
                  <a:gd name="connsiteY3" fmla="*/ 9982 h 10049"/>
                  <a:gd name="connsiteX4" fmla="*/ 6475 w 10000"/>
                  <a:gd name="connsiteY4" fmla="*/ 3133 h 10049"/>
                  <a:gd name="connsiteX5" fmla="*/ 52 w 10000"/>
                  <a:gd name="connsiteY5" fmla="*/ 122 h 10049"/>
                  <a:gd name="connsiteX6" fmla="*/ 21 w 10000"/>
                  <a:gd name="connsiteY6" fmla="*/ 69 h 10049"/>
                  <a:gd name="connsiteX7" fmla="*/ 145 w 10000"/>
                  <a:gd name="connsiteY7" fmla="*/ 55 h 10049"/>
                  <a:gd name="connsiteX8" fmla="*/ 858 w 10000"/>
                  <a:gd name="connsiteY8" fmla="*/ 295 h 10049"/>
                  <a:gd name="connsiteX9" fmla="*/ 6661 w 10000"/>
                  <a:gd name="connsiteY9" fmla="*/ 3080 h 10049"/>
                  <a:gd name="connsiteX10" fmla="*/ 8430 w 10000"/>
                  <a:gd name="connsiteY10" fmla="*/ 10022 h 10049"/>
                  <a:gd name="connsiteX11" fmla="*/ 8337 w 10000"/>
                  <a:gd name="connsiteY11" fmla="*/ 10049 h 1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49">
                    <a:moveTo>
                      <a:pt x="8337" y="10049"/>
                    </a:moveTo>
                    <a:lnTo>
                      <a:pt x="8337" y="10049"/>
                    </a:lnTo>
                    <a:lnTo>
                      <a:pt x="8306" y="10049"/>
                    </a:lnTo>
                    <a:cubicBezTo>
                      <a:pt x="8244" y="10036"/>
                      <a:pt x="8213" y="10009"/>
                      <a:pt x="8244" y="9982"/>
                    </a:cubicBezTo>
                    <a:cubicBezTo>
                      <a:pt x="11440" y="7331"/>
                      <a:pt x="9051" y="4785"/>
                      <a:pt x="6475" y="3133"/>
                    </a:cubicBezTo>
                    <a:cubicBezTo>
                      <a:pt x="3682" y="1321"/>
                      <a:pt x="83" y="135"/>
                      <a:pt x="52" y="122"/>
                    </a:cubicBezTo>
                    <a:cubicBezTo>
                      <a:pt x="-10" y="109"/>
                      <a:pt x="-10" y="82"/>
                      <a:pt x="21" y="69"/>
                    </a:cubicBezTo>
                    <a:cubicBezTo>
                      <a:pt x="52" y="55"/>
                      <a:pt x="83" y="42"/>
                      <a:pt x="145" y="55"/>
                    </a:cubicBezTo>
                    <a:cubicBezTo>
                      <a:pt x="284" y="93"/>
                      <a:pt x="-228" y="-209"/>
                      <a:pt x="858" y="295"/>
                    </a:cubicBezTo>
                    <a:cubicBezTo>
                      <a:pt x="2070" y="734"/>
                      <a:pt x="4583" y="1747"/>
                      <a:pt x="6661" y="3080"/>
                    </a:cubicBezTo>
                    <a:cubicBezTo>
                      <a:pt x="9267" y="4759"/>
                      <a:pt x="11689" y="7331"/>
                      <a:pt x="8430" y="10022"/>
                    </a:cubicBezTo>
                    <a:cubicBezTo>
                      <a:pt x="8430" y="10036"/>
                      <a:pt x="8368" y="10049"/>
                      <a:pt x="8337" y="10049"/>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 name="Freeform 22">
                <a:extLst>
                  <a:ext uri="{FF2B5EF4-FFF2-40B4-BE49-F238E27FC236}">
                    <a16:creationId xmlns:a16="http://schemas.microsoft.com/office/drawing/2014/main" id="{5725521A-8B61-49BC-876E-BED3F469C946}"/>
                  </a:ext>
                </a:extLst>
              </p:cNvPr>
              <p:cNvSpPr>
                <a:spLocks/>
              </p:cNvSpPr>
              <p:nvPr/>
            </p:nvSpPr>
            <p:spPr bwMode="auto">
              <a:xfrm flipH="1">
                <a:off x="2078594" y="2798060"/>
                <a:ext cx="242499" cy="62003"/>
              </a:xfrm>
              <a:custGeom>
                <a:avLst/>
                <a:gdLst>
                  <a:gd name="T0" fmla="*/ 4 w 356"/>
                  <a:gd name="T1" fmla="*/ 130 h 130"/>
                  <a:gd name="T2" fmla="*/ 4 w 356"/>
                  <a:gd name="T3" fmla="*/ 130 h 130"/>
                  <a:gd name="T4" fmla="*/ 1 w 356"/>
                  <a:gd name="T5" fmla="*/ 128 h 130"/>
                  <a:gd name="T6" fmla="*/ 2 w 356"/>
                  <a:gd name="T7" fmla="*/ 123 h 130"/>
                  <a:gd name="T8" fmla="*/ 307 w 356"/>
                  <a:gd name="T9" fmla="*/ 44 h 130"/>
                  <a:gd name="T10" fmla="*/ 101 w 356"/>
                  <a:gd name="T11" fmla="*/ 45 h 130"/>
                  <a:gd name="T12" fmla="*/ 97 w 356"/>
                  <a:gd name="T13" fmla="*/ 43 h 130"/>
                  <a:gd name="T14" fmla="*/ 98 w 356"/>
                  <a:gd name="T15" fmla="*/ 38 h 130"/>
                  <a:gd name="T16" fmla="*/ 353 w 356"/>
                  <a:gd name="T17" fmla="*/ 49 h 130"/>
                  <a:gd name="T18" fmla="*/ 356 w 356"/>
                  <a:gd name="T19" fmla="*/ 53 h 130"/>
                  <a:gd name="T20" fmla="*/ 352 w 356"/>
                  <a:gd name="T21" fmla="*/ 55 h 130"/>
                  <a:gd name="T22" fmla="*/ 6 w 356"/>
                  <a:gd name="T23" fmla="*/ 129 h 130"/>
                  <a:gd name="T24" fmla="*/ 4 w 356"/>
                  <a:gd name="T25" fmla="*/ 130 h 130"/>
                  <a:gd name="connsiteX0" fmla="*/ 96 w 9984"/>
                  <a:gd name="connsiteY0" fmla="*/ 7699 h 7699"/>
                  <a:gd name="connsiteX1" fmla="*/ 96 w 9984"/>
                  <a:gd name="connsiteY1" fmla="*/ 7699 h 7699"/>
                  <a:gd name="connsiteX2" fmla="*/ 12 w 9984"/>
                  <a:gd name="connsiteY2" fmla="*/ 7545 h 7699"/>
                  <a:gd name="connsiteX3" fmla="*/ 40 w 9984"/>
                  <a:gd name="connsiteY3" fmla="*/ 7161 h 7699"/>
                  <a:gd name="connsiteX4" fmla="*/ 8608 w 9984"/>
                  <a:gd name="connsiteY4" fmla="*/ 1084 h 7699"/>
                  <a:gd name="connsiteX5" fmla="*/ 2821 w 9984"/>
                  <a:gd name="connsiteY5" fmla="*/ 1161 h 7699"/>
                  <a:gd name="connsiteX6" fmla="*/ 2709 w 9984"/>
                  <a:gd name="connsiteY6" fmla="*/ 1007 h 7699"/>
                  <a:gd name="connsiteX7" fmla="*/ 9900 w 9984"/>
                  <a:gd name="connsiteY7" fmla="*/ 1468 h 7699"/>
                  <a:gd name="connsiteX8" fmla="*/ 9984 w 9984"/>
                  <a:gd name="connsiteY8" fmla="*/ 1776 h 7699"/>
                  <a:gd name="connsiteX9" fmla="*/ 9872 w 9984"/>
                  <a:gd name="connsiteY9" fmla="*/ 1930 h 7699"/>
                  <a:gd name="connsiteX10" fmla="*/ 153 w 9984"/>
                  <a:gd name="connsiteY10" fmla="*/ 7622 h 7699"/>
                  <a:gd name="connsiteX11" fmla="*/ 96 w 9984"/>
                  <a:gd name="connsiteY11" fmla="*/ 7699 h 7699"/>
                  <a:gd name="connsiteX0" fmla="*/ 96 w 10000"/>
                  <a:gd name="connsiteY0" fmla="*/ 10000 h 10000"/>
                  <a:gd name="connsiteX1" fmla="*/ 96 w 10000"/>
                  <a:gd name="connsiteY1" fmla="*/ 10000 h 10000"/>
                  <a:gd name="connsiteX2" fmla="*/ 12 w 10000"/>
                  <a:gd name="connsiteY2" fmla="*/ 9800 h 10000"/>
                  <a:gd name="connsiteX3" fmla="*/ 40 w 10000"/>
                  <a:gd name="connsiteY3" fmla="*/ 9301 h 10000"/>
                  <a:gd name="connsiteX4" fmla="*/ 8622 w 10000"/>
                  <a:gd name="connsiteY4" fmla="*/ 1408 h 10000"/>
                  <a:gd name="connsiteX5" fmla="*/ 2826 w 10000"/>
                  <a:gd name="connsiteY5" fmla="*/ 1508 h 10000"/>
                  <a:gd name="connsiteX6" fmla="*/ 9916 w 10000"/>
                  <a:gd name="connsiteY6" fmla="*/ 1907 h 10000"/>
                  <a:gd name="connsiteX7" fmla="*/ 10000 w 10000"/>
                  <a:gd name="connsiteY7" fmla="*/ 2307 h 10000"/>
                  <a:gd name="connsiteX8" fmla="*/ 9888 w 10000"/>
                  <a:gd name="connsiteY8" fmla="*/ 2507 h 10000"/>
                  <a:gd name="connsiteX9" fmla="*/ 153 w 10000"/>
                  <a:gd name="connsiteY9" fmla="*/ 9900 h 10000"/>
                  <a:gd name="connsiteX10" fmla="*/ 96 w 10000"/>
                  <a:gd name="connsiteY10" fmla="*/ 10000 h 10000"/>
                  <a:gd name="connsiteX0" fmla="*/ 96 w 10000"/>
                  <a:gd name="connsiteY0" fmla="*/ 9059 h 9059"/>
                  <a:gd name="connsiteX1" fmla="*/ 96 w 10000"/>
                  <a:gd name="connsiteY1" fmla="*/ 9059 h 9059"/>
                  <a:gd name="connsiteX2" fmla="*/ 12 w 10000"/>
                  <a:gd name="connsiteY2" fmla="*/ 8859 h 9059"/>
                  <a:gd name="connsiteX3" fmla="*/ 40 w 10000"/>
                  <a:gd name="connsiteY3" fmla="*/ 8360 h 9059"/>
                  <a:gd name="connsiteX4" fmla="*/ 8622 w 10000"/>
                  <a:gd name="connsiteY4" fmla="*/ 467 h 9059"/>
                  <a:gd name="connsiteX5" fmla="*/ 9916 w 10000"/>
                  <a:gd name="connsiteY5" fmla="*/ 966 h 9059"/>
                  <a:gd name="connsiteX6" fmla="*/ 10000 w 10000"/>
                  <a:gd name="connsiteY6" fmla="*/ 1366 h 9059"/>
                  <a:gd name="connsiteX7" fmla="*/ 9888 w 10000"/>
                  <a:gd name="connsiteY7" fmla="*/ 1566 h 9059"/>
                  <a:gd name="connsiteX8" fmla="*/ 153 w 10000"/>
                  <a:gd name="connsiteY8" fmla="*/ 8959 h 9059"/>
                  <a:gd name="connsiteX9" fmla="*/ 96 w 10000"/>
                  <a:gd name="connsiteY9" fmla="*/ 9059 h 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059">
                    <a:moveTo>
                      <a:pt x="96" y="9059"/>
                    </a:moveTo>
                    <a:lnTo>
                      <a:pt x="96" y="9059"/>
                    </a:lnTo>
                    <a:cubicBezTo>
                      <a:pt x="68" y="9059"/>
                      <a:pt x="40" y="8959"/>
                      <a:pt x="12" y="8859"/>
                    </a:cubicBezTo>
                    <a:cubicBezTo>
                      <a:pt x="-16" y="8659"/>
                      <a:pt x="12" y="8459"/>
                      <a:pt x="40" y="8360"/>
                    </a:cubicBezTo>
                    <a:cubicBezTo>
                      <a:pt x="3670" y="1066"/>
                      <a:pt x="6905" y="267"/>
                      <a:pt x="8622" y="467"/>
                    </a:cubicBezTo>
                    <a:cubicBezTo>
                      <a:pt x="10268" y="-765"/>
                      <a:pt x="9686" y="816"/>
                      <a:pt x="9916" y="966"/>
                    </a:cubicBezTo>
                    <a:cubicBezTo>
                      <a:pt x="9972" y="966"/>
                      <a:pt x="10000" y="1166"/>
                      <a:pt x="10000" y="1366"/>
                    </a:cubicBezTo>
                    <a:cubicBezTo>
                      <a:pt x="9972" y="1566"/>
                      <a:pt x="9944" y="1666"/>
                      <a:pt x="9888" y="1566"/>
                    </a:cubicBezTo>
                    <a:cubicBezTo>
                      <a:pt x="9831" y="1566"/>
                      <a:pt x="5414" y="-1732"/>
                      <a:pt x="153" y="8959"/>
                    </a:cubicBezTo>
                    <a:cubicBezTo>
                      <a:pt x="124" y="9059"/>
                      <a:pt x="124" y="9059"/>
                      <a:pt x="96" y="9059"/>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4" name="Freeform 22">
                <a:extLst>
                  <a:ext uri="{FF2B5EF4-FFF2-40B4-BE49-F238E27FC236}">
                    <a16:creationId xmlns:a16="http://schemas.microsoft.com/office/drawing/2014/main" id="{13F15FB3-C1F5-4307-86CD-152C1DE9A234}"/>
                  </a:ext>
                </a:extLst>
              </p:cNvPr>
              <p:cNvSpPr>
                <a:spLocks/>
              </p:cNvSpPr>
              <p:nvPr/>
            </p:nvSpPr>
            <p:spPr bwMode="auto">
              <a:xfrm>
                <a:off x="1842124" y="2796130"/>
                <a:ext cx="242499" cy="62003"/>
              </a:xfrm>
              <a:custGeom>
                <a:avLst/>
                <a:gdLst>
                  <a:gd name="T0" fmla="*/ 4 w 356"/>
                  <a:gd name="T1" fmla="*/ 130 h 130"/>
                  <a:gd name="T2" fmla="*/ 4 w 356"/>
                  <a:gd name="T3" fmla="*/ 130 h 130"/>
                  <a:gd name="T4" fmla="*/ 1 w 356"/>
                  <a:gd name="T5" fmla="*/ 128 h 130"/>
                  <a:gd name="T6" fmla="*/ 2 w 356"/>
                  <a:gd name="T7" fmla="*/ 123 h 130"/>
                  <a:gd name="T8" fmla="*/ 307 w 356"/>
                  <a:gd name="T9" fmla="*/ 44 h 130"/>
                  <a:gd name="T10" fmla="*/ 101 w 356"/>
                  <a:gd name="T11" fmla="*/ 45 h 130"/>
                  <a:gd name="T12" fmla="*/ 97 w 356"/>
                  <a:gd name="T13" fmla="*/ 43 h 130"/>
                  <a:gd name="T14" fmla="*/ 98 w 356"/>
                  <a:gd name="T15" fmla="*/ 38 h 130"/>
                  <a:gd name="T16" fmla="*/ 353 w 356"/>
                  <a:gd name="T17" fmla="*/ 49 h 130"/>
                  <a:gd name="T18" fmla="*/ 356 w 356"/>
                  <a:gd name="T19" fmla="*/ 53 h 130"/>
                  <a:gd name="T20" fmla="*/ 352 w 356"/>
                  <a:gd name="T21" fmla="*/ 55 h 130"/>
                  <a:gd name="T22" fmla="*/ 6 w 356"/>
                  <a:gd name="T23" fmla="*/ 129 h 130"/>
                  <a:gd name="T24" fmla="*/ 4 w 356"/>
                  <a:gd name="T25" fmla="*/ 130 h 130"/>
                  <a:gd name="connsiteX0" fmla="*/ 96 w 9984"/>
                  <a:gd name="connsiteY0" fmla="*/ 7699 h 7699"/>
                  <a:gd name="connsiteX1" fmla="*/ 96 w 9984"/>
                  <a:gd name="connsiteY1" fmla="*/ 7699 h 7699"/>
                  <a:gd name="connsiteX2" fmla="*/ 12 w 9984"/>
                  <a:gd name="connsiteY2" fmla="*/ 7545 h 7699"/>
                  <a:gd name="connsiteX3" fmla="*/ 40 w 9984"/>
                  <a:gd name="connsiteY3" fmla="*/ 7161 h 7699"/>
                  <a:gd name="connsiteX4" fmla="*/ 8608 w 9984"/>
                  <a:gd name="connsiteY4" fmla="*/ 1084 h 7699"/>
                  <a:gd name="connsiteX5" fmla="*/ 2821 w 9984"/>
                  <a:gd name="connsiteY5" fmla="*/ 1161 h 7699"/>
                  <a:gd name="connsiteX6" fmla="*/ 2709 w 9984"/>
                  <a:gd name="connsiteY6" fmla="*/ 1007 h 7699"/>
                  <a:gd name="connsiteX7" fmla="*/ 9900 w 9984"/>
                  <a:gd name="connsiteY7" fmla="*/ 1468 h 7699"/>
                  <a:gd name="connsiteX8" fmla="*/ 9984 w 9984"/>
                  <a:gd name="connsiteY8" fmla="*/ 1776 h 7699"/>
                  <a:gd name="connsiteX9" fmla="*/ 9872 w 9984"/>
                  <a:gd name="connsiteY9" fmla="*/ 1930 h 7699"/>
                  <a:gd name="connsiteX10" fmla="*/ 153 w 9984"/>
                  <a:gd name="connsiteY10" fmla="*/ 7622 h 7699"/>
                  <a:gd name="connsiteX11" fmla="*/ 96 w 9984"/>
                  <a:gd name="connsiteY11" fmla="*/ 7699 h 7699"/>
                  <a:gd name="connsiteX0" fmla="*/ 96 w 10000"/>
                  <a:gd name="connsiteY0" fmla="*/ 10000 h 10000"/>
                  <a:gd name="connsiteX1" fmla="*/ 96 w 10000"/>
                  <a:gd name="connsiteY1" fmla="*/ 10000 h 10000"/>
                  <a:gd name="connsiteX2" fmla="*/ 12 w 10000"/>
                  <a:gd name="connsiteY2" fmla="*/ 9800 h 10000"/>
                  <a:gd name="connsiteX3" fmla="*/ 40 w 10000"/>
                  <a:gd name="connsiteY3" fmla="*/ 9301 h 10000"/>
                  <a:gd name="connsiteX4" fmla="*/ 8622 w 10000"/>
                  <a:gd name="connsiteY4" fmla="*/ 1408 h 10000"/>
                  <a:gd name="connsiteX5" fmla="*/ 2826 w 10000"/>
                  <a:gd name="connsiteY5" fmla="*/ 1508 h 10000"/>
                  <a:gd name="connsiteX6" fmla="*/ 9916 w 10000"/>
                  <a:gd name="connsiteY6" fmla="*/ 1907 h 10000"/>
                  <a:gd name="connsiteX7" fmla="*/ 10000 w 10000"/>
                  <a:gd name="connsiteY7" fmla="*/ 2307 h 10000"/>
                  <a:gd name="connsiteX8" fmla="*/ 9888 w 10000"/>
                  <a:gd name="connsiteY8" fmla="*/ 2507 h 10000"/>
                  <a:gd name="connsiteX9" fmla="*/ 153 w 10000"/>
                  <a:gd name="connsiteY9" fmla="*/ 9900 h 10000"/>
                  <a:gd name="connsiteX10" fmla="*/ 96 w 10000"/>
                  <a:gd name="connsiteY10" fmla="*/ 10000 h 10000"/>
                  <a:gd name="connsiteX0" fmla="*/ 96 w 10000"/>
                  <a:gd name="connsiteY0" fmla="*/ 9059 h 9059"/>
                  <a:gd name="connsiteX1" fmla="*/ 96 w 10000"/>
                  <a:gd name="connsiteY1" fmla="*/ 9059 h 9059"/>
                  <a:gd name="connsiteX2" fmla="*/ 12 w 10000"/>
                  <a:gd name="connsiteY2" fmla="*/ 8859 h 9059"/>
                  <a:gd name="connsiteX3" fmla="*/ 40 w 10000"/>
                  <a:gd name="connsiteY3" fmla="*/ 8360 h 9059"/>
                  <a:gd name="connsiteX4" fmla="*/ 8622 w 10000"/>
                  <a:gd name="connsiteY4" fmla="*/ 467 h 9059"/>
                  <a:gd name="connsiteX5" fmla="*/ 9916 w 10000"/>
                  <a:gd name="connsiteY5" fmla="*/ 966 h 9059"/>
                  <a:gd name="connsiteX6" fmla="*/ 10000 w 10000"/>
                  <a:gd name="connsiteY6" fmla="*/ 1366 h 9059"/>
                  <a:gd name="connsiteX7" fmla="*/ 9888 w 10000"/>
                  <a:gd name="connsiteY7" fmla="*/ 1566 h 9059"/>
                  <a:gd name="connsiteX8" fmla="*/ 153 w 10000"/>
                  <a:gd name="connsiteY8" fmla="*/ 8959 h 9059"/>
                  <a:gd name="connsiteX9" fmla="*/ 96 w 10000"/>
                  <a:gd name="connsiteY9" fmla="*/ 9059 h 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059">
                    <a:moveTo>
                      <a:pt x="96" y="9059"/>
                    </a:moveTo>
                    <a:lnTo>
                      <a:pt x="96" y="9059"/>
                    </a:lnTo>
                    <a:cubicBezTo>
                      <a:pt x="68" y="9059"/>
                      <a:pt x="40" y="8959"/>
                      <a:pt x="12" y="8859"/>
                    </a:cubicBezTo>
                    <a:cubicBezTo>
                      <a:pt x="-16" y="8659"/>
                      <a:pt x="12" y="8459"/>
                      <a:pt x="40" y="8360"/>
                    </a:cubicBezTo>
                    <a:cubicBezTo>
                      <a:pt x="3670" y="1066"/>
                      <a:pt x="6905" y="267"/>
                      <a:pt x="8622" y="467"/>
                    </a:cubicBezTo>
                    <a:cubicBezTo>
                      <a:pt x="10268" y="-765"/>
                      <a:pt x="9686" y="816"/>
                      <a:pt x="9916" y="966"/>
                    </a:cubicBezTo>
                    <a:cubicBezTo>
                      <a:pt x="9972" y="966"/>
                      <a:pt x="10000" y="1166"/>
                      <a:pt x="10000" y="1366"/>
                    </a:cubicBezTo>
                    <a:cubicBezTo>
                      <a:pt x="9972" y="1566"/>
                      <a:pt x="9944" y="1666"/>
                      <a:pt x="9888" y="1566"/>
                    </a:cubicBezTo>
                    <a:cubicBezTo>
                      <a:pt x="9831" y="1566"/>
                      <a:pt x="5414" y="-1732"/>
                      <a:pt x="153" y="8959"/>
                    </a:cubicBezTo>
                    <a:cubicBezTo>
                      <a:pt x="124" y="9059"/>
                      <a:pt x="124" y="9059"/>
                      <a:pt x="96" y="9059"/>
                    </a:cubicBezTo>
                    <a:close/>
                  </a:path>
                </a:pathLst>
              </a:custGeom>
              <a:solidFill>
                <a:srgbClr val="50E6FF"/>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50" name="Group 449">
              <a:extLst>
                <a:ext uri="{FF2B5EF4-FFF2-40B4-BE49-F238E27FC236}">
                  <a16:creationId xmlns:a16="http://schemas.microsoft.com/office/drawing/2014/main" id="{A10E67A9-61E6-41EE-91A2-BEF76E8BA132}"/>
                </a:ext>
              </a:extLst>
            </p:cNvPr>
            <p:cNvGrpSpPr/>
            <p:nvPr/>
          </p:nvGrpSpPr>
          <p:grpSpPr>
            <a:xfrm>
              <a:off x="2489838" y="3339654"/>
              <a:ext cx="490902" cy="731307"/>
              <a:chOff x="1800511" y="3342195"/>
              <a:chExt cx="466048" cy="694281"/>
            </a:xfrm>
            <a:scene3d>
              <a:camera prst="isometricOffAxis2Left">
                <a:rot lat="1800000" lon="3000000" rev="0"/>
              </a:camera>
              <a:lightRig rig="soft" dir="t"/>
            </a:scene3d>
          </p:grpSpPr>
          <p:sp>
            <p:nvSpPr>
              <p:cNvPr id="416" name="Rectangle: Rounded Corners 415">
                <a:extLst>
                  <a:ext uri="{FF2B5EF4-FFF2-40B4-BE49-F238E27FC236}">
                    <a16:creationId xmlns:a16="http://schemas.microsoft.com/office/drawing/2014/main" id="{F6FC72B9-5508-4E44-AB4F-7321F9A4A65E}"/>
                  </a:ext>
                </a:extLst>
              </p:cNvPr>
              <p:cNvSpPr/>
              <p:nvPr/>
            </p:nvSpPr>
            <p:spPr bwMode="auto">
              <a:xfrm>
                <a:off x="1800511" y="3342195"/>
                <a:ext cx="466048" cy="694281"/>
              </a:xfrm>
              <a:prstGeom prst="roundRect">
                <a:avLst>
                  <a:gd name="adj" fmla="val 9258"/>
                </a:avLst>
              </a:prstGeom>
              <a:solidFill>
                <a:schemeClr val="accent1">
                  <a:lumMod val="60000"/>
                  <a:lumOff val="40000"/>
                </a:schemeClr>
              </a:solidFill>
              <a:ln>
                <a:noFill/>
                <a:headEnd type="none" w="med" len="med"/>
                <a:tailEnd type="none" w="med" len="med"/>
              </a:ln>
              <a:effectLst/>
              <a:sp3d prstMaterial="matte">
                <a:bevelT w="0" h="317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17" name="Rectangle: Rounded Corners 416">
                <a:extLst>
                  <a:ext uri="{FF2B5EF4-FFF2-40B4-BE49-F238E27FC236}">
                    <a16:creationId xmlns:a16="http://schemas.microsoft.com/office/drawing/2014/main" id="{CA711764-D798-41D3-8C81-A125D5325AC1}"/>
                  </a:ext>
                </a:extLst>
              </p:cNvPr>
              <p:cNvSpPr/>
              <p:nvPr/>
            </p:nvSpPr>
            <p:spPr bwMode="auto">
              <a:xfrm>
                <a:off x="1816151" y="3357647"/>
                <a:ext cx="434768" cy="663376"/>
              </a:xfrm>
              <a:prstGeom prst="roundRect">
                <a:avLst>
                  <a:gd name="adj" fmla="val 695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18" name="Rectangle: Rounded Corners 417">
                <a:extLst>
                  <a:ext uri="{FF2B5EF4-FFF2-40B4-BE49-F238E27FC236}">
                    <a16:creationId xmlns:a16="http://schemas.microsoft.com/office/drawing/2014/main" id="{3CD425EF-03FF-41CD-8F69-716F7B79681B}"/>
                  </a:ext>
                </a:extLst>
              </p:cNvPr>
              <p:cNvSpPr/>
              <p:nvPr/>
            </p:nvSpPr>
            <p:spPr bwMode="auto">
              <a:xfrm>
                <a:off x="1832299" y="3371583"/>
                <a:ext cx="402472" cy="635504"/>
              </a:xfrm>
              <a:prstGeom prst="roundRect">
                <a:avLst>
                  <a:gd name="adj" fmla="val 605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nvGrpSpPr>
              <p:cNvPr id="422" name="Group 421">
                <a:extLst>
                  <a:ext uri="{FF2B5EF4-FFF2-40B4-BE49-F238E27FC236}">
                    <a16:creationId xmlns:a16="http://schemas.microsoft.com/office/drawing/2014/main" id="{A220B278-3791-4ED5-B59F-5FF67460F156}"/>
                  </a:ext>
                </a:extLst>
              </p:cNvPr>
              <p:cNvGrpSpPr/>
              <p:nvPr/>
            </p:nvGrpSpPr>
            <p:grpSpPr>
              <a:xfrm>
                <a:off x="1863535" y="3400788"/>
                <a:ext cx="347443" cy="45719"/>
                <a:chOff x="1863535" y="3400788"/>
                <a:chExt cx="347443" cy="45719"/>
              </a:xfrm>
            </p:grpSpPr>
            <p:sp>
              <p:nvSpPr>
                <p:cNvPr id="420" name="Frame 419">
                  <a:extLst>
                    <a:ext uri="{FF2B5EF4-FFF2-40B4-BE49-F238E27FC236}">
                      <a16:creationId xmlns:a16="http://schemas.microsoft.com/office/drawing/2014/main" id="{2597E3F6-17B9-434C-86C1-070F4C4DC530}"/>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21" name="Rectangle 420">
                  <a:extLst>
                    <a:ext uri="{FF2B5EF4-FFF2-40B4-BE49-F238E27FC236}">
                      <a16:creationId xmlns:a16="http://schemas.microsoft.com/office/drawing/2014/main" id="{E534CE36-3BD7-4326-8B92-50F1A728B0B4}"/>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423" name="Group 422">
                <a:extLst>
                  <a:ext uri="{FF2B5EF4-FFF2-40B4-BE49-F238E27FC236}">
                    <a16:creationId xmlns:a16="http://schemas.microsoft.com/office/drawing/2014/main" id="{4DED3665-1823-42D5-AED5-32CB1BFCFBCE}"/>
                  </a:ext>
                </a:extLst>
              </p:cNvPr>
              <p:cNvGrpSpPr/>
              <p:nvPr/>
            </p:nvGrpSpPr>
            <p:grpSpPr>
              <a:xfrm>
                <a:off x="1863535" y="3467294"/>
                <a:ext cx="347443" cy="45719"/>
                <a:chOff x="1863535" y="3400788"/>
                <a:chExt cx="347443" cy="45719"/>
              </a:xfrm>
            </p:grpSpPr>
            <p:sp>
              <p:nvSpPr>
                <p:cNvPr id="424" name="Frame 423">
                  <a:extLst>
                    <a:ext uri="{FF2B5EF4-FFF2-40B4-BE49-F238E27FC236}">
                      <a16:creationId xmlns:a16="http://schemas.microsoft.com/office/drawing/2014/main" id="{AA32F32D-DCFC-44A6-B71D-683029B9E08F}"/>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25" name="Rectangle 424">
                  <a:extLst>
                    <a:ext uri="{FF2B5EF4-FFF2-40B4-BE49-F238E27FC236}">
                      <a16:creationId xmlns:a16="http://schemas.microsoft.com/office/drawing/2014/main" id="{EB0512A2-5E9D-43E8-A176-9D852086958E}"/>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426" name="Group 425">
                <a:extLst>
                  <a:ext uri="{FF2B5EF4-FFF2-40B4-BE49-F238E27FC236}">
                    <a16:creationId xmlns:a16="http://schemas.microsoft.com/office/drawing/2014/main" id="{5C8FDC24-5832-45E7-A57E-D717CB0C4AAB}"/>
                  </a:ext>
                </a:extLst>
              </p:cNvPr>
              <p:cNvGrpSpPr/>
              <p:nvPr/>
            </p:nvGrpSpPr>
            <p:grpSpPr>
              <a:xfrm>
                <a:off x="1863535" y="3600306"/>
                <a:ext cx="347443" cy="45719"/>
                <a:chOff x="1863535" y="3400788"/>
                <a:chExt cx="347443" cy="45719"/>
              </a:xfrm>
            </p:grpSpPr>
            <p:sp>
              <p:nvSpPr>
                <p:cNvPr id="427" name="Frame 426">
                  <a:extLst>
                    <a:ext uri="{FF2B5EF4-FFF2-40B4-BE49-F238E27FC236}">
                      <a16:creationId xmlns:a16="http://schemas.microsoft.com/office/drawing/2014/main" id="{E2DDCB8A-F1B2-4DFC-986C-B747B96C15F7}"/>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28" name="Rectangle 427">
                  <a:extLst>
                    <a:ext uri="{FF2B5EF4-FFF2-40B4-BE49-F238E27FC236}">
                      <a16:creationId xmlns:a16="http://schemas.microsoft.com/office/drawing/2014/main" id="{F1B846FF-60DA-4C5D-B8D2-0F3C760BA4B9}"/>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429" name="Group 428">
                <a:extLst>
                  <a:ext uri="{FF2B5EF4-FFF2-40B4-BE49-F238E27FC236}">
                    <a16:creationId xmlns:a16="http://schemas.microsoft.com/office/drawing/2014/main" id="{B856979B-EE2D-477C-B0E1-C29FA595CB89}"/>
                  </a:ext>
                </a:extLst>
              </p:cNvPr>
              <p:cNvGrpSpPr/>
              <p:nvPr/>
            </p:nvGrpSpPr>
            <p:grpSpPr>
              <a:xfrm>
                <a:off x="1863535" y="3666812"/>
                <a:ext cx="347443" cy="45719"/>
                <a:chOff x="1863535" y="3400788"/>
                <a:chExt cx="347443" cy="45719"/>
              </a:xfrm>
            </p:grpSpPr>
            <p:sp>
              <p:nvSpPr>
                <p:cNvPr id="430" name="Frame 429">
                  <a:extLst>
                    <a:ext uri="{FF2B5EF4-FFF2-40B4-BE49-F238E27FC236}">
                      <a16:creationId xmlns:a16="http://schemas.microsoft.com/office/drawing/2014/main" id="{7C6FC828-8F55-41F4-A78E-034C434D34F7}"/>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31" name="Rectangle 430">
                  <a:extLst>
                    <a:ext uri="{FF2B5EF4-FFF2-40B4-BE49-F238E27FC236}">
                      <a16:creationId xmlns:a16="http://schemas.microsoft.com/office/drawing/2014/main" id="{48927655-7E78-4B1F-B775-120B6D3D6B7E}"/>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432" name="Group 431">
                <a:extLst>
                  <a:ext uri="{FF2B5EF4-FFF2-40B4-BE49-F238E27FC236}">
                    <a16:creationId xmlns:a16="http://schemas.microsoft.com/office/drawing/2014/main" id="{89831086-1DB4-4FDB-841E-6E822EAE4DD8}"/>
                  </a:ext>
                </a:extLst>
              </p:cNvPr>
              <p:cNvGrpSpPr/>
              <p:nvPr/>
            </p:nvGrpSpPr>
            <p:grpSpPr>
              <a:xfrm>
                <a:off x="1863535" y="3533800"/>
                <a:ext cx="347443" cy="45719"/>
                <a:chOff x="1863535" y="3400788"/>
                <a:chExt cx="347443" cy="45719"/>
              </a:xfrm>
            </p:grpSpPr>
            <p:sp>
              <p:nvSpPr>
                <p:cNvPr id="433" name="Frame 432">
                  <a:extLst>
                    <a:ext uri="{FF2B5EF4-FFF2-40B4-BE49-F238E27FC236}">
                      <a16:creationId xmlns:a16="http://schemas.microsoft.com/office/drawing/2014/main" id="{1C5E1970-2743-4947-B008-C90DB83B75C2}"/>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34" name="Rectangle 433">
                  <a:extLst>
                    <a:ext uri="{FF2B5EF4-FFF2-40B4-BE49-F238E27FC236}">
                      <a16:creationId xmlns:a16="http://schemas.microsoft.com/office/drawing/2014/main" id="{D4FCEEF5-59CB-4741-862B-53FB55A2931C}"/>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438" name="Group 437">
                <a:extLst>
                  <a:ext uri="{FF2B5EF4-FFF2-40B4-BE49-F238E27FC236}">
                    <a16:creationId xmlns:a16="http://schemas.microsoft.com/office/drawing/2014/main" id="{F2F2B2CD-ECB5-4C19-9043-C1E325DEC45D}"/>
                  </a:ext>
                </a:extLst>
              </p:cNvPr>
              <p:cNvGrpSpPr/>
              <p:nvPr/>
            </p:nvGrpSpPr>
            <p:grpSpPr>
              <a:xfrm>
                <a:off x="1863535" y="3745965"/>
                <a:ext cx="347443" cy="45719"/>
                <a:chOff x="1863535" y="3400788"/>
                <a:chExt cx="347443" cy="45719"/>
              </a:xfrm>
            </p:grpSpPr>
            <p:sp>
              <p:nvSpPr>
                <p:cNvPr id="439" name="Frame 438">
                  <a:extLst>
                    <a:ext uri="{FF2B5EF4-FFF2-40B4-BE49-F238E27FC236}">
                      <a16:creationId xmlns:a16="http://schemas.microsoft.com/office/drawing/2014/main" id="{E2325488-4EEA-4E6C-9D5C-74F562E1B8AB}"/>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40" name="Rectangle 439">
                  <a:extLst>
                    <a:ext uri="{FF2B5EF4-FFF2-40B4-BE49-F238E27FC236}">
                      <a16:creationId xmlns:a16="http://schemas.microsoft.com/office/drawing/2014/main" id="{C6315977-2C7E-40CC-A1BE-BA08362AE907}"/>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441" name="Group 440">
                <a:extLst>
                  <a:ext uri="{FF2B5EF4-FFF2-40B4-BE49-F238E27FC236}">
                    <a16:creationId xmlns:a16="http://schemas.microsoft.com/office/drawing/2014/main" id="{968E6396-8BA1-41CD-A0EE-5B5BE8F1BF05}"/>
                  </a:ext>
                </a:extLst>
              </p:cNvPr>
              <p:cNvGrpSpPr/>
              <p:nvPr/>
            </p:nvGrpSpPr>
            <p:grpSpPr>
              <a:xfrm>
                <a:off x="1863535" y="3878977"/>
                <a:ext cx="347443" cy="45719"/>
                <a:chOff x="1863535" y="3400788"/>
                <a:chExt cx="347443" cy="45719"/>
              </a:xfrm>
            </p:grpSpPr>
            <p:sp>
              <p:nvSpPr>
                <p:cNvPr id="442" name="Frame 441">
                  <a:extLst>
                    <a:ext uri="{FF2B5EF4-FFF2-40B4-BE49-F238E27FC236}">
                      <a16:creationId xmlns:a16="http://schemas.microsoft.com/office/drawing/2014/main" id="{10A11C89-47B5-4CD4-B108-9BC1A1B52464}"/>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43" name="Rectangle 442">
                  <a:extLst>
                    <a:ext uri="{FF2B5EF4-FFF2-40B4-BE49-F238E27FC236}">
                      <a16:creationId xmlns:a16="http://schemas.microsoft.com/office/drawing/2014/main" id="{9BD6B58A-6218-4A2A-AC06-764609DC967C}"/>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444" name="Group 443">
                <a:extLst>
                  <a:ext uri="{FF2B5EF4-FFF2-40B4-BE49-F238E27FC236}">
                    <a16:creationId xmlns:a16="http://schemas.microsoft.com/office/drawing/2014/main" id="{8DFDB457-99F0-4CA9-9927-553FF2A9BA73}"/>
                  </a:ext>
                </a:extLst>
              </p:cNvPr>
              <p:cNvGrpSpPr/>
              <p:nvPr/>
            </p:nvGrpSpPr>
            <p:grpSpPr>
              <a:xfrm>
                <a:off x="1863535" y="3945483"/>
                <a:ext cx="347443" cy="45719"/>
                <a:chOff x="1863535" y="3400788"/>
                <a:chExt cx="347443" cy="45719"/>
              </a:xfrm>
            </p:grpSpPr>
            <p:sp>
              <p:nvSpPr>
                <p:cNvPr id="445" name="Frame 444">
                  <a:extLst>
                    <a:ext uri="{FF2B5EF4-FFF2-40B4-BE49-F238E27FC236}">
                      <a16:creationId xmlns:a16="http://schemas.microsoft.com/office/drawing/2014/main" id="{92EB7DF7-5C0D-4CD0-8A83-B0E451B11E43}"/>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46" name="Rectangle 445">
                  <a:extLst>
                    <a:ext uri="{FF2B5EF4-FFF2-40B4-BE49-F238E27FC236}">
                      <a16:creationId xmlns:a16="http://schemas.microsoft.com/office/drawing/2014/main" id="{ECCB94DA-1A24-41E0-B00A-86B069CB735A}"/>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4A62E58A-2CEA-47AD-B079-121ED35500CD}"/>
                  </a:ext>
                </a:extLst>
              </p:cNvPr>
              <p:cNvGrpSpPr/>
              <p:nvPr/>
            </p:nvGrpSpPr>
            <p:grpSpPr>
              <a:xfrm>
                <a:off x="1863535" y="3812471"/>
                <a:ext cx="347443" cy="45719"/>
                <a:chOff x="1863535" y="3400788"/>
                <a:chExt cx="347443" cy="45719"/>
              </a:xfrm>
            </p:grpSpPr>
            <p:sp>
              <p:nvSpPr>
                <p:cNvPr id="448" name="Frame 447">
                  <a:extLst>
                    <a:ext uri="{FF2B5EF4-FFF2-40B4-BE49-F238E27FC236}">
                      <a16:creationId xmlns:a16="http://schemas.microsoft.com/office/drawing/2014/main" id="{BDFE2BBE-DEC2-43B3-BD16-8D764F6D92A6}"/>
                    </a:ext>
                  </a:extLst>
                </p:cNvPr>
                <p:cNvSpPr/>
                <p:nvPr/>
              </p:nvSpPr>
              <p:spPr bwMode="auto">
                <a:xfrm>
                  <a:off x="1863535" y="3400788"/>
                  <a:ext cx="45719" cy="45719"/>
                </a:xfrm>
                <a:prstGeom prst="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49" name="Rectangle 448">
                  <a:extLst>
                    <a:ext uri="{FF2B5EF4-FFF2-40B4-BE49-F238E27FC236}">
                      <a16:creationId xmlns:a16="http://schemas.microsoft.com/office/drawing/2014/main" id="{688601E2-3F18-4B9E-AC92-B14CC79AE250}"/>
                    </a:ext>
                  </a:extLst>
                </p:cNvPr>
                <p:cNvSpPr/>
                <p:nvPr/>
              </p:nvSpPr>
              <p:spPr bwMode="auto">
                <a:xfrm>
                  <a:off x="1936658" y="3400788"/>
                  <a:ext cx="274320" cy="4571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grpSp>
          <p:nvGrpSpPr>
            <p:cNvPr id="455" name="Group 454">
              <a:extLst>
                <a:ext uri="{FF2B5EF4-FFF2-40B4-BE49-F238E27FC236}">
                  <a16:creationId xmlns:a16="http://schemas.microsoft.com/office/drawing/2014/main" id="{E662A53A-FFD3-4FE6-A9B9-6F8B8981DE46}"/>
                </a:ext>
              </a:extLst>
            </p:cNvPr>
            <p:cNvGrpSpPr/>
            <p:nvPr/>
          </p:nvGrpSpPr>
          <p:grpSpPr>
            <a:xfrm>
              <a:off x="2598563" y="4020275"/>
              <a:ext cx="236996" cy="112965"/>
              <a:chOff x="1485405" y="3221740"/>
              <a:chExt cx="586072" cy="109264"/>
            </a:xfrm>
            <a:scene3d>
              <a:camera prst="isometricOffAxis2Top">
                <a:rot lat="17400000" lon="2400000" rev="17400000"/>
              </a:camera>
              <a:lightRig rig="threePt" dir="t"/>
            </a:scene3d>
          </p:grpSpPr>
          <p:sp>
            <p:nvSpPr>
              <p:cNvPr id="451" name="Rectangle 450">
                <a:extLst>
                  <a:ext uri="{FF2B5EF4-FFF2-40B4-BE49-F238E27FC236}">
                    <a16:creationId xmlns:a16="http://schemas.microsoft.com/office/drawing/2014/main" id="{D8B6AE6E-6D66-4C46-B82C-20DDA541A747}"/>
                  </a:ext>
                </a:extLst>
              </p:cNvPr>
              <p:cNvSpPr/>
              <p:nvPr/>
            </p:nvSpPr>
            <p:spPr bwMode="auto">
              <a:xfrm>
                <a:off x="1485405" y="3221740"/>
                <a:ext cx="109264" cy="109264"/>
              </a:xfrm>
              <a:prstGeom prst="rect">
                <a:avLst/>
              </a:prstGeom>
              <a:solidFill>
                <a:schemeClr val="accent1"/>
              </a:solidFill>
              <a:ln>
                <a:no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52" name="Rectangle 451">
                <a:extLst>
                  <a:ext uri="{FF2B5EF4-FFF2-40B4-BE49-F238E27FC236}">
                    <a16:creationId xmlns:a16="http://schemas.microsoft.com/office/drawing/2014/main" id="{319118FB-E59F-4031-AAEC-71F0C00FCEE1}"/>
                  </a:ext>
                </a:extLst>
              </p:cNvPr>
              <p:cNvSpPr/>
              <p:nvPr/>
            </p:nvSpPr>
            <p:spPr bwMode="auto">
              <a:xfrm>
                <a:off x="1644341" y="3221740"/>
                <a:ext cx="109264" cy="109264"/>
              </a:xfrm>
              <a:prstGeom prst="rect">
                <a:avLst/>
              </a:prstGeom>
              <a:solidFill>
                <a:srgbClr val="50E6FF"/>
              </a:solidFill>
              <a:ln>
                <a:no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53" name="Rectangle 452">
                <a:extLst>
                  <a:ext uri="{FF2B5EF4-FFF2-40B4-BE49-F238E27FC236}">
                    <a16:creationId xmlns:a16="http://schemas.microsoft.com/office/drawing/2014/main" id="{5FA904F1-0C3C-44D6-9350-3E1C39B8753C}"/>
                  </a:ext>
                </a:extLst>
              </p:cNvPr>
              <p:cNvSpPr/>
              <p:nvPr/>
            </p:nvSpPr>
            <p:spPr bwMode="auto">
              <a:xfrm>
                <a:off x="1803277" y="3221740"/>
                <a:ext cx="109264" cy="109264"/>
              </a:xfrm>
              <a:prstGeom prst="rect">
                <a:avLst/>
              </a:prstGeom>
              <a:solidFill>
                <a:srgbClr val="50E6FF"/>
              </a:solidFill>
              <a:ln>
                <a:no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54" name="Rectangle 453">
                <a:extLst>
                  <a:ext uri="{FF2B5EF4-FFF2-40B4-BE49-F238E27FC236}">
                    <a16:creationId xmlns:a16="http://schemas.microsoft.com/office/drawing/2014/main" id="{823044DC-A9C7-4326-B23D-CA6537BB8853}"/>
                  </a:ext>
                </a:extLst>
              </p:cNvPr>
              <p:cNvSpPr/>
              <p:nvPr/>
            </p:nvSpPr>
            <p:spPr bwMode="auto">
              <a:xfrm>
                <a:off x="1962213" y="3221740"/>
                <a:ext cx="109264" cy="109264"/>
              </a:xfrm>
              <a:prstGeom prst="rect">
                <a:avLst/>
              </a:prstGeom>
              <a:solidFill>
                <a:srgbClr val="50E6FF"/>
              </a:solidFill>
              <a:ln>
                <a:no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sp>
        <p:nvSpPr>
          <p:cNvPr id="35" name="TextBox 34">
            <a:extLst>
              <a:ext uri="{FF2B5EF4-FFF2-40B4-BE49-F238E27FC236}">
                <a16:creationId xmlns:a16="http://schemas.microsoft.com/office/drawing/2014/main" id="{CE3C0C84-CE9D-2F4D-A9CB-22DE3960570E}"/>
              </a:ext>
            </a:extLst>
          </p:cNvPr>
          <p:cNvSpPr txBox="1"/>
          <p:nvPr/>
        </p:nvSpPr>
        <p:spPr>
          <a:xfrm>
            <a:off x="1640656" y="4996968"/>
            <a:ext cx="1223092" cy="1005403"/>
          </a:xfrm>
          <a:prstGeom prst="rect">
            <a:avLst/>
          </a:prstGeom>
          <a:noFill/>
        </p:spPr>
        <p:txBody>
          <a:bodyPr wrap="none" rtlCol="0">
            <a:spAutoFit/>
          </a:bodyPr>
          <a:lstStyle/>
          <a:p>
            <a:pPr algn="ctr"/>
            <a:r>
              <a:rPr lang="en-US" sz="2400" b="1" spc="-49" dirty="0">
                <a:ln w="3175">
                  <a:noFill/>
                </a:ln>
                <a:solidFill>
                  <a:schemeClr val="accent1"/>
                </a:solidFill>
                <a:cs typeface="Segoe UI" pitchFamily="34" charset="0"/>
              </a:rPr>
              <a:t>Control</a:t>
            </a:r>
            <a:endParaRPr lang="en-US" sz="2667" b="1" spc="-49" dirty="0">
              <a:ln w="3175">
                <a:noFill/>
              </a:ln>
              <a:solidFill>
                <a:schemeClr val="accent1"/>
              </a:solidFill>
              <a:cs typeface="Segoe UI" pitchFamily="34" charset="0"/>
            </a:endParaRPr>
          </a:p>
          <a:p>
            <a:pPr algn="ctr">
              <a:spcAft>
                <a:spcPts val="400"/>
              </a:spcAft>
            </a:pPr>
            <a:r>
              <a:rPr lang="en-US" sz="1600" dirty="0">
                <a:latin typeface="Segoe UI" panose="020B0502040204020203" pitchFamily="34" charset="0"/>
                <a:cs typeface="Segoe UI" panose="020B0502040204020203" pitchFamily="34" charset="0"/>
              </a:rPr>
              <a:t>Audit trail</a:t>
            </a:r>
          </a:p>
          <a:p>
            <a:pPr algn="ctr">
              <a:spcAft>
                <a:spcPts val="400"/>
              </a:spcAft>
            </a:pPr>
            <a:r>
              <a:rPr lang="en-US" sz="1600" dirty="0">
                <a:latin typeface="Segoe UI" panose="020B0502040204020203" pitchFamily="34" charset="0"/>
                <a:cs typeface="Segoe UI" panose="020B0502040204020203" pitchFamily="34" charset="0"/>
              </a:rPr>
              <a:t>Datasheets</a:t>
            </a:r>
          </a:p>
        </p:txBody>
      </p:sp>
      <p:grpSp>
        <p:nvGrpSpPr>
          <p:cNvPr id="11" name="center cricles">
            <a:extLst>
              <a:ext uri="{FF2B5EF4-FFF2-40B4-BE49-F238E27FC236}">
                <a16:creationId xmlns:a16="http://schemas.microsoft.com/office/drawing/2014/main" id="{7A835166-6970-43A9-AE5B-2223106440ED}"/>
              </a:ext>
            </a:extLst>
          </p:cNvPr>
          <p:cNvGrpSpPr/>
          <p:nvPr/>
        </p:nvGrpSpPr>
        <p:grpSpPr>
          <a:xfrm>
            <a:off x="4435126" y="2369026"/>
            <a:ext cx="2995695" cy="2995695"/>
            <a:chOff x="15379440" y="-1896089"/>
            <a:chExt cx="5120640" cy="5120640"/>
          </a:xfrm>
          <a:scene3d>
            <a:camera prst="perspectiveRelaxed">
              <a:rot lat="18000000" lon="0" rev="0"/>
            </a:camera>
            <a:lightRig rig="soft" dir="t"/>
          </a:scene3d>
        </p:grpSpPr>
        <p:grpSp>
          <p:nvGrpSpPr>
            <p:cNvPr id="13" name="Group 12">
              <a:extLst>
                <a:ext uri="{FF2B5EF4-FFF2-40B4-BE49-F238E27FC236}">
                  <a16:creationId xmlns:a16="http://schemas.microsoft.com/office/drawing/2014/main" id="{1C8863F8-CA79-4B75-9E46-553789E51419}"/>
                </a:ext>
              </a:extLst>
            </p:cNvPr>
            <p:cNvGrpSpPr/>
            <p:nvPr/>
          </p:nvGrpSpPr>
          <p:grpSpPr>
            <a:xfrm>
              <a:off x="15379440" y="-1896089"/>
              <a:ext cx="5120640" cy="5120640"/>
              <a:chOff x="15228536" y="-1784395"/>
              <a:chExt cx="5120640" cy="5120640"/>
            </a:xfrm>
          </p:grpSpPr>
          <p:cxnSp>
            <p:nvCxnSpPr>
              <p:cNvPr id="15" name="Straight Connector 14">
                <a:extLst>
                  <a:ext uri="{FF2B5EF4-FFF2-40B4-BE49-F238E27FC236}">
                    <a16:creationId xmlns:a16="http://schemas.microsoft.com/office/drawing/2014/main" id="{D9221BF5-06E3-47BE-AC20-8DDA194495BB}"/>
                  </a:ext>
                </a:extLst>
              </p:cNvPr>
              <p:cNvCxnSpPr>
                <a:cxnSpLocks/>
              </p:cNvCxnSpPr>
              <p:nvPr/>
            </p:nvCxnSpPr>
            <p:spPr>
              <a:xfrm>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C616FC-A122-44F1-9613-EABE26A142BD}"/>
                  </a:ext>
                </a:extLst>
              </p:cNvPr>
              <p:cNvCxnSpPr>
                <a:cxnSpLocks/>
              </p:cNvCxnSpPr>
              <p:nvPr/>
            </p:nvCxnSpPr>
            <p:spPr>
              <a:xfrm rot="18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C0E4B8-7F3F-4AAA-BF77-4F9C99947FC2}"/>
                  </a:ext>
                </a:extLst>
              </p:cNvPr>
              <p:cNvCxnSpPr>
                <a:cxnSpLocks/>
              </p:cNvCxnSpPr>
              <p:nvPr/>
            </p:nvCxnSpPr>
            <p:spPr>
              <a:xfrm rot="6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134325-3C5F-4F6A-8F14-8428D591C574}"/>
                  </a:ext>
                </a:extLst>
              </p:cNvPr>
              <p:cNvCxnSpPr>
                <a:cxnSpLocks/>
              </p:cNvCxnSpPr>
              <p:nvPr/>
            </p:nvCxnSpPr>
            <p:spPr>
              <a:xfrm rot="24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88A9185-D729-4159-BA30-C451739F914C}"/>
                  </a:ext>
                </a:extLst>
              </p:cNvPr>
              <p:cNvCxnSpPr>
                <a:cxnSpLocks/>
              </p:cNvCxnSpPr>
              <p:nvPr/>
            </p:nvCxnSpPr>
            <p:spPr>
              <a:xfrm rot="12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965413E-E5FA-4780-A99D-D80309336736}"/>
                  </a:ext>
                </a:extLst>
              </p:cNvPr>
              <p:cNvCxnSpPr>
                <a:cxnSpLocks/>
              </p:cNvCxnSpPr>
              <p:nvPr/>
            </p:nvCxnSpPr>
            <p:spPr>
              <a:xfrm rot="30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78CFC7-7B46-40CD-89BB-AE0E07E08C94}"/>
                  </a:ext>
                </a:extLst>
              </p:cNvPr>
              <p:cNvCxnSpPr>
                <a:cxnSpLocks/>
              </p:cNvCxnSpPr>
              <p:nvPr/>
            </p:nvCxnSpPr>
            <p:spPr>
              <a:xfrm rot="36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EDB5F9-8910-4617-8F74-C0881D28D4FC}"/>
                  </a:ext>
                </a:extLst>
              </p:cNvPr>
              <p:cNvCxnSpPr>
                <a:cxnSpLocks/>
              </p:cNvCxnSpPr>
              <p:nvPr/>
            </p:nvCxnSpPr>
            <p:spPr>
              <a:xfrm rot="42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98E90C-7E44-4CA2-B7A2-06317D2879AE}"/>
                  </a:ext>
                </a:extLst>
              </p:cNvPr>
              <p:cNvCxnSpPr>
                <a:cxnSpLocks/>
              </p:cNvCxnSpPr>
              <p:nvPr/>
            </p:nvCxnSpPr>
            <p:spPr>
              <a:xfrm rot="48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91A003-C891-4DFC-92B5-E84A1FB58419}"/>
                  </a:ext>
                </a:extLst>
              </p:cNvPr>
              <p:cNvCxnSpPr>
                <a:cxnSpLocks/>
              </p:cNvCxnSpPr>
              <p:nvPr/>
            </p:nvCxnSpPr>
            <p:spPr>
              <a:xfrm rot="54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C81B49A-0A88-4C4E-BF03-38698AEFB208}"/>
                  </a:ext>
                </a:extLst>
              </p:cNvPr>
              <p:cNvCxnSpPr>
                <a:cxnSpLocks/>
              </p:cNvCxnSpPr>
              <p:nvPr/>
            </p:nvCxnSpPr>
            <p:spPr>
              <a:xfrm rot="60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44D8CC-22FD-48D5-A030-4DB3478DE14E}"/>
                  </a:ext>
                </a:extLst>
              </p:cNvPr>
              <p:cNvCxnSpPr>
                <a:cxnSpLocks/>
              </p:cNvCxnSpPr>
              <p:nvPr/>
            </p:nvCxnSpPr>
            <p:spPr>
              <a:xfrm rot="66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9AED9E-EF0D-4BD0-880A-6BB30A079CE6}"/>
                  </a:ext>
                </a:extLst>
              </p:cNvPr>
              <p:cNvCxnSpPr>
                <a:cxnSpLocks/>
              </p:cNvCxnSpPr>
              <p:nvPr/>
            </p:nvCxnSpPr>
            <p:spPr>
              <a:xfrm rot="72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205D18-2BB5-4700-9E4E-EB9D4587A15B}"/>
                  </a:ext>
                </a:extLst>
              </p:cNvPr>
              <p:cNvCxnSpPr>
                <a:cxnSpLocks/>
              </p:cNvCxnSpPr>
              <p:nvPr/>
            </p:nvCxnSpPr>
            <p:spPr>
              <a:xfrm rot="78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E9AA9C-7353-4BCD-BE11-5A79F18A8820}"/>
                  </a:ext>
                </a:extLst>
              </p:cNvPr>
              <p:cNvCxnSpPr>
                <a:cxnSpLocks/>
              </p:cNvCxnSpPr>
              <p:nvPr/>
            </p:nvCxnSpPr>
            <p:spPr>
              <a:xfrm rot="54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CE5F24-C423-48FF-BA56-F4C5E100B2B7}"/>
                  </a:ext>
                </a:extLst>
              </p:cNvPr>
              <p:cNvCxnSpPr>
                <a:cxnSpLocks/>
              </p:cNvCxnSpPr>
              <p:nvPr/>
            </p:nvCxnSpPr>
            <p:spPr>
              <a:xfrm rot="84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7EE137-377F-4DC3-84D3-6D4DA7D990E5}"/>
                  </a:ext>
                </a:extLst>
              </p:cNvPr>
              <p:cNvCxnSpPr>
                <a:cxnSpLocks/>
              </p:cNvCxnSpPr>
              <p:nvPr/>
            </p:nvCxnSpPr>
            <p:spPr>
              <a:xfrm rot="9000000">
                <a:off x="17788857"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6FB9A5-BE47-48A6-8CD4-E9EB68E9695C}"/>
                  </a:ext>
                </a:extLst>
              </p:cNvPr>
              <p:cNvCxnSpPr>
                <a:cxnSpLocks/>
              </p:cNvCxnSpPr>
              <p:nvPr/>
            </p:nvCxnSpPr>
            <p:spPr>
              <a:xfrm rot="96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AE4408-F2C3-4A9E-805F-0A767175B6D5}"/>
                  </a:ext>
                </a:extLst>
              </p:cNvPr>
              <p:cNvCxnSpPr>
                <a:cxnSpLocks/>
              </p:cNvCxnSpPr>
              <p:nvPr/>
            </p:nvCxnSpPr>
            <p:spPr>
              <a:xfrm rot="10200000">
                <a:off x="17788856" y="-1784395"/>
                <a:ext cx="0" cy="5120640"/>
              </a:xfrm>
              <a:prstGeom prst="line">
                <a:avLst/>
              </a:prstGeom>
              <a:ln w="22225" cap="rnd">
                <a:solidFill>
                  <a:srgbClr val="35B3E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AEF578A8-2275-46C3-95CD-D061C3CFB58F}"/>
                </a:ext>
              </a:extLst>
            </p:cNvPr>
            <p:cNvSpPr/>
            <p:nvPr/>
          </p:nvSpPr>
          <p:spPr bwMode="auto">
            <a:xfrm>
              <a:off x="15922759" y="-1352770"/>
              <a:ext cx="4034002" cy="4034002"/>
            </a:xfrm>
            <a:prstGeom prst="ellipse">
              <a:avLst/>
            </a:prstGeom>
            <a:solidFill>
              <a:schemeClr val="bg1">
                <a:lumMod val="95000"/>
                <a:lumOff val="5000"/>
              </a:schemeClr>
            </a:solidFill>
            <a:ln w="22225">
              <a:solidFill>
                <a:schemeClr val="bg2"/>
              </a:solidFill>
              <a:headEnd type="none" w="med" len="med"/>
              <a:tailEnd type="none" w="med" len="med"/>
            </a:ln>
            <a:effectLst/>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defRPr/>
              </a:pPr>
              <a:endParaRPr lang="en-US" sz="266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723EA5A6-17AC-0642-8ACF-7CC8DF012DDF}"/>
              </a:ext>
            </a:extLst>
          </p:cNvPr>
          <p:cNvSpPr txBox="1"/>
          <p:nvPr/>
        </p:nvSpPr>
        <p:spPr>
          <a:xfrm>
            <a:off x="5101159" y="630464"/>
            <a:ext cx="1808380" cy="1005403"/>
          </a:xfrm>
          <a:prstGeom prst="rect">
            <a:avLst/>
          </a:prstGeom>
          <a:noFill/>
        </p:spPr>
        <p:txBody>
          <a:bodyPr wrap="none" rtlCol="0">
            <a:spAutoFit/>
          </a:bodyPr>
          <a:lstStyle/>
          <a:p>
            <a:pPr algn="ctr"/>
            <a:r>
              <a:rPr lang="en-US" sz="2400" b="1" spc="-49">
                <a:ln w="3175">
                  <a:noFill/>
                </a:ln>
                <a:solidFill>
                  <a:schemeClr val="accent1"/>
                </a:solidFill>
                <a:cs typeface="Segoe UI" pitchFamily="34" charset="0"/>
              </a:rPr>
              <a:t>Understand</a:t>
            </a:r>
            <a:endParaRPr lang="en-US" sz="2667" b="1" spc="-49">
              <a:ln w="3175">
                <a:noFill/>
              </a:ln>
              <a:solidFill>
                <a:schemeClr val="accent1"/>
              </a:solidFill>
              <a:cs typeface="Segoe UI" pitchFamily="34" charset="0"/>
            </a:endParaRPr>
          </a:p>
          <a:p>
            <a:pPr algn="ctr">
              <a:spcAft>
                <a:spcPts val="400"/>
              </a:spcAft>
            </a:pPr>
            <a:r>
              <a:rPr lang="en-US" sz="1600">
                <a:latin typeface="Segoe UI" panose="020B0502040204020203" pitchFamily="34" charset="0"/>
                <a:cs typeface="Segoe UI" panose="020B0502040204020203" pitchFamily="34" charset="0"/>
              </a:rPr>
              <a:t>Interpretability</a:t>
            </a:r>
          </a:p>
          <a:p>
            <a:pPr algn="ctr">
              <a:spcAft>
                <a:spcPts val="400"/>
              </a:spcAft>
            </a:pPr>
            <a:r>
              <a:rPr lang="en-US" sz="1600">
                <a:latin typeface="Segoe UI" panose="020B0502040204020203" pitchFamily="34" charset="0"/>
                <a:cs typeface="Segoe UI" panose="020B0502040204020203" pitchFamily="34" charset="0"/>
              </a:rPr>
              <a:t>Fairness</a:t>
            </a:r>
          </a:p>
        </p:txBody>
      </p:sp>
      <p:grpSp>
        <p:nvGrpSpPr>
          <p:cNvPr id="457" name="Understand">
            <a:extLst>
              <a:ext uri="{FF2B5EF4-FFF2-40B4-BE49-F238E27FC236}">
                <a16:creationId xmlns:a16="http://schemas.microsoft.com/office/drawing/2014/main" id="{E1E14376-4E08-49A5-81C1-4E0383B2368E}"/>
              </a:ext>
            </a:extLst>
          </p:cNvPr>
          <p:cNvGrpSpPr/>
          <p:nvPr/>
        </p:nvGrpSpPr>
        <p:grpSpPr>
          <a:xfrm>
            <a:off x="5260717" y="1649943"/>
            <a:ext cx="1402427" cy="1247053"/>
            <a:chOff x="3806085" y="500298"/>
            <a:chExt cx="1767077" cy="1571305"/>
          </a:xfrm>
        </p:grpSpPr>
        <p:grpSp>
          <p:nvGrpSpPr>
            <p:cNvPr id="343" name="platform">
              <a:extLst>
                <a:ext uri="{FF2B5EF4-FFF2-40B4-BE49-F238E27FC236}">
                  <a16:creationId xmlns:a16="http://schemas.microsoft.com/office/drawing/2014/main" id="{14A1802D-7EB3-43FD-B639-236C0D02E187}"/>
                </a:ext>
              </a:extLst>
            </p:cNvPr>
            <p:cNvGrpSpPr/>
            <p:nvPr/>
          </p:nvGrpSpPr>
          <p:grpSpPr>
            <a:xfrm>
              <a:off x="3806085" y="632057"/>
              <a:ext cx="1767077" cy="1439546"/>
              <a:chOff x="1548241" y="83982"/>
              <a:chExt cx="2718450" cy="2214581"/>
            </a:xfrm>
          </p:grpSpPr>
          <p:sp>
            <p:nvSpPr>
              <p:cNvPr id="179" name="Rectangle: Rounded Corners 178">
                <a:extLst>
                  <a:ext uri="{FF2B5EF4-FFF2-40B4-BE49-F238E27FC236}">
                    <a16:creationId xmlns:a16="http://schemas.microsoft.com/office/drawing/2014/main" id="{06397719-03D4-4708-9BB5-A669C4D6B5D2}"/>
                  </a:ext>
                </a:extLst>
              </p:cNvPr>
              <p:cNvSpPr/>
              <p:nvPr/>
            </p:nvSpPr>
            <p:spPr bwMode="auto">
              <a:xfrm rot="3435714">
                <a:off x="2035486" y="16588"/>
                <a:ext cx="1772993" cy="2262725"/>
              </a:xfrm>
              <a:prstGeom prst="roundRect">
                <a:avLst>
                  <a:gd name="adj" fmla="val 9132"/>
                </a:avLst>
              </a:prstGeom>
              <a:noFill/>
              <a:ln w="9525" cap="flat" cmpd="sng" algn="ctr">
                <a:solidFill>
                  <a:schemeClr val="bg2"/>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sp>
            <p:nvSpPr>
              <p:cNvPr id="338" name="Rectangle: Rounded Corners 337">
                <a:extLst>
                  <a:ext uri="{FF2B5EF4-FFF2-40B4-BE49-F238E27FC236}">
                    <a16:creationId xmlns:a16="http://schemas.microsoft.com/office/drawing/2014/main" id="{0DE802A3-809B-4798-98D9-12BBF9526B0F}"/>
                  </a:ext>
                </a:extLst>
              </p:cNvPr>
              <p:cNvSpPr/>
              <p:nvPr/>
            </p:nvSpPr>
            <p:spPr bwMode="auto">
              <a:xfrm rot="3435714">
                <a:off x="2122882" y="128939"/>
                <a:ext cx="1588401" cy="2070771"/>
              </a:xfrm>
              <a:prstGeom prst="roundRect">
                <a:avLst>
                  <a:gd name="adj" fmla="val 9132"/>
                </a:avLst>
              </a:prstGeom>
              <a:solidFill>
                <a:schemeClr val="bg2"/>
              </a:solidFill>
              <a:ln w="9525" cap="flat" cmpd="sng" algn="ctr">
                <a:no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sp>
            <p:nvSpPr>
              <p:cNvPr id="340" name="Rectangle: Rounded Corners 339">
                <a:extLst>
                  <a:ext uri="{FF2B5EF4-FFF2-40B4-BE49-F238E27FC236}">
                    <a16:creationId xmlns:a16="http://schemas.microsoft.com/office/drawing/2014/main" id="{78D42E53-AA28-4824-BB82-5EE8225006B4}"/>
                  </a:ext>
                </a:extLst>
              </p:cNvPr>
              <p:cNvSpPr/>
              <p:nvPr/>
            </p:nvSpPr>
            <p:spPr bwMode="auto">
              <a:xfrm rot="3435714">
                <a:off x="1915534" y="-11799"/>
                <a:ext cx="1974068" cy="2387603"/>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sp>
            <p:nvSpPr>
              <p:cNvPr id="342" name="Rectangle: Rounded Corners 341">
                <a:extLst>
                  <a:ext uri="{FF2B5EF4-FFF2-40B4-BE49-F238E27FC236}">
                    <a16:creationId xmlns:a16="http://schemas.microsoft.com/office/drawing/2014/main" id="{F9A801E7-89FF-4526-B070-3A97EE41004F}"/>
                  </a:ext>
                </a:extLst>
              </p:cNvPr>
              <p:cNvSpPr/>
              <p:nvPr/>
            </p:nvSpPr>
            <p:spPr bwMode="auto">
              <a:xfrm rot="3435714">
                <a:off x="1800175" y="-167952"/>
                <a:ext cx="2214581" cy="2718450"/>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grpSp>
        <p:grpSp>
          <p:nvGrpSpPr>
            <p:cNvPr id="355" name="Group 354">
              <a:extLst>
                <a:ext uri="{FF2B5EF4-FFF2-40B4-BE49-F238E27FC236}">
                  <a16:creationId xmlns:a16="http://schemas.microsoft.com/office/drawing/2014/main" id="{2D9FF12E-DE30-41B8-B61F-549CF1B7A008}"/>
                </a:ext>
              </a:extLst>
            </p:cNvPr>
            <p:cNvGrpSpPr/>
            <p:nvPr/>
          </p:nvGrpSpPr>
          <p:grpSpPr>
            <a:xfrm>
              <a:off x="4172266" y="765138"/>
              <a:ext cx="360205" cy="715806"/>
              <a:chOff x="3777084" y="1106593"/>
              <a:chExt cx="1437077" cy="2855807"/>
            </a:xfrm>
          </p:grpSpPr>
          <p:sp>
            <p:nvSpPr>
              <p:cNvPr id="363" name="Rectangle 2">
                <a:extLst>
                  <a:ext uri="{FF2B5EF4-FFF2-40B4-BE49-F238E27FC236}">
                    <a16:creationId xmlns:a16="http://schemas.microsoft.com/office/drawing/2014/main" id="{24496992-8FDB-489B-8BDE-3FC4767D7E89}"/>
                  </a:ext>
                </a:extLst>
              </p:cNvPr>
              <p:cNvSpPr/>
              <p:nvPr/>
            </p:nvSpPr>
            <p:spPr bwMode="auto">
              <a:xfrm>
                <a:off x="4744044" y="1607559"/>
                <a:ext cx="237945" cy="1746923"/>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119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128906 h 1203373"/>
                  <a:gd name="connsiteX4" fmla="*/ 1192 w 230801"/>
                  <a:gd name="connsiteY4" fmla="*/ 0 h 1203373"/>
                  <a:gd name="connsiteX0" fmla="*/ 1192 w 237945"/>
                  <a:gd name="connsiteY0" fmla="*/ 0 h 1203373"/>
                  <a:gd name="connsiteX1" fmla="*/ 237945 w 237945"/>
                  <a:gd name="connsiteY1" fmla="*/ 55642 h 1203373"/>
                  <a:gd name="connsiteX2" fmla="*/ 230801 w 237945"/>
                  <a:gd name="connsiteY2" fmla="*/ 1203373 h 1203373"/>
                  <a:gd name="connsiteX3" fmla="*/ 0 w 237945"/>
                  <a:gd name="connsiteY3" fmla="*/ 1128906 h 1203373"/>
                  <a:gd name="connsiteX4" fmla="*/ 1192 w 237945"/>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45" h="1203373">
                    <a:moveTo>
                      <a:pt x="1192" y="0"/>
                    </a:moveTo>
                    <a:lnTo>
                      <a:pt x="237945" y="55642"/>
                    </a:lnTo>
                    <a:cubicBezTo>
                      <a:pt x="235564" y="438219"/>
                      <a:pt x="233182" y="820796"/>
                      <a:pt x="230801" y="1203373"/>
                    </a:cubicBezTo>
                    <a:lnTo>
                      <a:pt x="0" y="1128906"/>
                    </a:lnTo>
                    <a:cubicBezTo>
                      <a:pt x="397" y="771041"/>
                      <a:pt x="795" y="357865"/>
                      <a:pt x="1192" y="0"/>
                    </a:cubicBezTo>
                    <a:close/>
                  </a:path>
                </a:pathLst>
              </a:custGeom>
              <a:solidFill>
                <a:srgbClr val="0068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64" name="Rectangle 2">
                <a:extLst>
                  <a:ext uri="{FF2B5EF4-FFF2-40B4-BE49-F238E27FC236}">
                    <a16:creationId xmlns:a16="http://schemas.microsoft.com/office/drawing/2014/main" id="{7B047152-A4B4-48BD-B0E7-DEFE839107F9}"/>
                  </a:ext>
                </a:extLst>
              </p:cNvPr>
              <p:cNvSpPr/>
              <p:nvPr/>
            </p:nvSpPr>
            <p:spPr bwMode="auto">
              <a:xfrm flipH="1">
                <a:off x="4974845" y="1609941"/>
                <a:ext cx="239316" cy="1746923"/>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7068 w 235487"/>
                  <a:gd name="connsiteY0" fmla="*/ 0 h 1203373"/>
                  <a:gd name="connsiteX1" fmla="*/ 235487 w 235487"/>
                  <a:gd name="connsiteY1" fmla="*/ 140494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096212 h 1203373"/>
                  <a:gd name="connsiteX4" fmla="*/ 7068 w 235487"/>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87" h="1203373">
                    <a:moveTo>
                      <a:pt x="7068" y="0"/>
                    </a:moveTo>
                    <a:lnTo>
                      <a:pt x="230801" y="55013"/>
                    </a:lnTo>
                    <a:lnTo>
                      <a:pt x="235487" y="1203373"/>
                    </a:lnTo>
                    <a:lnTo>
                      <a:pt x="0" y="1096212"/>
                    </a:lnTo>
                    <a:lnTo>
                      <a:pt x="706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65" name="Rectangle 1">
                <a:extLst>
                  <a:ext uri="{FF2B5EF4-FFF2-40B4-BE49-F238E27FC236}">
                    <a16:creationId xmlns:a16="http://schemas.microsoft.com/office/drawing/2014/main" id="{777ADDD3-1BDA-4C0B-8869-E04A3AA90858}"/>
                  </a:ext>
                </a:extLst>
              </p:cNvPr>
              <p:cNvSpPr/>
              <p:nvPr/>
            </p:nvSpPr>
            <p:spPr bwMode="auto">
              <a:xfrm rot="18426799">
                <a:off x="4834818" y="1424941"/>
                <a:ext cx="280055" cy="369997"/>
              </a:xfrm>
              <a:custGeom>
                <a:avLst/>
                <a:gdLst>
                  <a:gd name="connsiteX0" fmla="*/ 0 w 288758"/>
                  <a:gd name="connsiteY0" fmla="*/ 0 h 288758"/>
                  <a:gd name="connsiteX1" fmla="*/ 288758 w 288758"/>
                  <a:gd name="connsiteY1" fmla="*/ 0 h 288758"/>
                  <a:gd name="connsiteX2" fmla="*/ 288758 w 288758"/>
                  <a:gd name="connsiteY2" fmla="*/ 288758 h 288758"/>
                  <a:gd name="connsiteX3" fmla="*/ 0 w 288758"/>
                  <a:gd name="connsiteY3" fmla="*/ 288758 h 288758"/>
                  <a:gd name="connsiteX4" fmla="*/ 0 w 288758"/>
                  <a:gd name="connsiteY4" fmla="*/ 0 h 288758"/>
                  <a:gd name="connsiteX0" fmla="*/ 0 w 288758"/>
                  <a:gd name="connsiteY0" fmla="*/ 0 h 355011"/>
                  <a:gd name="connsiteX1" fmla="*/ 288758 w 288758"/>
                  <a:gd name="connsiteY1" fmla="*/ 0 h 355011"/>
                  <a:gd name="connsiteX2" fmla="*/ 276181 w 288758"/>
                  <a:gd name="connsiteY2" fmla="*/ 355011 h 355011"/>
                  <a:gd name="connsiteX3" fmla="*/ 0 w 288758"/>
                  <a:gd name="connsiteY3" fmla="*/ 288758 h 355011"/>
                  <a:gd name="connsiteX4" fmla="*/ 0 w 288758"/>
                  <a:gd name="connsiteY4" fmla="*/ 0 h 355011"/>
                  <a:gd name="connsiteX0" fmla="*/ 0 w 276181"/>
                  <a:gd name="connsiteY0" fmla="*/ 0 h 355011"/>
                  <a:gd name="connsiteX1" fmla="*/ 216621 w 276181"/>
                  <a:gd name="connsiteY1" fmla="*/ 115798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47422 w 276181"/>
                  <a:gd name="connsiteY3" fmla="*/ 240931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8277 w 276181"/>
                  <a:gd name="connsiteY3" fmla="*/ 274826 h 355011"/>
                  <a:gd name="connsiteX4" fmla="*/ 0 w 276181"/>
                  <a:gd name="connsiteY4" fmla="*/ 0 h 355011"/>
                  <a:gd name="connsiteX0" fmla="*/ 0 w 272459"/>
                  <a:gd name="connsiteY0" fmla="*/ 0 h 375744"/>
                  <a:gd name="connsiteX1" fmla="*/ 248234 w 272459"/>
                  <a:gd name="connsiteY1" fmla="*/ 102329 h 375744"/>
                  <a:gd name="connsiteX2" fmla="*/ 272459 w 272459"/>
                  <a:gd name="connsiteY2" fmla="*/ 375744 h 375744"/>
                  <a:gd name="connsiteX3" fmla="*/ 28277 w 272459"/>
                  <a:gd name="connsiteY3" fmla="*/ 274826 h 375744"/>
                  <a:gd name="connsiteX4" fmla="*/ 0 w 272459"/>
                  <a:gd name="connsiteY4" fmla="*/ 0 h 375744"/>
                  <a:gd name="connsiteX0" fmla="*/ 0 w 280055"/>
                  <a:gd name="connsiteY0" fmla="*/ 0 h 369997"/>
                  <a:gd name="connsiteX1" fmla="*/ 255830 w 280055"/>
                  <a:gd name="connsiteY1" fmla="*/ 96582 h 369997"/>
                  <a:gd name="connsiteX2" fmla="*/ 280055 w 280055"/>
                  <a:gd name="connsiteY2" fmla="*/ 369997 h 369997"/>
                  <a:gd name="connsiteX3" fmla="*/ 35873 w 280055"/>
                  <a:gd name="connsiteY3" fmla="*/ 269079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28714 w 280055"/>
                  <a:gd name="connsiteY3" fmla="*/ 265538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30408 w 280055"/>
                  <a:gd name="connsiteY3" fmla="*/ 271722 h 369997"/>
                  <a:gd name="connsiteX4" fmla="*/ 0 w 280055"/>
                  <a:gd name="connsiteY4" fmla="*/ 0 h 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5" h="369997">
                    <a:moveTo>
                      <a:pt x="0" y="0"/>
                    </a:moveTo>
                    <a:lnTo>
                      <a:pt x="255830" y="96582"/>
                    </a:lnTo>
                    <a:lnTo>
                      <a:pt x="280055" y="369997"/>
                    </a:lnTo>
                    <a:lnTo>
                      <a:pt x="30408" y="271722"/>
                    </a:lnTo>
                    <a:lnTo>
                      <a:pt x="0" y="0"/>
                    </a:lnTo>
                    <a:close/>
                  </a:path>
                </a:pathLst>
              </a:cu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grpSp>
            <p:nvGrpSpPr>
              <p:cNvPr id="366" name="Group 365">
                <a:extLst>
                  <a:ext uri="{FF2B5EF4-FFF2-40B4-BE49-F238E27FC236}">
                    <a16:creationId xmlns:a16="http://schemas.microsoft.com/office/drawing/2014/main" id="{1B767531-0B6D-4589-9989-DAB94BC2B7E2}"/>
                  </a:ext>
                </a:extLst>
              </p:cNvPr>
              <p:cNvGrpSpPr/>
              <p:nvPr/>
            </p:nvGrpSpPr>
            <p:grpSpPr>
              <a:xfrm>
                <a:off x="4423766" y="1106593"/>
                <a:ext cx="470117" cy="2419553"/>
                <a:chOff x="4018953" y="1160172"/>
                <a:chExt cx="470117" cy="2419553"/>
              </a:xfrm>
            </p:grpSpPr>
            <p:sp>
              <p:nvSpPr>
                <p:cNvPr id="374" name="Rectangle 2">
                  <a:extLst>
                    <a:ext uri="{FF2B5EF4-FFF2-40B4-BE49-F238E27FC236}">
                      <a16:creationId xmlns:a16="http://schemas.microsoft.com/office/drawing/2014/main" id="{7EB5867F-78D2-4FA1-A384-D2EF11FC11E6}"/>
                    </a:ext>
                  </a:extLst>
                </p:cNvPr>
                <p:cNvSpPr/>
                <p:nvPr/>
              </p:nvSpPr>
              <p:spPr bwMode="auto">
                <a:xfrm>
                  <a:off x="4018953" y="1297819"/>
                  <a:ext cx="237945" cy="2279524"/>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119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128906 h 1203373"/>
                    <a:gd name="connsiteX4" fmla="*/ 1192 w 230801"/>
                    <a:gd name="connsiteY4" fmla="*/ 0 h 1203373"/>
                    <a:gd name="connsiteX0" fmla="*/ 1192 w 237945"/>
                    <a:gd name="connsiteY0" fmla="*/ 0 h 1203373"/>
                    <a:gd name="connsiteX1" fmla="*/ 237945 w 237945"/>
                    <a:gd name="connsiteY1" fmla="*/ 55642 h 1203373"/>
                    <a:gd name="connsiteX2" fmla="*/ 230801 w 237945"/>
                    <a:gd name="connsiteY2" fmla="*/ 1203373 h 1203373"/>
                    <a:gd name="connsiteX3" fmla="*/ 0 w 237945"/>
                    <a:gd name="connsiteY3" fmla="*/ 1128906 h 1203373"/>
                    <a:gd name="connsiteX4" fmla="*/ 1192 w 237945"/>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45" h="1203373">
                      <a:moveTo>
                        <a:pt x="1192" y="0"/>
                      </a:moveTo>
                      <a:lnTo>
                        <a:pt x="237945" y="55642"/>
                      </a:lnTo>
                      <a:cubicBezTo>
                        <a:pt x="235564" y="438219"/>
                        <a:pt x="233182" y="820796"/>
                        <a:pt x="230801" y="1203373"/>
                      </a:cubicBezTo>
                      <a:lnTo>
                        <a:pt x="0" y="1128906"/>
                      </a:lnTo>
                      <a:cubicBezTo>
                        <a:pt x="397" y="771041"/>
                        <a:pt x="795" y="357865"/>
                        <a:pt x="1192" y="0"/>
                      </a:cubicBezTo>
                      <a:close/>
                    </a:path>
                  </a:pathLst>
                </a:custGeom>
                <a:solidFill>
                  <a:srgbClr val="0068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75" name="Rectangle 2">
                  <a:extLst>
                    <a:ext uri="{FF2B5EF4-FFF2-40B4-BE49-F238E27FC236}">
                      <a16:creationId xmlns:a16="http://schemas.microsoft.com/office/drawing/2014/main" id="{1D03BC43-5DE6-4009-BBEF-BA51F85A9FCE}"/>
                    </a:ext>
                  </a:extLst>
                </p:cNvPr>
                <p:cNvSpPr/>
                <p:nvPr/>
              </p:nvSpPr>
              <p:spPr bwMode="auto">
                <a:xfrm flipH="1">
                  <a:off x="4249754" y="1300201"/>
                  <a:ext cx="239316" cy="2279524"/>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7068 w 235487"/>
                    <a:gd name="connsiteY0" fmla="*/ 0 h 1203373"/>
                    <a:gd name="connsiteX1" fmla="*/ 235487 w 235487"/>
                    <a:gd name="connsiteY1" fmla="*/ 140494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87" h="1203373">
                      <a:moveTo>
                        <a:pt x="7068" y="0"/>
                      </a:moveTo>
                      <a:lnTo>
                        <a:pt x="230801" y="55013"/>
                      </a:lnTo>
                      <a:lnTo>
                        <a:pt x="235487" y="1203373"/>
                      </a:lnTo>
                      <a:lnTo>
                        <a:pt x="0" y="1121992"/>
                      </a:lnTo>
                      <a:lnTo>
                        <a:pt x="706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76" name="Rectangle 1">
                  <a:extLst>
                    <a:ext uri="{FF2B5EF4-FFF2-40B4-BE49-F238E27FC236}">
                      <a16:creationId xmlns:a16="http://schemas.microsoft.com/office/drawing/2014/main" id="{5EFC81AA-ACD4-4E3C-B3EE-A8D692592FA6}"/>
                    </a:ext>
                  </a:extLst>
                </p:cNvPr>
                <p:cNvSpPr/>
                <p:nvPr/>
              </p:nvSpPr>
              <p:spPr bwMode="auto">
                <a:xfrm rot="18426799">
                  <a:off x="4109727" y="1115201"/>
                  <a:ext cx="280055" cy="369997"/>
                </a:xfrm>
                <a:custGeom>
                  <a:avLst/>
                  <a:gdLst>
                    <a:gd name="connsiteX0" fmla="*/ 0 w 288758"/>
                    <a:gd name="connsiteY0" fmla="*/ 0 h 288758"/>
                    <a:gd name="connsiteX1" fmla="*/ 288758 w 288758"/>
                    <a:gd name="connsiteY1" fmla="*/ 0 h 288758"/>
                    <a:gd name="connsiteX2" fmla="*/ 288758 w 288758"/>
                    <a:gd name="connsiteY2" fmla="*/ 288758 h 288758"/>
                    <a:gd name="connsiteX3" fmla="*/ 0 w 288758"/>
                    <a:gd name="connsiteY3" fmla="*/ 288758 h 288758"/>
                    <a:gd name="connsiteX4" fmla="*/ 0 w 288758"/>
                    <a:gd name="connsiteY4" fmla="*/ 0 h 288758"/>
                    <a:gd name="connsiteX0" fmla="*/ 0 w 288758"/>
                    <a:gd name="connsiteY0" fmla="*/ 0 h 355011"/>
                    <a:gd name="connsiteX1" fmla="*/ 288758 w 288758"/>
                    <a:gd name="connsiteY1" fmla="*/ 0 h 355011"/>
                    <a:gd name="connsiteX2" fmla="*/ 276181 w 288758"/>
                    <a:gd name="connsiteY2" fmla="*/ 355011 h 355011"/>
                    <a:gd name="connsiteX3" fmla="*/ 0 w 288758"/>
                    <a:gd name="connsiteY3" fmla="*/ 288758 h 355011"/>
                    <a:gd name="connsiteX4" fmla="*/ 0 w 288758"/>
                    <a:gd name="connsiteY4" fmla="*/ 0 h 355011"/>
                    <a:gd name="connsiteX0" fmla="*/ 0 w 276181"/>
                    <a:gd name="connsiteY0" fmla="*/ 0 h 355011"/>
                    <a:gd name="connsiteX1" fmla="*/ 216621 w 276181"/>
                    <a:gd name="connsiteY1" fmla="*/ 115798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47422 w 276181"/>
                    <a:gd name="connsiteY3" fmla="*/ 240931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8277 w 276181"/>
                    <a:gd name="connsiteY3" fmla="*/ 274826 h 355011"/>
                    <a:gd name="connsiteX4" fmla="*/ 0 w 276181"/>
                    <a:gd name="connsiteY4" fmla="*/ 0 h 355011"/>
                    <a:gd name="connsiteX0" fmla="*/ 0 w 272459"/>
                    <a:gd name="connsiteY0" fmla="*/ 0 h 375744"/>
                    <a:gd name="connsiteX1" fmla="*/ 248234 w 272459"/>
                    <a:gd name="connsiteY1" fmla="*/ 102329 h 375744"/>
                    <a:gd name="connsiteX2" fmla="*/ 272459 w 272459"/>
                    <a:gd name="connsiteY2" fmla="*/ 375744 h 375744"/>
                    <a:gd name="connsiteX3" fmla="*/ 28277 w 272459"/>
                    <a:gd name="connsiteY3" fmla="*/ 274826 h 375744"/>
                    <a:gd name="connsiteX4" fmla="*/ 0 w 272459"/>
                    <a:gd name="connsiteY4" fmla="*/ 0 h 375744"/>
                    <a:gd name="connsiteX0" fmla="*/ 0 w 280055"/>
                    <a:gd name="connsiteY0" fmla="*/ 0 h 369997"/>
                    <a:gd name="connsiteX1" fmla="*/ 255830 w 280055"/>
                    <a:gd name="connsiteY1" fmla="*/ 96582 h 369997"/>
                    <a:gd name="connsiteX2" fmla="*/ 280055 w 280055"/>
                    <a:gd name="connsiteY2" fmla="*/ 369997 h 369997"/>
                    <a:gd name="connsiteX3" fmla="*/ 35873 w 280055"/>
                    <a:gd name="connsiteY3" fmla="*/ 269079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28714 w 280055"/>
                    <a:gd name="connsiteY3" fmla="*/ 265538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30408 w 280055"/>
                    <a:gd name="connsiteY3" fmla="*/ 271722 h 369997"/>
                    <a:gd name="connsiteX4" fmla="*/ 0 w 280055"/>
                    <a:gd name="connsiteY4" fmla="*/ 0 h 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5" h="369997">
                      <a:moveTo>
                        <a:pt x="0" y="0"/>
                      </a:moveTo>
                      <a:lnTo>
                        <a:pt x="255830" y="96582"/>
                      </a:lnTo>
                      <a:lnTo>
                        <a:pt x="280055" y="369997"/>
                      </a:lnTo>
                      <a:lnTo>
                        <a:pt x="30408" y="271722"/>
                      </a:lnTo>
                      <a:lnTo>
                        <a:pt x="0" y="0"/>
                      </a:lnTo>
                      <a:close/>
                    </a:path>
                  </a:pathLst>
                </a:cu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grpSp>
          <p:sp>
            <p:nvSpPr>
              <p:cNvPr id="367" name="Rectangle 2">
                <a:extLst>
                  <a:ext uri="{FF2B5EF4-FFF2-40B4-BE49-F238E27FC236}">
                    <a16:creationId xmlns:a16="http://schemas.microsoft.com/office/drawing/2014/main" id="{6DBAEC08-67A6-46DF-9DAF-4BCD5404429F}"/>
                  </a:ext>
                </a:extLst>
              </p:cNvPr>
              <p:cNvSpPr/>
              <p:nvPr/>
            </p:nvSpPr>
            <p:spPr bwMode="auto">
              <a:xfrm>
                <a:off x="4096344" y="2546962"/>
                <a:ext cx="237945" cy="1216786"/>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119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128906 h 1203373"/>
                  <a:gd name="connsiteX4" fmla="*/ 1192 w 230801"/>
                  <a:gd name="connsiteY4" fmla="*/ 0 h 1203373"/>
                  <a:gd name="connsiteX0" fmla="*/ 1192 w 237945"/>
                  <a:gd name="connsiteY0" fmla="*/ 0 h 1203373"/>
                  <a:gd name="connsiteX1" fmla="*/ 237945 w 237945"/>
                  <a:gd name="connsiteY1" fmla="*/ 55642 h 1203373"/>
                  <a:gd name="connsiteX2" fmla="*/ 230801 w 237945"/>
                  <a:gd name="connsiteY2" fmla="*/ 1203373 h 1203373"/>
                  <a:gd name="connsiteX3" fmla="*/ 0 w 237945"/>
                  <a:gd name="connsiteY3" fmla="*/ 1128906 h 1203373"/>
                  <a:gd name="connsiteX4" fmla="*/ 1192 w 237945"/>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945" h="1203373">
                    <a:moveTo>
                      <a:pt x="1192" y="0"/>
                    </a:moveTo>
                    <a:lnTo>
                      <a:pt x="237945" y="55642"/>
                    </a:lnTo>
                    <a:cubicBezTo>
                      <a:pt x="235564" y="438219"/>
                      <a:pt x="233182" y="820796"/>
                      <a:pt x="230801" y="1203373"/>
                    </a:cubicBezTo>
                    <a:lnTo>
                      <a:pt x="0" y="1128906"/>
                    </a:lnTo>
                    <a:cubicBezTo>
                      <a:pt x="397" y="771041"/>
                      <a:pt x="795" y="357865"/>
                      <a:pt x="1192" y="0"/>
                    </a:cubicBezTo>
                    <a:close/>
                  </a:path>
                </a:pathLst>
              </a:custGeom>
              <a:solidFill>
                <a:srgbClr val="0068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68" name="Rectangle 2">
                <a:extLst>
                  <a:ext uri="{FF2B5EF4-FFF2-40B4-BE49-F238E27FC236}">
                    <a16:creationId xmlns:a16="http://schemas.microsoft.com/office/drawing/2014/main" id="{66D2614E-AE8D-4E45-AD1C-E7FF934C3542}"/>
                  </a:ext>
                </a:extLst>
              </p:cNvPr>
              <p:cNvSpPr/>
              <p:nvPr/>
            </p:nvSpPr>
            <p:spPr bwMode="auto">
              <a:xfrm flipH="1">
                <a:off x="4327145" y="2549344"/>
                <a:ext cx="239316" cy="1216786"/>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7068 w 235487"/>
                  <a:gd name="connsiteY0" fmla="*/ 0 h 1203373"/>
                  <a:gd name="connsiteX1" fmla="*/ 235487 w 235487"/>
                  <a:gd name="connsiteY1" fmla="*/ 140494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065241 h 1203373"/>
                  <a:gd name="connsiteX4" fmla="*/ 7068 w 235487"/>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87" h="1203373">
                    <a:moveTo>
                      <a:pt x="7068" y="0"/>
                    </a:moveTo>
                    <a:lnTo>
                      <a:pt x="230801" y="55013"/>
                    </a:lnTo>
                    <a:lnTo>
                      <a:pt x="235487" y="1203373"/>
                    </a:lnTo>
                    <a:lnTo>
                      <a:pt x="0" y="1065241"/>
                    </a:lnTo>
                    <a:lnTo>
                      <a:pt x="706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69" name="Rectangle 1">
                <a:extLst>
                  <a:ext uri="{FF2B5EF4-FFF2-40B4-BE49-F238E27FC236}">
                    <a16:creationId xmlns:a16="http://schemas.microsoft.com/office/drawing/2014/main" id="{15430057-A2C3-40B7-8DEB-96578EDBF174}"/>
                  </a:ext>
                </a:extLst>
              </p:cNvPr>
              <p:cNvSpPr/>
              <p:nvPr/>
            </p:nvSpPr>
            <p:spPr bwMode="auto">
              <a:xfrm rot="18426799">
                <a:off x="4187118" y="2364344"/>
                <a:ext cx="280055" cy="369997"/>
              </a:xfrm>
              <a:custGeom>
                <a:avLst/>
                <a:gdLst>
                  <a:gd name="connsiteX0" fmla="*/ 0 w 288758"/>
                  <a:gd name="connsiteY0" fmla="*/ 0 h 288758"/>
                  <a:gd name="connsiteX1" fmla="*/ 288758 w 288758"/>
                  <a:gd name="connsiteY1" fmla="*/ 0 h 288758"/>
                  <a:gd name="connsiteX2" fmla="*/ 288758 w 288758"/>
                  <a:gd name="connsiteY2" fmla="*/ 288758 h 288758"/>
                  <a:gd name="connsiteX3" fmla="*/ 0 w 288758"/>
                  <a:gd name="connsiteY3" fmla="*/ 288758 h 288758"/>
                  <a:gd name="connsiteX4" fmla="*/ 0 w 288758"/>
                  <a:gd name="connsiteY4" fmla="*/ 0 h 288758"/>
                  <a:gd name="connsiteX0" fmla="*/ 0 w 288758"/>
                  <a:gd name="connsiteY0" fmla="*/ 0 h 355011"/>
                  <a:gd name="connsiteX1" fmla="*/ 288758 w 288758"/>
                  <a:gd name="connsiteY1" fmla="*/ 0 h 355011"/>
                  <a:gd name="connsiteX2" fmla="*/ 276181 w 288758"/>
                  <a:gd name="connsiteY2" fmla="*/ 355011 h 355011"/>
                  <a:gd name="connsiteX3" fmla="*/ 0 w 288758"/>
                  <a:gd name="connsiteY3" fmla="*/ 288758 h 355011"/>
                  <a:gd name="connsiteX4" fmla="*/ 0 w 288758"/>
                  <a:gd name="connsiteY4" fmla="*/ 0 h 355011"/>
                  <a:gd name="connsiteX0" fmla="*/ 0 w 276181"/>
                  <a:gd name="connsiteY0" fmla="*/ 0 h 355011"/>
                  <a:gd name="connsiteX1" fmla="*/ 216621 w 276181"/>
                  <a:gd name="connsiteY1" fmla="*/ 115798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47422 w 276181"/>
                  <a:gd name="connsiteY3" fmla="*/ 240931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8277 w 276181"/>
                  <a:gd name="connsiteY3" fmla="*/ 274826 h 355011"/>
                  <a:gd name="connsiteX4" fmla="*/ 0 w 276181"/>
                  <a:gd name="connsiteY4" fmla="*/ 0 h 355011"/>
                  <a:gd name="connsiteX0" fmla="*/ 0 w 272459"/>
                  <a:gd name="connsiteY0" fmla="*/ 0 h 375744"/>
                  <a:gd name="connsiteX1" fmla="*/ 248234 w 272459"/>
                  <a:gd name="connsiteY1" fmla="*/ 102329 h 375744"/>
                  <a:gd name="connsiteX2" fmla="*/ 272459 w 272459"/>
                  <a:gd name="connsiteY2" fmla="*/ 375744 h 375744"/>
                  <a:gd name="connsiteX3" fmla="*/ 28277 w 272459"/>
                  <a:gd name="connsiteY3" fmla="*/ 274826 h 375744"/>
                  <a:gd name="connsiteX4" fmla="*/ 0 w 272459"/>
                  <a:gd name="connsiteY4" fmla="*/ 0 h 375744"/>
                  <a:gd name="connsiteX0" fmla="*/ 0 w 280055"/>
                  <a:gd name="connsiteY0" fmla="*/ 0 h 369997"/>
                  <a:gd name="connsiteX1" fmla="*/ 255830 w 280055"/>
                  <a:gd name="connsiteY1" fmla="*/ 96582 h 369997"/>
                  <a:gd name="connsiteX2" fmla="*/ 280055 w 280055"/>
                  <a:gd name="connsiteY2" fmla="*/ 369997 h 369997"/>
                  <a:gd name="connsiteX3" fmla="*/ 35873 w 280055"/>
                  <a:gd name="connsiteY3" fmla="*/ 269079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28714 w 280055"/>
                  <a:gd name="connsiteY3" fmla="*/ 265538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30408 w 280055"/>
                  <a:gd name="connsiteY3" fmla="*/ 271722 h 369997"/>
                  <a:gd name="connsiteX4" fmla="*/ 0 w 280055"/>
                  <a:gd name="connsiteY4" fmla="*/ 0 h 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5" h="369997">
                    <a:moveTo>
                      <a:pt x="0" y="0"/>
                    </a:moveTo>
                    <a:lnTo>
                      <a:pt x="255830" y="96582"/>
                    </a:lnTo>
                    <a:lnTo>
                      <a:pt x="280055" y="369997"/>
                    </a:lnTo>
                    <a:lnTo>
                      <a:pt x="30408" y="271722"/>
                    </a:lnTo>
                    <a:lnTo>
                      <a:pt x="0" y="0"/>
                    </a:lnTo>
                    <a:close/>
                  </a:path>
                </a:pathLst>
              </a:cu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grpSp>
            <p:nvGrpSpPr>
              <p:cNvPr id="370" name="Group 369">
                <a:extLst>
                  <a:ext uri="{FF2B5EF4-FFF2-40B4-BE49-F238E27FC236}">
                    <a16:creationId xmlns:a16="http://schemas.microsoft.com/office/drawing/2014/main" id="{6EBDE805-ACDC-4CB9-AF3A-01BD01CBB172}"/>
                  </a:ext>
                </a:extLst>
              </p:cNvPr>
              <p:cNvGrpSpPr/>
              <p:nvPr/>
            </p:nvGrpSpPr>
            <p:grpSpPr>
              <a:xfrm>
                <a:off x="3777084" y="2993545"/>
                <a:ext cx="468945" cy="968855"/>
                <a:chOff x="3777084" y="2993545"/>
                <a:chExt cx="468945" cy="968855"/>
              </a:xfrm>
            </p:grpSpPr>
            <p:sp>
              <p:nvSpPr>
                <p:cNvPr id="371" name="Rectangle 2">
                  <a:extLst>
                    <a:ext uri="{FF2B5EF4-FFF2-40B4-BE49-F238E27FC236}">
                      <a16:creationId xmlns:a16="http://schemas.microsoft.com/office/drawing/2014/main" id="{468B74AB-FD91-4996-A780-BB1C3D90C41A}"/>
                    </a:ext>
                  </a:extLst>
                </p:cNvPr>
                <p:cNvSpPr/>
                <p:nvPr/>
              </p:nvSpPr>
              <p:spPr bwMode="auto">
                <a:xfrm>
                  <a:off x="3777084" y="3131192"/>
                  <a:ext cx="236773" cy="828826"/>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1192 w 230801"/>
                    <a:gd name="connsiteY4" fmla="*/ 0 h 1203373"/>
                    <a:gd name="connsiteX0" fmla="*/ 1192 w 230801"/>
                    <a:gd name="connsiteY0" fmla="*/ 0 h 1203373"/>
                    <a:gd name="connsiteX1" fmla="*/ 230801 w 230801"/>
                    <a:gd name="connsiteY1" fmla="*/ 140494 h 1203373"/>
                    <a:gd name="connsiteX2" fmla="*/ 230801 w 230801"/>
                    <a:gd name="connsiteY2" fmla="*/ 1203373 h 1203373"/>
                    <a:gd name="connsiteX3" fmla="*/ 0 w 230801"/>
                    <a:gd name="connsiteY3" fmla="*/ 1128906 h 1203373"/>
                    <a:gd name="connsiteX4" fmla="*/ 1192 w 230801"/>
                    <a:gd name="connsiteY4" fmla="*/ 0 h 1203373"/>
                    <a:gd name="connsiteX0" fmla="*/ 1192 w 237945"/>
                    <a:gd name="connsiteY0" fmla="*/ 0 h 1203373"/>
                    <a:gd name="connsiteX1" fmla="*/ 237945 w 237945"/>
                    <a:gd name="connsiteY1" fmla="*/ 55642 h 1203373"/>
                    <a:gd name="connsiteX2" fmla="*/ 230801 w 237945"/>
                    <a:gd name="connsiteY2" fmla="*/ 1203373 h 1203373"/>
                    <a:gd name="connsiteX3" fmla="*/ 0 w 237945"/>
                    <a:gd name="connsiteY3" fmla="*/ 1128906 h 1203373"/>
                    <a:gd name="connsiteX4" fmla="*/ 1192 w 237945"/>
                    <a:gd name="connsiteY4" fmla="*/ 0 h 1203373"/>
                    <a:gd name="connsiteX0" fmla="*/ 20 w 236773"/>
                    <a:gd name="connsiteY0" fmla="*/ 0 h 1203373"/>
                    <a:gd name="connsiteX1" fmla="*/ 236773 w 236773"/>
                    <a:gd name="connsiteY1" fmla="*/ 55642 h 1203373"/>
                    <a:gd name="connsiteX2" fmla="*/ 229629 w 236773"/>
                    <a:gd name="connsiteY2" fmla="*/ 1203373 h 1203373"/>
                    <a:gd name="connsiteX3" fmla="*/ 5065 w 236773"/>
                    <a:gd name="connsiteY3" fmla="*/ 1045591 h 1203373"/>
                    <a:gd name="connsiteX4" fmla="*/ 20 w 236773"/>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73" h="1203373">
                      <a:moveTo>
                        <a:pt x="20" y="0"/>
                      </a:moveTo>
                      <a:lnTo>
                        <a:pt x="236773" y="55642"/>
                      </a:lnTo>
                      <a:cubicBezTo>
                        <a:pt x="234392" y="438219"/>
                        <a:pt x="232010" y="820796"/>
                        <a:pt x="229629" y="1203373"/>
                      </a:cubicBezTo>
                      <a:lnTo>
                        <a:pt x="5065" y="1045591"/>
                      </a:lnTo>
                      <a:cubicBezTo>
                        <a:pt x="5462" y="687726"/>
                        <a:pt x="-377" y="357865"/>
                        <a:pt x="20" y="0"/>
                      </a:cubicBezTo>
                      <a:close/>
                    </a:path>
                  </a:pathLst>
                </a:custGeom>
                <a:solidFill>
                  <a:srgbClr val="0068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72" name="Rectangle 2">
                  <a:extLst>
                    <a:ext uri="{FF2B5EF4-FFF2-40B4-BE49-F238E27FC236}">
                      <a16:creationId xmlns:a16="http://schemas.microsoft.com/office/drawing/2014/main" id="{FD83A46E-6A72-4B2B-B045-6D231B7662D8}"/>
                    </a:ext>
                  </a:extLst>
                </p:cNvPr>
                <p:cNvSpPr/>
                <p:nvPr/>
              </p:nvSpPr>
              <p:spPr bwMode="auto">
                <a:xfrm flipH="1">
                  <a:off x="4006713" y="3133574"/>
                  <a:ext cx="239316" cy="828826"/>
                </a:xfrm>
                <a:custGeom>
                  <a:avLst/>
                  <a:gdLst>
                    <a:gd name="connsiteX0" fmla="*/ 0 w 228419"/>
                    <a:gd name="connsiteY0" fmla="*/ 0 h 1203373"/>
                    <a:gd name="connsiteX1" fmla="*/ 228419 w 228419"/>
                    <a:gd name="connsiteY1" fmla="*/ 0 h 1203373"/>
                    <a:gd name="connsiteX2" fmla="*/ 228419 w 228419"/>
                    <a:gd name="connsiteY2" fmla="*/ 1203373 h 1203373"/>
                    <a:gd name="connsiteX3" fmla="*/ 0 w 228419"/>
                    <a:gd name="connsiteY3" fmla="*/ 1203373 h 1203373"/>
                    <a:gd name="connsiteX4" fmla="*/ 0 w 228419"/>
                    <a:gd name="connsiteY4" fmla="*/ 0 h 1203373"/>
                    <a:gd name="connsiteX0" fmla="*/ 2382 w 230801"/>
                    <a:gd name="connsiteY0" fmla="*/ 0 h 1203373"/>
                    <a:gd name="connsiteX1" fmla="*/ 230801 w 230801"/>
                    <a:gd name="connsiteY1" fmla="*/ 0 h 1203373"/>
                    <a:gd name="connsiteX2" fmla="*/ 230801 w 230801"/>
                    <a:gd name="connsiteY2" fmla="*/ 1203373 h 1203373"/>
                    <a:gd name="connsiteX3" fmla="*/ 0 w 230801"/>
                    <a:gd name="connsiteY3" fmla="*/ 1073595 h 1203373"/>
                    <a:gd name="connsiteX4" fmla="*/ 2382 w 230801"/>
                    <a:gd name="connsiteY4" fmla="*/ 0 h 1203373"/>
                    <a:gd name="connsiteX0" fmla="*/ 2382 w 230801"/>
                    <a:gd name="connsiteY0" fmla="*/ 0 h 1203373"/>
                    <a:gd name="connsiteX1" fmla="*/ 230801 w 230801"/>
                    <a:gd name="connsiteY1" fmla="*/ 140494 h 1203373"/>
                    <a:gd name="connsiteX2" fmla="*/ 230801 w 230801"/>
                    <a:gd name="connsiteY2" fmla="*/ 1203373 h 1203373"/>
                    <a:gd name="connsiteX3" fmla="*/ 0 w 230801"/>
                    <a:gd name="connsiteY3" fmla="*/ 1073595 h 1203373"/>
                    <a:gd name="connsiteX4" fmla="*/ 2382 w 230801"/>
                    <a:gd name="connsiteY4" fmla="*/ 0 h 1203373"/>
                    <a:gd name="connsiteX0" fmla="*/ 7068 w 235487"/>
                    <a:gd name="connsiteY0" fmla="*/ 0 h 1203373"/>
                    <a:gd name="connsiteX1" fmla="*/ 235487 w 235487"/>
                    <a:gd name="connsiteY1" fmla="*/ 140494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121992 h 1203373"/>
                    <a:gd name="connsiteX4" fmla="*/ 7068 w 235487"/>
                    <a:gd name="connsiteY4" fmla="*/ 0 h 1203373"/>
                    <a:gd name="connsiteX0" fmla="*/ 7068 w 235487"/>
                    <a:gd name="connsiteY0" fmla="*/ 0 h 1203373"/>
                    <a:gd name="connsiteX1" fmla="*/ 230801 w 235487"/>
                    <a:gd name="connsiteY1" fmla="*/ 55013 h 1203373"/>
                    <a:gd name="connsiteX2" fmla="*/ 235487 w 235487"/>
                    <a:gd name="connsiteY2" fmla="*/ 1203373 h 1203373"/>
                    <a:gd name="connsiteX3" fmla="*/ 0 w 235487"/>
                    <a:gd name="connsiteY3" fmla="*/ 1035054 h 1203373"/>
                    <a:gd name="connsiteX4" fmla="*/ 7068 w 235487"/>
                    <a:gd name="connsiteY4" fmla="*/ 0 h 120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87" h="1203373">
                      <a:moveTo>
                        <a:pt x="7068" y="0"/>
                      </a:moveTo>
                      <a:lnTo>
                        <a:pt x="230801" y="55013"/>
                      </a:lnTo>
                      <a:lnTo>
                        <a:pt x="235487" y="1203373"/>
                      </a:lnTo>
                      <a:lnTo>
                        <a:pt x="0" y="1035054"/>
                      </a:lnTo>
                      <a:lnTo>
                        <a:pt x="7068"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73" name="Rectangle 1">
                  <a:extLst>
                    <a:ext uri="{FF2B5EF4-FFF2-40B4-BE49-F238E27FC236}">
                      <a16:creationId xmlns:a16="http://schemas.microsoft.com/office/drawing/2014/main" id="{8E238211-4823-44E2-8135-83E899BDE1F2}"/>
                    </a:ext>
                  </a:extLst>
                </p:cNvPr>
                <p:cNvSpPr/>
                <p:nvPr/>
              </p:nvSpPr>
              <p:spPr bwMode="auto">
                <a:xfrm rot="18426799">
                  <a:off x="3866686" y="2948574"/>
                  <a:ext cx="280055" cy="369997"/>
                </a:xfrm>
                <a:custGeom>
                  <a:avLst/>
                  <a:gdLst>
                    <a:gd name="connsiteX0" fmla="*/ 0 w 288758"/>
                    <a:gd name="connsiteY0" fmla="*/ 0 h 288758"/>
                    <a:gd name="connsiteX1" fmla="*/ 288758 w 288758"/>
                    <a:gd name="connsiteY1" fmla="*/ 0 h 288758"/>
                    <a:gd name="connsiteX2" fmla="*/ 288758 w 288758"/>
                    <a:gd name="connsiteY2" fmla="*/ 288758 h 288758"/>
                    <a:gd name="connsiteX3" fmla="*/ 0 w 288758"/>
                    <a:gd name="connsiteY3" fmla="*/ 288758 h 288758"/>
                    <a:gd name="connsiteX4" fmla="*/ 0 w 288758"/>
                    <a:gd name="connsiteY4" fmla="*/ 0 h 288758"/>
                    <a:gd name="connsiteX0" fmla="*/ 0 w 288758"/>
                    <a:gd name="connsiteY0" fmla="*/ 0 h 355011"/>
                    <a:gd name="connsiteX1" fmla="*/ 288758 w 288758"/>
                    <a:gd name="connsiteY1" fmla="*/ 0 h 355011"/>
                    <a:gd name="connsiteX2" fmla="*/ 276181 w 288758"/>
                    <a:gd name="connsiteY2" fmla="*/ 355011 h 355011"/>
                    <a:gd name="connsiteX3" fmla="*/ 0 w 288758"/>
                    <a:gd name="connsiteY3" fmla="*/ 288758 h 355011"/>
                    <a:gd name="connsiteX4" fmla="*/ 0 w 288758"/>
                    <a:gd name="connsiteY4" fmla="*/ 0 h 355011"/>
                    <a:gd name="connsiteX0" fmla="*/ 0 w 276181"/>
                    <a:gd name="connsiteY0" fmla="*/ 0 h 355011"/>
                    <a:gd name="connsiteX1" fmla="*/ 216621 w 276181"/>
                    <a:gd name="connsiteY1" fmla="*/ 115798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0 w 276181"/>
                    <a:gd name="connsiteY3" fmla="*/ 288758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47422 w 276181"/>
                    <a:gd name="connsiteY3" fmla="*/ 240931 h 355011"/>
                    <a:gd name="connsiteX4" fmla="*/ 0 w 276181"/>
                    <a:gd name="connsiteY4" fmla="*/ 0 h 355011"/>
                    <a:gd name="connsiteX0" fmla="*/ 0 w 276181"/>
                    <a:gd name="connsiteY0" fmla="*/ 0 h 355011"/>
                    <a:gd name="connsiteX1" fmla="*/ 241306 w 276181"/>
                    <a:gd name="connsiteY1" fmla="*/ 9711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4635 w 276181"/>
                    <a:gd name="connsiteY3" fmla="*/ 258173 h 355011"/>
                    <a:gd name="connsiteX4" fmla="*/ 0 w 276181"/>
                    <a:gd name="connsiteY4" fmla="*/ 0 h 355011"/>
                    <a:gd name="connsiteX0" fmla="*/ 0 w 276181"/>
                    <a:gd name="connsiteY0" fmla="*/ 0 h 355011"/>
                    <a:gd name="connsiteX1" fmla="*/ 248234 w 276181"/>
                    <a:gd name="connsiteY1" fmla="*/ 102329 h 355011"/>
                    <a:gd name="connsiteX2" fmla="*/ 276181 w 276181"/>
                    <a:gd name="connsiteY2" fmla="*/ 355011 h 355011"/>
                    <a:gd name="connsiteX3" fmla="*/ 28277 w 276181"/>
                    <a:gd name="connsiteY3" fmla="*/ 274826 h 355011"/>
                    <a:gd name="connsiteX4" fmla="*/ 0 w 276181"/>
                    <a:gd name="connsiteY4" fmla="*/ 0 h 355011"/>
                    <a:gd name="connsiteX0" fmla="*/ 0 w 272459"/>
                    <a:gd name="connsiteY0" fmla="*/ 0 h 375744"/>
                    <a:gd name="connsiteX1" fmla="*/ 248234 w 272459"/>
                    <a:gd name="connsiteY1" fmla="*/ 102329 h 375744"/>
                    <a:gd name="connsiteX2" fmla="*/ 272459 w 272459"/>
                    <a:gd name="connsiteY2" fmla="*/ 375744 h 375744"/>
                    <a:gd name="connsiteX3" fmla="*/ 28277 w 272459"/>
                    <a:gd name="connsiteY3" fmla="*/ 274826 h 375744"/>
                    <a:gd name="connsiteX4" fmla="*/ 0 w 272459"/>
                    <a:gd name="connsiteY4" fmla="*/ 0 h 375744"/>
                    <a:gd name="connsiteX0" fmla="*/ 0 w 280055"/>
                    <a:gd name="connsiteY0" fmla="*/ 0 h 369997"/>
                    <a:gd name="connsiteX1" fmla="*/ 255830 w 280055"/>
                    <a:gd name="connsiteY1" fmla="*/ 96582 h 369997"/>
                    <a:gd name="connsiteX2" fmla="*/ 280055 w 280055"/>
                    <a:gd name="connsiteY2" fmla="*/ 369997 h 369997"/>
                    <a:gd name="connsiteX3" fmla="*/ 35873 w 280055"/>
                    <a:gd name="connsiteY3" fmla="*/ 269079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28714 w 280055"/>
                    <a:gd name="connsiteY3" fmla="*/ 265538 h 369997"/>
                    <a:gd name="connsiteX4" fmla="*/ 0 w 280055"/>
                    <a:gd name="connsiteY4" fmla="*/ 0 h 369997"/>
                    <a:gd name="connsiteX0" fmla="*/ 0 w 280055"/>
                    <a:gd name="connsiteY0" fmla="*/ 0 h 369997"/>
                    <a:gd name="connsiteX1" fmla="*/ 255830 w 280055"/>
                    <a:gd name="connsiteY1" fmla="*/ 96582 h 369997"/>
                    <a:gd name="connsiteX2" fmla="*/ 280055 w 280055"/>
                    <a:gd name="connsiteY2" fmla="*/ 369997 h 369997"/>
                    <a:gd name="connsiteX3" fmla="*/ 30408 w 280055"/>
                    <a:gd name="connsiteY3" fmla="*/ 271722 h 369997"/>
                    <a:gd name="connsiteX4" fmla="*/ 0 w 280055"/>
                    <a:gd name="connsiteY4" fmla="*/ 0 h 369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55" h="369997">
                      <a:moveTo>
                        <a:pt x="0" y="0"/>
                      </a:moveTo>
                      <a:lnTo>
                        <a:pt x="255830" y="96582"/>
                      </a:lnTo>
                      <a:lnTo>
                        <a:pt x="280055" y="369997"/>
                      </a:lnTo>
                      <a:lnTo>
                        <a:pt x="30408" y="271722"/>
                      </a:lnTo>
                      <a:lnTo>
                        <a:pt x="0" y="0"/>
                      </a:lnTo>
                      <a:close/>
                    </a:path>
                  </a:pathLst>
                </a:custGeom>
                <a:solidFill>
                  <a:srgbClr val="059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78" name="Group 377">
              <a:extLst>
                <a:ext uri="{FF2B5EF4-FFF2-40B4-BE49-F238E27FC236}">
                  <a16:creationId xmlns:a16="http://schemas.microsoft.com/office/drawing/2014/main" id="{81228528-8FB2-415D-B66E-117B4C72E8D9}"/>
                </a:ext>
              </a:extLst>
            </p:cNvPr>
            <p:cNvGrpSpPr/>
            <p:nvPr/>
          </p:nvGrpSpPr>
          <p:grpSpPr>
            <a:xfrm>
              <a:off x="4590665" y="500298"/>
              <a:ext cx="676017" cy="961530"/>
              <a:chOff x="4594775" y="558769"/>
              <a:chExt cx="676017" cy="961530"/>
            </a:xfrm>
          </p:grpSpPr>
          <p:sp>
            <p:nvSpPr>
              <p:cNvPr id="356" name="Freeform: Shape 355">
                <a:extLst>
                  <a:ext uri="{FF2B5EF4-FFF2-40B4-BE49-F238E27FC236}">
                    <a16:creationId xmlns:a16="http://schemas.microsoft.com/office/drawing/2014/main" id="{5188A3BA-906C-4A2F-8AB0-0C8FFC4BB853}"/>
                  </a:ext>
                </a:extLst>
              </p:cNvPr>
              <p:cNvSpPr/>
              <p:nvPr/>
            </p:nvSpPr>
            <p:spPr bwMode="auto">
              <a:xfrm>
                <a:off x="4594775" y="662320"/>
                <a:ext cx="563604" cy="857979"/>
              </a:xfrm>
              <a:custGeom>
                <a:avLst/>
                <a:gdLst>
                  <a:gd name="connsiteX0" fmla="*/ 2233983 w 2233983"/>
                  <a:gd name="connsiteY0" fmla="*/ 3422155 h 3422155"/>
                  <a:gd name="connsiteX1" fmla="*/ 0 w 2233983"/>
                  <a:gd name="connsiteY1" fmla="*/ 2069719 h 3422155"/>
                  <a:gd name="connsiteX2" fmla="*/ 208067 w 2233983"/>
                  <a:gd name="connsiteY2" fmla="*/ 0 h 3422155"/>
                  <a:gd name="connsiteX3" fmla="*/ 706333 w 2233983"/>
                  <a:gd name="connsiteY3" fmla="*/ 1188172 h 3422155"/>
                  <a:gd name="connsiteX4" fmla="*/ 1160795 w 2233983"/>
                  <a:gd name="connsiteY4" fmla="*/ 180689 h 3422155"/>
                  <a:gd name="connsiteX5" fmla="*/ 1522175 w 2233983"/>
                  <a:gd name="connsiteY5" fmla="*/ 1253877 h 3422155"/>
                  <a:gd name="connsiteX6" fmla="*/ 1576929 w 2233983"/>
                  <a:gd name="connsiteY6" fmla="*/ 1221025 h 3422155"/>
                  <a:gd name="connsiteX7" fmla="*/ 1943784 w 2233983"/>
                  <a:gd name="connsiteY7" fmla="*/ 766562 h 3422155"/>
                  <a:gd name="connsiteX8" fmla="*/ 2233983 w 2233983"/>
                  <a:gd name="connsiteY8" fmla="*/ 3422155 h 3422155"/>
                  <a:gd name="connsiteX0" fmla="*/ 2233983 w 2245002"/>
                  <a:gd name="connsiteY0" fmla="*/ 3422155 h 3422155"/>
                  <a:gd name="connsiteX1" fmla="*/ 0 w 2245002"/>
                  <a:gd name="connsiteY1" fmla="*/ 2069719 h 3422155"/>
                  <a:gd name="connsiteX2" fmla="*/ 208067 w 2245002"/>
                  <a:gd name="connsiteY2" fmla="*/ 0 h 3422155"/>
                  <a:gd name="connsiteX3" fmla="*/ 706333 w 2245002"/>
                  <a:gd name="connsiteY3" fmla="*/ 1188172 h 3422155"/>
                  <a:gd name="connsiteX4" fmla="*/ 1160795 w 2245002"/>
                  <a:gd name="connsiteY4" fmla="*/ 180689 h 3422155"/>
                  <a:gd name="connsiteX5" fmla="*/ 1522175 w 2245002"/>
                  <a:gd name="connsiteY5" fmla="*/ 1253877 h 3422155"/>
                  <a:gd name="connsiteX6" fmla="*/ 1576929 w 2245002"/>
                  <a:gd name="connsiteY6" fmla="*/ 1221025 h 3422155"/>
                  <a:gd name="connsiteX7" fmla="*/ 1943784 w 2245002"/>
                  <a:gd name="connsiteY7" fmla="*/ 766562 h 3422155"/>
                  <a:gd name="connsiteX8" fmla="*/ 2233983 w 2245002"/>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576929 w 2248574"/>
                  <a:gd name="connsiteY6" fmla="*/ 1221025 h 3422155"/>
                  <a:gd name="connsiteX7" fmla="*/ 1943784 w 2248574"/>
                  <a:gd name="connsiteY7" fmla="*/ 766562 h 3422155"/>
                  <a:gd name="connsiteX8" fmla="*/ 2233983 w 2248574"/>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70517 w 2385108"/>
                  <a:gd name="connsiteY0" fmla="*/ 3422981 h 3422981"/>
                  <a:gd name="connsiteX1" fmla="*/ 136534 w 2385108"/>
                  <a:gd name="connsiteY1" fmla="*/ 2070545 h 3422981"/>
                  <a:gd name="connsiteX2" fmla="*/ 344601 w 2385108"/>
                  <a:gd name="connsiteY2" fmla="*/ 826 h 3422981"/>
                  <a:gd name="connsiteX3" fmla="*/ 842867 w 2385108"/>
                  <a:gd name="connsiteY3" fmla="*/ 1188998 h 3422981"/>
                  <a:gd name="connsiteX4" fmla="*/ 1297329 w 2385108"/>
                  <a:gd name="connsiteY4" fmla="*/ 181515 h 3422981"/>
                  <a:gd name="connsiteX5" fmla="*/ 1658709 w 2385108"/>
                  <a:gd name="connsiteY5" fmla="*/ 1254703 h 3422981"/>
                  <a:gd name="connsiteX6" fmla="*/ 2080318 w 2385108"/>
                  <a:gd name="connsiteY6" fmla="*/ 767388 h 3422981"/>
                  <a:gd name="connsiteX7" fmla="*/ 2370517 w 2385108"/>
                  <a:gd name="connsiteY7" fmla="*/ 3422981 h 3422981"/>
                  <a:gd name="connsiteX0" fmla="*/ 2233983 w 2248574"/>
                  <a:gd name="connsiteY0" fmla="*/ 3423025 h 3423025"/>
                  <a:gd name="connsiteX1" fmla="*/ 0 w 2248574"/>
                  <a:gd name="connsiteY1" fmla="*/ 2070589 h 3423025"/>
                  <a:gd name="connsiteX2" fmla="*/ 208067 w 2248574"/>
                  <a:gd name="connsiteY2" fmla="*/ 870 h 3423025"/>
                  <a:gd name="connsiteX3" fmla="*/ 706333 w 2248574"/>
                  <a:gd name="connsiteY3" fmla="*/ 1189042 h 3423025"/>
                  <a:gd name="connsiteX4" fmla="*/ 1160795 w 2248574"/>
                  <a:gd name="connsiteY4" fmla="*/ 181559 h 3423025"/>
                  <a:gd name="connsiteX5" fmla="*/ 1522175 w 2248574"/>
                  <a:gd name="connsiteY5" fmla="*/ 1254747 h 3423025"/>
                  <a:gd name="connsiteX6" fmla="*/ 1943784 w 2248574"/>
                  <a:gd name="connsiteY6" fmla="*/ 767432 h 3423025"/>
                  <a:gd name="connsiteX7" fmla="*/ 2233983 w 2248574"/>
                  <a:gd name="connsiteY7" fmla="*/ 3423025 h 342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8574" h="3423025">
                    <a:moveTo>
                      <a:pt x="2233983" y="3423025"/>
                    </a:moveTo>
                    <a:lnTo>
                      <a:pt x="0" y="2070589"/>
                    </a:lnTo>
                    <a:cubicBezTo>
                      <a:pt x="9039" y="1417890"/>
                      <a:pt x="36174" y="-40719"/>
                      <a:pt x="208067" y="870"/>
                    </a:cubicBezTo>
                    <a:cubicBezTo>
                      <a:pt x="379960" y="42459"/>
                      <a:pt x="547545" y="1158927"/>
                      <a:pt x="706333" y="1189042"/>
                    </a:cubicBezTo>
                    <a:cubicBezTo>
                      <a:pt x="865121" y="1219157"/>
                      <a:pt x="1024821" y="170608"/>
                      <a:pt x="1160795" y="181559"/>
                    </a:cubicBezTo>
                    <a:cubicBezTo>
                      <a:pt x="1296769" y="192510"/>
                      <a:pt x="1391677" y="1157102"/>
                      <a:pt x="1522175" y="1254747"/>
                    </a:cubicBezTo>
                    <a:cubicBezTo>
                      <a:pt x="1652673" y="1352392"/>
                      <a:pt x="1740643" y="748410"/>
                      <a:pt x="1943784" y="767432"/>
                    </a:cubicBezTo>
                    <a:cubicBezTo>
                      <a:pt x="2122649" y="760132"/>
                      <a:pt x="2301514" y="2291432"/>
                      <a:pt x="2233983" y="3423025"/>
                    </a:cubicBezTo>
                    <a:close/>
                  </a:path>
                </a:pathLst>
              </a:custGeom>
              <a:gradFill>
                <a:gsLst>
                  <a:gs pos="100000">
                    <a:srgbClr val="3DBCE7"/>
                  </a:gs>
                  <a:gs pos="0">
                    <a:srgbClr val="239AD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57" name="Freeform: Shape 356">
                <a:extLst>
                  <a:ext uri="{FF2B5EF4-FFF2-40B4-BE49-F238E27FC236}">
                    <a16:creationId xmlns:a16="http://schemas.microsoft.com/office/drawing/2014/main" id="{E6C498D7-0261-42E1-A82C-3E439FB65C65}"/>
                  </a:ext>
                </a:extLst>
              </p:cNvPr>
              <p:cNvSpPr/>
              <p:nvPr/>
            </p:nvSpPr>
            <p:spPr bwMode="auto">
              <a:xfrm>
                <a:off x="4642017" y="611584"/>
                <a:ext cx="563604" cy="857979"/>
              </a:xfrm>
              <a:custGeom>
                <a:avLst/>
                <a:gdLst>
                  <a:gd name="connsiteX0" fmla="*/ 2233983 w 2233983"/>
                  <a:gd name="connsiteY0" fmla="*/ 3422155 h 3422155"/>
                  <a:gd name="connsiteX1" fmla="*/ 0 w 2233983"/>
                  <a:gd name="connsiteY1" fmla="*/ 2069719 h 3422155"/>
                  <a:gd name="connsiteX2" fmla="*/ 208067 w 2233983"/>
                  <a:gd name="connsiteY2" fmla="*/ 0 h 3422155"/>
                  <a:gd name="connsiteX3" fmla="*/ 706333 w 2233983"/>
                  <a:gd name="connsiteY3" fmla="*/ 1188172 h 3422155"/>
                  <a:gd name="connsiteX4" fmla="*/ 1160795 w 2233983"/>
                  <a:gd name="connsiteY4" fmla="*/ 180689 h 3422155"/>
                  <a:gd name="connsiteX5" fmla="*/ 1522175 w 2233983"/>
                  <a:gd name="connsiteY5" fmla="*/ 1253877 h 3422155"/>
                  <a:gd name="connsiteX6" fmla="*/ 1576929 w 2233983"/>
                  <a:gd name="connsiteY6" fmla="*/ 1221025 h 3422155"/>
                  <a:gd name="connsiteX7" fmla="*/ 1943784 w 2233983"/>
                  <a:gd name="connsiteY7" fmla="*/ 766562 h 3422155"/>
                  <a:gd name="connsiteX8" fmla="*/ 2233983 w 2233983"/>
                  <a:gd name="connsiteY8" fmla="*/ 3422155 h 3422155"/>
                  <a:gd name="connsiteX0" fmla="*/ 2233983 w 2245002"/>
                  <a:gd name="connsiteY0" fmla="*/ 3422155 h 3422155"/>
                  <a:gd name="connsiteX1" fmla="*/ 0 w 2245002"/>
                  <a:gd name="connsiteY1" fmla="*/ 2069719 h 3422155"/>
                  <a:gd name="connsiteX2" fmla="*/ 208067 w 2245002"/>
                  <a:gd name="connsiteY2" fmla="*/ 0 h 3422155"/>
                  <a:gd name="connsiteX3" fmla="*/ 706333 w 2245002"/>
                  <a:gd name="connsiteY3" fmla="*/ 1188172 h 3422155"/>
                  <a:gd name="connsiteX4" fmla="*/ 1160795 w 2245002"/>
                  <a:gd name="connsiteY4" fmla="*/ 180689 h 3422155"/>
                  <a:gd name="connsiteX5" fmla="*/ 1522175 w 2245002"/>
                  <a:gd name="connsiteY5" fmla="*/ 1253877 h 3422155"/>
                  <a:gd name="connsiteX6" fmla="*/ 1576929 w 2245002"/>
                  <a:gd name="connsiteY6" fmla="*/ 1221025 h 3422155"/>
                  <a:gd name="connsiteX7" fmla="*/ 1943784 w 2245002"/>
                  <a:gd name="connsiteY7" fmla="*/ 766562 h 3422155"/>
                  <a:gd name="connsiteX8" fmla="*/ 2233983 w 2245002"/>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576929 w 2248574"/>
                  <a:gd name="connsiteY6" fmla="*/ 1221025 h 3422155"/>
                  <a:gd name="connsiteX7" fmla="*/ 1943784 w 2248574"/>
                  <a:gd name="connsiteY7" fmla="*/ 766562 h 3422155"/>
                  <a:gd name="connsiteX8" fmla="*/ 2233983 w 2248574"/>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70517 w 2385108"/>
                  <a:gd name="connsiteY0" fmla="*/ 3422981 h 3422981"/>
                  <a:gd name="connsiteX1" fmla="*/ 136534 w 2385108"/>
                  <a:gd name="connsiteY1" fmla="*/ 2070545 h 3422981"/>
                  <a:gd name="connsiteX2" fmla="*/ 344601 w 2385108"/>
                  <a:gd name="connsiteY2" fmla="*/ 826 h 3422981"/>
                  <a:gd name="connsiteX3" fmla="*/ 842867 w 2385108"/>
                  <a:gd name="connsiteY3" fmla="*/ 1188998 h 3422981"/>
                  <a:gd name="connsiteX4" fmla="*/ 1297329 w 2385108"/>
                  <a:gd name="connsiteY4" fmla="*/ 181515 h 3422981"/>
                  <a:gd name="connsiteX5" fmla="*/ 1658709 w 2385108"/>
                  <a:gd name="connsiteY5" fmla="*/ 1254703 h 3422981"/>
                  <a:gd name="connsiteX6" fmla="*/ 2080318 w 2385108"/>
                  <a:gd name="connsiteY6" fmla="*/ 767388 h 3422981"/>
                  <a:gd name="connsiteX7" fmla="*/ 2370517 w 2385108"/>
                  <a:gd name="connsiteY7" fmla="*/ 3422981 h 3422981"/>
                  <a:gd name="connsiteX0" fmla="*/ 2233983 w 2248574"/>
                  <a:gd name="connsiteY0" fmla="*/ 3423025 h 3423025"/>
                  <a:gd name="connsiteX1" fmla="*/ 0 w 2248574"/>
                  <a:gd name="connsiteY1" fmla="*/ 2070589 h 3423025"/>
                  <a:gd name="connsiteX2" fmla="*/ 208067 w 2248574"/>
                  <a:gd name="connsiteY2" fmla="*/ 870 h 3423025"/>
                  <a:gd name="connsiteX3" fmla="*/ 706333 w 2248574"/>
                  <a:gd name="connsiteY3" fmla="*/ 1189042 h 3423025"/>
                  <a:gd name="connsiteX4" fmla="*/ 1160795 w 2248574"/>
                  <a:gd name="connsiteY4" fmla="*/ 181559 h 3423025"/>
                  <a:gd name="connsiteX5" fmla="*/ 1522175 w 2248574"/>
                  <a:gd name="connsiteY5" fmla="*/ 1254747 h 3423025"/>
                  <a:gd name="connsiteX6" fmla="*/ 1943784 w 2248574"/>
                  <a:gd name="connsiteY6" fmla="*/ 767432 h 3423025"/>
                  <a:gd name="connsiteX7" fmla="*/ 2233983 w 2248574"/>
                  <a:gd name="connsiteY7" fmla="*/ 3423025 h 342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8574" h="3423025">
                    <a:moveTo>
                      <a:pt x="2233983" y="3423025"/>
                    </a:moveTo>
                    <a:lnTo>
                      <a:pt x="0" y="2070589"/>
                    </a:lnTo>
                    <a:cubicBezTo>
                      <a:pt x="9039" y="1417890"/>
                      <a:pt x="36174" y="-40719"/>
                      <a:pt x="208067" y="870"/>
                    </a:cubicBezTo>
                    <a:cubicBezTo>
                      <a:pt x="379960" y="42459"/>
                      <a:pt x="547545" y="1158927"/>
                      <a:pt x="706333" y="1189042"/>
                    </a:cubicBezTo>
                    <a:cubicBezTo>
                      <a:pt x="865121" y="1219157"/>
                      <a:pt x="1024821" y="170608"/>
                      <a:pt x="1160795" y="181559"/>
                    </a:cubicBezTo>
                    <a:cubicBezTo>
                      <a:pt x="1296769" y="192510"/>
                      <a:pt x="1391677" y="1157102"/>
                      <a:pt x="1522175" y="1254747"/>
                    </a:cubicBezTo>
                    <a:cubicBezTo>
                      <a:pt x="1652673" y="1352392"/>
                      <a:pt x="1740643" y="748410"/>
                      <a:pt x="1943784" y="767432"/>
                    </a:cubicBezTo>
                    <a:cubicBezTo>
                      <a:pt x="2122649" y="760132"/>
                      <a:pt x="2301514" y="2291432"/>
                      <a:pt x="2233983" y="3423025"/>
                    </a:cubicBezTo>
                    <a:close/>
                  </a:path>
                </a:pathLst>
              </a:custGeom>
              <a:gradFill>
                <a:gsLst>
                  <a:gs pos="100000">
                    <a:srgbClr val="3DBCE7">
                      <a:alpha val="60000"/>
                    </a:srgbClr>
                  </a:gs>
                  <a:gs pos="0">
                    <a:srgbClr val="239AD5">
                      <a:alpha val="6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58" name="Freeform: Shape 357">
                <a:extLst>
                  <a:ext uri="{FF2B5EF4-FFF2-40B4-BE49-F238E27FC236}">
                    <a16:creationId xmlns:a16="http://schemas.microsoft.com/office/drawing/2014/main" id="{7BEE01BE-5C24-4E4E-8FC8-D57F762EF224}"/>
                  </a:ext>
                </a:extLst>
              </p:cNvPr>
              <p:cNvSpPr/>
              <p:nvPr/>
            </p:nvSpPr>
            <p:spPr bwMode="auto">
              <a:xfrm>
                <a:off x="4707188" y="558769"/>
                <a:ext cx="563604" cy="857980"/>
              </a:xfrm>
              <a:custGeom>
                <a:avLst/>
                <a:gdLst>
                  <a:gd name="connsiteX0" fmla="*/ 2233983 w 2233983"/>
                  <a:gd name="connsiteY0" fmla="*/ 3422155 h 3422155"/>
                  <a:gd name="connsiteX1" fmla="*/ 0 w 2233983"/>
                  <a:gd name="connsiteY1" fmla="*/ 2069719 h 3422155"/>
                  <a:gd name="connsiteX2" fmla="*/ 208067 w 2233983"/>
                  <a:gd name="connsiteY2" fmla="*/ 0 h 3422155"/>
                  <a:gd name="connsiteX3" fmla="*/ 706333 w 2233983"/>
                  <a:gd name="connsiteY3" fmla="*/ 1188172 h 3422155"/>
                  <a:gd name="connsiteX4" fmla="*/ 1160795 w 2233983"/>
                  <a:gd name="connsiteY4" fmla="*/ 180689 h 3422155"/>
                  <a:gd name="connsiteX5" fmla="*/ 1522175 w 2233983"/>
                  <a:gd name="connsiteY5" fmla="*/ 1253877 h 3422155"/>
                  <a:gd name="connsiteX6" fmla="*/ 1576929 w 2233983"/>
                  <a:gd name="connsiteY6" fmla="*/ 1221025 h 3422155"/>
                  <a:gd name="connsiteX7" fmla="*/ 1943784 w 2233983"/>
                  <a:gd name="connsiteY7" fmla="*/ 766562 h 3422155"/>
                  <a:gd name="connsiteX8" fmla="*/ 2233983 w 2233983"/>
                  <a:gd name="connsiteY8" fmla="*/ 3422155 h 3422155"/>
                  <a:gd name="connsiteX0" fmla="*/ 2233983 w 2245002"/>
                  <a:gd name="connsiteY0" fmla="*/ 3422155 h 3422155"/>
                  <a:gd name="connsiteX1" fmla="*/ 0 w 2245002"/>
                  <a:gd name="connsiteY1" fmla="*/ 2069719 h 3422155"/>
                  <a:gd name="connsiteX2" fmla="*/ 208067 w 2245002"/>
                  <a:gd name="connsiteY2" fmla="*/ 0 h 3422155"/>
                  <a:gd name="connsiteX3" fmla="*/ 706333 w 2245002"/>
                  <a:gd name="connsiteY3" fmla="*/ 1188172 h 3422155"/>
                  <a:gd name="connsiteX4" fmla="*/ 1160795 w 2245002"/>
                  <a:gd name="connsiteY4" fmla="*/ 180689 h 3422155"/>
                  <a:gd name="connsiteX5" fmla="*/ 1522175 w 2245002"/>
                  <a:gd name="connsiteY5" fmla="*/ 1253877 h 3422155"/>
                  <a:gd name="connsiteX6" fmla="*/ 1576929 w 2245002"/>
                  <a:gd name="connsiteY6" fmla="*/ 1221025 h 3422155"/>
                  <a:gd name="connsiteX7" fmla="*/ 1943784 w 2245002"/>
                  <a:gd name="connsiteY7" fmla="*/ 766562 h 3422155"/>
                  <a:gd name="connsiteX8" fmla="*/ 2233983 w 2245002"/>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576929 w 2248574"/>
                  <a:gd name="connsiteY6" fmla="*/ 1221025 h 3422155"/>
                  <a:gd name="connsiteX7" fmla="*/ 1943784 w 2248574"/>
                  <a:gd name="connsiteY7" fmla="*/ 766562 h 3422155"/>
                  <a:gd name="connsiteX8" fmla="*/ 2233983 w 2248574"/>
                  <a:gd name="connsiteY8"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233983 w 2248574"/>
                  <a:gd name="connsiteY0" fmla="*/ 3422155 h 3422155"/>
                  <a:gd name="connsiteX1" fmla="*/ 0 w 2248574"/>
                  <a:gd name="connsiteY1" fmla="*/ 2069719 h 3422155"/>
                  <a:gd name="connsiteX2" fmla="*/ 208067 w 2248574"/>
                  <a:gd name="connsiteY2" fmla="*/ 0 h 3422155"/>
                  <a:gd name="connsiteX3" fmla="*/ 706333 w 2248574"/>
                  <a:gd name="connsiteY3" fmla="*/ 1188172 h 3422155"/>
                  <a:gd name="connsiteX4" fmla="*/ 1160795 w 2248574"/>
                  <a:gd name="connsiteY4" fmla="*/ 180689 h 3422155"/>
                  <a:gd name="connsiteX5" fmla="*/ 1522175 w 2248574"/>
                  <a:gd name="connsiteY5" fmla="*/ 1253877 h 3422155"/>
                  <a:gd name="connsiteX6" fmla="*/ 1943784 w 2248574"/>
                  <a:gd name="connsiteY6" fmla="*/ 766562 h 3422155"/>
                  <a:gd name="connsiteX7" fmla="*/ 2233983 w 2248574"/>
                  <a:gd name="connsiteY7" fmla="*/ 3422155 h 3422155"/>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61222 w 2375813"/>
                  <a:gd name="connsiteY0" fmla="*/ 3433687 h 3433687"/>
                  <a:gd name="connsiteX1" fmla="*/ 127239 w 2375813"/>
                  <a:gd name="connsiteY1" fmla="*/ 2081251 h 3433687"/>
                  <a:gd name="connsiteX2" fmla="*/ 335306 w 2375813"/>
                  <a:gd name="connsiteY2" fmla="*/ 11532 h 3433687"/>
                  <a:gd name="connsiteX3" fmla="*/ 833572 w 2375813"/>
                  <a:gd name="connsiteY3" fmla="*/ 1199704 h 3433687"/>
                  <a:gd name="connsiteX4" fmla="*/ 1288034 w 2375813"/>
                  <a:gd name="connsiteY4" fmla="*/ 192221 h 3433687"/>
                  <a:gd name="connsiteX5" fmla="*/ 1649414 w 2375813"/>
                  <a:gd name="connsiteY5" fmla="*/ 1265409 h 3433687"/>
                  <a:gd name="connsiteX6" fmla="*/ 2071023 w 2375813"/>
                  <a:gd name="connsiteY6" fmla="*/ 778094 h 3433687"/>
                  <a:gd name="connsiteX7" fmla="*/ 2361222 w 2375813"/>
                  <a:gd name="connsiteY7" fmla="*/ 3433687 h 3433687"/>
                  <a:gd name="connsiteX0" fmla="*/ 2370517 w 2385108"/>
                  <a:gd name="connsiteY0" fmla="*/ 3422981 h 3422981"/>
                  <a:gd name="connsiteX1" fmla="*/ 136534 w 2385108"/>
                  <a:gd name="connsiteY1" fmla="*/ 2070545 h 3422981"/>
                  <a:gd name="connsiteX2" fmla="*/ 344601 w 2385108"/>
                  <a:gd name="connsiteY2" fmla="*/ 826 h 3422981"/>
                  <a:gd name="connsiteX3" fmla="*/ 842867 w 2385108"/>
                  <a:gd name="connsiteY3" fmla="*/ 1188998 h 3422981"/>
                  <a:gd name="connsiteX4" fmla="*/ 1297329 w 2385108"/>
                  <a:gd name="connsiteY4" fmla="*/ 181515 h 3422981"/>
                  <a:gd name="connsiteX5" fmla="*/ 1658709 w 2385108"/>
                  <a:gd name="connsiteY5" fmla="*/ 1254703 h 3422981"/>
                  <a:gd name="connsiteX6" fmla="*/ 2080318 w 2385108"/>
                  <a:gd name="connsiteY6" fmla="*/ 767388 h 3422981"/>
                  <a:gd name="connsiteX7" fmla="*/ 2370517 w 2385108"/>
                  <a:gd name="connsiteY7" fmla="*/ 3422981 h 3422981"/>
                  <a:gd name="connsiteX0" fmla="*/ 2233983 w 2248574"/>
                  <a:gd name="connsiteY0" fmla="*/ 3423025 h 3423025"/>
                  <a:gd name="connsiteX1" fmla="*/ 0 w 2248574"/>
                  <a:gd name="connsiteY1" fmla="*/ 2070589 h 3423025"/>
                  <a:gd name="connsiteX2" fmla="*/ 208067 w 2248574"/>
                  <a:gd name="connsiteY2" fmla="*/ 870 h 3423025"/>
                  <a:gd name="connsiteX3" fmla="*/ 706333 w 2248574"/>
                  <a:gd name="connsiteY3" fmla="*/ 1189042 h 3423025"/>
                  <a:gd name="connsiteX4" fmla="*/ 1160795 w 2248574"/>
                  <a:gd name="connsiteY4" fmla="*/ 181559 h 3423025"/>
                  <a:gd name="connsiteX5" fmla="*/ 1522175 w 2248574"/>
                  <a:gd name="connsiteY5" fmla="*/ 1254747 h 3423025"/>
                  <a:gd name="connsiteX6" fmla="*/ 1943784 w 2248574"/>
                  <a:gd name="connsiteY6" fmla="*/ 767432 h 3423025"/>
                  <a:gd name="connsiteX7" fmla="*/ 2233983 w 2248574"/>
                  <a:gd name="connsiteY7" fmla="*/ 3423025 h 342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8574" h="3423025">
                    <a:moveTo>
                      <a:pt x="2233983" y="3423025"/>
                    </a:moveTo>
                    <a:lnTo>
                      <a:pt x="0" y="2070589"/>
                    </a:lnTo>
                    <a:cubicBezTo>
                      <a:pt x="9039" y="1417890"/>
                      <a:pt x="36174" y="-40719"/>
                      <a:pt x="208067" y="870"/>
                    </a:cubicBezTo>
                    <a:cubicBezTo>
                      <a:pt x="379960" y="42459"/>
                      <a:pt x="547545" y="1158927"/>
                      <a:pt x="706333" y="1189042"/>
                    </a:cubicBezTo>
                    <a:cubicBezTo>
                      <a:pt x="865121" y="1219157"/>
                      <a:pt x="1024821" y="170608"/>
                      <a:pt x="1160795" y="181559"/>
                    </a:cubicBezTo>
                    <a:cubicBezTo>
                      <a:pt x="1296769" y="192510"/>
                      <a:pt x="1391677" y="1157102"/>
                      <a:pt x="1522175" y="1254747"/>
                    </a:cubicBezTo>
                    <a:cubicBezTo>
                      <a:pt x="1652673" y="1352392"/>
                      <a:pt x="1740643" y="748410"/>
                      <a:pt x="1943784" y="767432"/>
                    </a:cubicBezTo>
                    <a:cubicBezTo>
                      <a:pt x="2122649" y="760132"/>
                      <a:pt x="2301514" y="2291432"/>
                      <a:pt x="2233983" y="3423025"/>
                    </a:cubicBezTo>
                    <a:close/>
                  </a:path>
                </a:pathLst>
              </a:custGeom>
              <a:gradFill>
                <a:gsLst>
                  <a:gs pos="100000">
                    <a:srgbClr val="3DBCE7">
                      <a:alpha val="30000"/>
                    </a:srgbClr>
                  </a:gs>
                  <a:gs pos="0">
                    <a:srgbClr val="239AD5">
                      <a:alpha val="3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DD9FCF98-930A-4F5C-8A11-DDFE997018EE}"/>
                </a:ext>
              </a:extLst>
            </p:cNvPr>
            <p:cNvGrpSpPr/>
            <p:nvPr/>
          </p:nvGrpSpPr>
          <p:grpSpPr>
            <a:xfrm>
              <a:off x="4440471" y="1073440"/>
              <a:ext cx="406085" cy="406085"/>
              <a:chOff x="-1296839" y="1981935"/>
              <a:chExt cx="1266586" cy="1266586"/>
            </a:xfrm>
            <a:scene3d>
              <a:camera prst="perspectiveRelaxed" fov="0">
                <a:rot lat="18000000" lon="0" rev="0"/>
              </a:camera>
              <a:lightRig rig="soft" dir="t"/>
            </a:scene3d>
          </p:grpSpPr>
          <p:sp>
            <p:nvSpPr>
              <p:cNvPr id="360" name="Partial Circle 359">
                <a:extLst>
                  <a:ext uri="{FF2B5EF4-FFF2-40B4-BE49-F238E27FC236}">
                    <a16:creationId xmlns:a16="http://schemas.microsoft.com/office/drawing/2014/main" id="{F6F4BB84-2EB4-4B80-846F-F6368F1F241C}"/>
                  </a:ext>
                </a:extLst>
              </p:cNvPr>
              <p:cNvSpPr/>
              <p:nvPr/>
            </p:nvSpPr>
            <p:spPr bwMode="auto">
              <a:xfrm>
                <a:off x="-1296839" y="1981935"/>
                <a:ext cx="1266586" cy="1266586"/>
              </a:xfrm>
              <a:prstGeom prst="pie">
                <a:avLst>
                  <a:gd name="adj1" fmla="val 8102365"/>
                  <a:gd name="adj2" fmla="val 4184130"/>
                </a:avLst>
              </a:prstGeom>
              <a:solidFill>
                <a:srgbClr val="50E6FF"/>
              </a:solidFill>
              <a:ln>
                <a:noFill/>
                <a:headEnd type="none" w="med" len="med"/>
                <a:tailEnd type="none" w="med" len="med"/>
              </a:ln>
              <a:effectLst/>
              <a:sp3d>
                <a:bevelT w="0" h="3810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61" name="Partial Circle 360">
                <a:extLst>
                  <a:ext uri="{FF2B5EF4-FFF2-40B4-BE49-F238E27FC236}">
                    <a16:creationId xmlns:a16="http://schemas.microsoft.com/office/drawing/2014/main" id="{867AC22A-9BCF-471E-B011-1F07C3A4DFE0}"/>
                  </a:ext>
                </a:extLst>
              </p:cNvPr>
              <p:cNvSpPr/>
              <p:nvPr/>
            </p:nvSpPr>
            <p:spPr bwMode="auto">
              <a:xfrm>
                <a:off x="-1296839" y="1981935"/>
                <a:ext cx="1266586" cy="1266586"/>
              </a:xfrm>
              <a:prstGeom prst="pie">
                <a:avLst>
                  <a:gd name="adj1" fmla="val 6239035"/>
                  <a:gd name="adj2" fmla="val 17791128"/>
                </a:avLst>
              </a:prstGeom>
              <a:solidFill>
                <a:schemeClr val="accent1"/>
              </a:solidFill>
              <a:ln>
                <a:noFill/>
                <a:headEnd type="none" w="med" len="med"/>
                <a:tailEnd type="none" w="med" len="med"/>
              </a:ln>
              <a:effectLst/>
              <a:sp3d>
                <a:bevelT w="0" h="3810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sp>
            <p:nvSpPr>
              <p:cNvPr id="362" name="Partial Circle 361">
                <a:extLst>
                  <a:ext uri="{FF2B5EF4-FFF2-40B4-BE49-F238E27FC236}">
                    <a16:creationId xmlns:a16="http://schemas.microsoft.com/office/drawing/2014/main" id="{D3B5FA38-EDBF-4A54-BA3A-CCC5AFACBB98}"/>
                  </a:ext>
                </a:extLst>
              </p:cNvPr>
              <p:cNvSpPr/>
              <p:nvPr/>
            </p:nvSpPr>
            <p:spPr bwMode="auto">
              <a:xfrm>
                <a:off x="-1296839" y="1981935"/>
                <a:ext cx="1266586" cy="1266586"/>
              </a:xfrm>
              <a:prstGeom prst="pie">
                <a:avLst>
                  <a:gd name="adj1" fmla="val 3323657"/>
                  <a:gd name="adj2" fmla="val 7075711"/>
                </a:avLst>
              </a:prstGeom>
              <a:solidFill>
                <a:srgbClr val="000000"/>
              </a:solidFill>
              <a:ln>
                <a:noFill/>
                <a:headEnd type="none" w="med" len="med"/>
                <a:tailEnd type="none" w="med" len="med"/>
              </a:ln>
              <a:effectLst/>
              <a:sp3d>
                <a:bevelT w="0" h="3810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7" name="Protect">
            <a:extLst>
              <a:ext uri="{FF2B5EF4-FFF2-40B4-BE49-F238E27FC236}">
                <a16:creationId xmlns:a16="http://schemas.microsoft.com/office/drawing/2014/main" id="{80B987EC-D60A-184C-81F7-30CB592D9D35}"/>
              </a:ext>
            </a:extLst>
          </p:cNvPr>
          <p:cNvSpPr txBox="1"/>
          <p:nvPr/>
        </p:nvSpPr>
        <p:spPr>
          <a:xfrm>
            <a:off x="8502383" y="4899710"/>
            <a:ext cx="2885342" cy="1005403"/>
          </a:xfrm>
          <a:prstGeom prst="rect">
            <a:avLst/>
          </a:prstGeom>
          <a:noFill/>
        </p:spPr>
        <p:txBody>
          <a:bodyPr wrap="none" rtlCol="0">
            <a:spAutoFit/>
          </a:bodyPr>
          <a:lstStyle/>
          <a:p>
            <a:pPr algn="ctr"/>
            <a:r>
              <a:rPr lang="en-US" sz="2400" b="1" spc="-49">
                <a:ln w="3175">
                  <a:noFill/>
                </a:ln>
                <a:solidFill>
                  <a:schemeClr val="accent1"/>
                </a:solidFill>
                <a:cs typeface="Segoe UI" pitchFamily="34" charset="0"/>
              </a:rPr>
              <a:t>Protect</a:t>
            </a:r>
            <a:endParaRPr lang="en-US" sz="2667" b="1" spc="-49">
              <a:ln w="3175">
                <a:noFill/>
              </a:ln>
              <a:solidFill>
                <a:schemeClr val="accent1"/>
              </a:solidFill>
              <a:cs typeface="Segoe UI" pitchFamily="34" charset="0"/>
            </a:endParaRPr>
          </a:p>
          <a:p>
            <a:pPr algn="ctr">
              <a:spcAft>
                <a:spcPts val="400"/>
              </a:spcAft>
            </a:pPr>
            <a:r>
              <a:rPr lang="en-US" sz="1600">
                <a:latin typeface="Segoe UI" panose="020B0502040204020203" pitchFamily="34" charset="0"/>
                <a:cs typeface="Segoe UI" panose="020B0502040204020203" pitchFamily="34" charset="0"/>
              </a:rPr>
              <a:t>Differential privacy</a:t>
            </a:r>
          </a:p>
          <a:p>
            <a:pPr algn="ctr">
              <a:spcAft>
                <a:spcPts val="400"/>
              </a:spcAft>
            </a:pPr>
            <a:r>
              <a:rPr lang="en-US" sz="1600">
                <a:latin typeface="Segoe UI" panose="020B0502040204020203" pitchFamily="34" charset="0"/>
                <a:cs typeface="Segoe UI" panose="020B0502040204020203" pitchFamily="34" charset="0"/>
              </a:rPr>
              <a:t>Confidential machine learning</a:t>
            </a:r>
          </a:p>
        </p:txBody>
      </p:sp>
      <p:grpSp>
        <p:nvGrpSpPr>
          <p:cNvPr id="567" name="Protect">
            <a:extLst>
              <a:ext uri="{FF2B5EF4-FFF2-40B4-BE49-F238E27FC236}">
                <a16:creationId xmlns:a16="http://schemas.microsoft.com/office/drawing/2014/main" id="{A6A8B07F-5FED-45CB-ADBA-E541CF17BAF0}"/>
              </a:ext>
            </a:extLst>
          </p:cNvPr>
          <p:cNvGrpSpPr/>
          <p:nvPr/>
        </p:nvGrpSpPr>
        <p:grpSpPr>
          <a:xfrm>
            <a:off x="9324534" y="3685869"/>
            <a:ext cx="1158228" cy="1200744"/>
            <a:chOff x="5633686" y="2953809"/>
            <a:chExt cx="1459385" cy="1512955"/>
          </a:xfrm>
        </p:grpSpPr>
        <p:grpSp>
          <p:nvGrpSpPr>
            <p:cNvPr id="349" name="platform">
              <a:extLst>
                <a:ext uri="{FF2B5EF4-FFF2-40B4-BE49-F238E27FC236}">
                  <a16:creationId xmlns:a16="http://schemas.microsoft.com/office/drawing/2014/main" id="{AC270040-C7C0-4799-897D-24A4E7F63494}"/>
                </a:ext>
              </a:extLst>
            </p:cNvPr>
            <p:cNvGrpSpPr/>
            <p:nvPr/>
          </p:nvGrpSpPr>
          <p:grpSpPr>
            <a:xfrm>
              <a:off x="5633686" y="3100783"/>
              <a:ext cx="1362793" cy="1365981"/>
              <a:chOff x="1548241" y="83982"/>
              <a:chExt cx="2718450" cy="2214581"/>
            </a:xfrm>
          </p:grpSpPr>
          <p:sp>
            <p:nvSpPr>
              <p:cNvPr id="350" name="Rectangle: Rounded Corners 349">
                <a:extLst>
                  <a:ext uri="{FF2B5EF4-FFF2-40B4-BE49-F238E27FC236}">
                    <a16:creationId xmlns:a16="http://schemas.microsoft.com/office/drawing/2014/main" id="{6DA1D495-D951-48C8-B843-C7090DFBA1C3}"/>
                  </a:ext>
                </a:extLst>
              </p:cNvPr>
              <p:cNvSpPr/>
              <p:nvPr/>
            </p:nvSpPr>
            <p:spPr bwMode="auto">
              <a:xfrm rot="3435714">
                <a:off x="2035486" y="16588"/>
                <a:ext cx="1772993" cy="2262725"/>
              </a:xfrm>
              <a:prstGeom prst="roundRect">
                <a:avLst>
                  <a:gd name="adj" fmla="val 9132"/>
                </a:avLst>
              </a:prstGeom>
              <a:noFill/>
              <a:ln w="9525" cap="flat" cmpd="sng" algn="ctr">
                <a:solidFill>
                  <a:schemeClr val="bg2"/>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sp>
            <p:nvSpPr>
              <p:cNvPr id="351" name="Rectangle: Rounded Corners 350">
                <a:extLst>
                  <a:ext uri="{FF2B5EF4-FFF2-40B4-BE49-F238E27FC236}">
                    <a16:creationId xmlns:a16="http://schemas.microsoft.com/office/drawing/2014/main" id="{BBF8E556-4D67-4114-8E86-68AE1FD658AC}"/>
                  </a:ext>
                </a:extLst>
              </p:cNvPr>
              <p:cNvSpPr/>
              <p:nvPr/>
            </p:nvSpPr>
            <p:spPr bwMode="auto">
              <a:xfrm rot="3435714">
                <a:off x="2122882" y="128939"/>
                <a:ext cx="1588401" cy="2070771"/>
              </a:xfrm>
              <a:prstGeom prst="roundRect">
                <a:avLst>
                  <a:gd name="adj" fmla="val 9132"/>
                </a:avLst>
              </a:prstGeom>
              <a:solidFill>
                <a:schemeClr val="bg2"/>
              </a:solidFill>
              <a:ln w="9525" cap="flat" cmpd="sng" algn="ctr">
                <a:no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sp>
            <p:nvSpPr>
              <p:cNvPr id="352" name="Rectangle: Rounded Corners 351">
                <a:extLst>
                  <a:ext uri="{FF2B5EF4-FFF2-40B4-BE49-F238E27FC236}">
                    <a16:creationId xmlns:a16="http://schemas.microsoft.com/office/drawing/2014/main" id="{8729475C-8A6F-45F7-A0DA-2F965012448C}"/>
                  </a:ext>
                </a:extLst>
              </p:cNvPr>
              <p:cNvSpPr/>
              <p:nvPr/>
            </p:nvSpPr>
            <p:spPr bwMode="auto">
              <a:xfrm rot="3435714">
                <a:off x="1915534" y="-11799"/>
                <a:ext cx="1974068" cy="2387603"/>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sp>
            <p:nvSpPr>
              <p:cNvPr id="353" name="Rectangle: Rounded Corners 352">
                <a:extLst>
                  <a:ext uri="{FF2B5EF4-FFF2-40B4-BE49-F238E27FC236}">
                    <a16:creationId xmlns:a16="http://schemas.microsoft.com/office/drawing/2014/main" id="{F54CC83B-4FAD-44F6-882E-D741BF23E4A5}"/>
                  </a:ext>
                </a:extLst>
              </p:cNvPr>
              <p:cNvSpPr/>
              <p:nvPr/>
            </p:nvSpPr>
            <p:spPr bwMode="auto">
              <a:xfrm rot="3435714">
                <a:off x="1800175" y="-167952"/>
                <a:ext cx="2214581" cy="2718450"/>
              </a:xfrm>
              <a:prstGeom prst="roundRect">
                <a:avLst>
                  <a:gd name="adj" fmla="val 9132"/>
                </a:avLst>
              </a:prstGeom>
              <a:noFill/>
              <a:ln w="9525" cap="flat" cmpd="sng" algn="ctr">
                <a:solidFill>
                  <a:srgbClr val="50E6FF"/>
                </a:solidFill>
                <a:prstDash val="solid"/>
                <a:headEnd type="none" w="med" len="med"/>
                <a:tailEnd type="none" w="med" len="med"/>
              </a:ln>
              <a:effectLst/>
              <a:scene3d>
                <a:camera prst="perspectiveRight">
                  <a:rot lat="19200000" lon="2400000" rev="0"/>
                </a:camera>
                <a:lightRig rig="balanced" dir="t"/>
              </a:scene3d>
              <a:sp3d prstMaterial="softEdge"/>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2133" err="1">
                  <a:solidFill>
                    <a:schemeClr val="accent2"/>
                  </a:solidFill>
                  <a:latin typeface="Segoe UI Semibold"/>
                </a:endParaRPr>
              </a:p>
            </p:txBody>
          </p:sp>
        </p:grpSp>
        <p:grpSp>
          <p:nvGrpSpPr>
            <p:cNvPr id="566" name="Protect">
              <a:extLst>
                <a:ext uri="{FF2B5EF4-FFF2-40B4-BE49-F238E27FC236}">
                  <a16:creationId xmlns:a16="http://schemas.microsoft.com/office/drawing/2014/main" id="{E63B8332-165A-4BBD-B56B-1D476DD7FD13}"/>
                </a:ext>
              </a:extLst>
            </p:cNvPr>
            <p:cNvGrpSpPr>
              <a:grpSpLocks noChangeAspect="1"/>
            </p:cNvGrpSpPr>
            <p:nvPr/>
          </p:nvGrpSpPr>
          <p:grpSpPr>
            <a:xfrm>
              <a:off x="5897966" y="2953809"/>
              <a:ext cx="1195105" cy="1164654"/>
              <a:chOff x="5897966" y="2953809"/>
              <a:chExt cx="1195105" cy="1164654"/>
            </a:xfrm>
          </p:grpSpPr>
          <p:grpSp>
            <p:nvGrpSpPr>
              <p:cNvPr id="532" name="Group 531">
                <a:extLst>
                  <a:ext uri="{FF2B5EF4-FFF2-40B4-BE49-F238E27FC236}">
                    <a16:creationId xmlns:a16="http://schemas.microsoft.com/office/drawing/2014/main" id="{E610C593-1218-4F32-A41C-DE672C3156DC}"/>
                  </a:ext>
                </a:extLst>
              </p:cNvPr>
              <p:cNvGrpSpPr/>
              <p:nvPr/>
            </p:nvGrpSpPr>
            <p:grpSpPr>
              <a:xfrm>
                <a:off x="6004008" y="3794125"/>
                <a:ext cx="324338" cy="324338"/>
                <a:chOff x="4966991" y="3699050"/>
                <a:chExt cx="278684" cy="278684"/>
              </a:xfrm>
              <a:scene3d>
                <a:camera prst="isometricOffAxis2Top"/>
                <a:lightRig rig="threePt" dir="t"/>
              </a:scene3d>
            </p:grpSpPr>
            <p:sp>
              <p:nvSpPr>
                <p:cNvPr id="528" name="Oval 527">
                  <a:extLst>
                    <a:ext uri="{FF2B5EF4-FFF2-40B4-BE49-F238E27FC236}">
                      <a16:creationId xmlns:a16="http://schemas.microsoft.com/office/drawing/2014/main" id="{D7F7B19C-8F31-4743-B0D7-706E4751DAFB}"/>
                    </a:ext>
                  </a:extLst>
                </p:cNvPr>
                <p:cNvSpPr/>
                <p:nvPr/>
              </p:nvSpPr>
              <p:spPr bwMode="auto">
                <a:xfrm>
                  <a:off x="5057741" y="3789800"/>
                  <a:ext cx="97184" cy="97184"/>
                </a:xfrm>
                <a:prstGeom prst="ellipse">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29" name="Oval 528">
                  <a:extLst>
                    <a:ext uri="{FF2B5EF4-FFF2-40B4-BE49-F238E27FC236}">
                      <a16:creationId xmlns:a16="http://schemas.microsoft.com/office/drawing/2014/main" id="{E278A3B9-AB59-42B9-BDDA-6C20ED720DAC}"/>
                    </a:ext>
                  </a:extLst>
                </p:cNvPr>
                <p:cNvSpPr/>
                <p:nvPr/>
              </p:nvSpPr>
              <p:spPr bwMode="auto">
                <a:xfrm>
                  <a:off x="5033607" y="3765666"/>
                  <a:ext cx="145453" cy="145453"/>
                </a:xfrm>
                <a:prstGeom prst="ellipse">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30" name="Oval 529">
                  <a:extLst>
                    <a:ext uri="{FF2B5EF4-FFF2-40B4-BE49-F238E27FC236}">
                      <a16:creationId xmlns:a16="http://schemas.microsoft.com/office/drawing/2014/main" id="{6F68021A-F6E3-41F3-A37A-872285CE1AF9}"/>
                    </a:ext>
                  </a:extLst>
                </p:cNvPr>
                <p:cNvSpPr/>
                <p:nvPr/>
              </p:nvSpPr>
              <p:spPr bwMode="auto">
                <a:xfrm>
                  <a:off x="5012405" y="3744464"/>
                  <a:ext cx="187857" cy="187857"/>
                </a:xfrm>
                <a:prstGeom prst="ellipse">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31" name="Oval 530">
                  <a:extLst>
                    <a:ext uri="{FF2B5EF4-FFF2-40B4-BE49-F238E27FC236}">
                      <a16:creationId xmlns:a16="http://schemas.microsoft.com/office/drawing/2014/main" id="{647F0CF6-9E79-4CE8-8E9C-919BA6DA1EF2}"/>
                    </a:ext>
                  </a:extLst>
                </p:cNvPr>
                <p:cNvSpPr/>
                <p:nvPr/>
              </p:nvSpPr>
              <p:spPr bwMode="auto">
                <a:xfrm>
                  <a:off x="4966991" y="3699050"/>
                  <a:ext cx="278684" cy="278684"/>
                </a:xfrm>
                <a:prstGeom prst="ellipse">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565" name="Group 564">
                <a:extLst>
                  <a:ext uri="{FF2B5EF4-FFF2-40B4-BE49-F238E27FC236}">
                    <a16:creationId xmlns:a16="http://schemas.microsoft.com/office/drawing/2014/main" id="{8F81E3F3-9CA4-4356-B283-F8F5771ED9D4}"/>
                  </a:ext>
                </a:extLst>
              </p:cNvPr>
              <p:cNvGrpSpPr/>
              <p:nvPr/>
            </p:nvGrpSpPr>
            <p:grpSpPr>
              <a:xfrm>
                <a:off x="6060096" y="3125698"/>
                <a:ext cx="355456" cy="697620"/>
                <a:chOff x="11458457" y="3619447"/>
                <a:chExt cx="355456" cy="697620"/>
              </a:xfrm>
            </p:grpSpPr>
            <p:sp>
              <p:nvSpPr>
                <p:cNvPr id="556" name="Freeform: Shape 555">
                  <a:extLst>
                    <a:ext uri="{FF2B5EF4-FFF2-40B4-BE49-F238E27FC236}">
                      <a16:creationId xmlns:a16="http://schemas.microsoft.com/office/drawing/2014/main" id="{DED3C622-F50E-4745-8274-3BEB6A044D6E}"/>
                    </a:ext>
                  </a:extLst>
                </p:cNvPr>
                <p:cNvSpPr/>
                <p:nvPr/>
              </p:nvSpPr>
              <p:spPr bwMode="auto">
                <a:xfrm>
                  <a:off x="11458457" y="3619447"/>
                  <a:ext cx="249513" cy="6206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543606"/>
                    <a:gd name="connsiteY0" fmla="*/ 1383916 h 1383916"/>
                    <a:gd name="connsiteX1" fmla="*/ 420466 w 543606"/>
                    <a:gd name="connsiteY1" fmla="*/ 1124907 h 1383916"/>
                    <a:gd name="connsiteX2" fmla="*/ 520952 w 543606"/>
                    <a:gd name="connsiteY2" fmla="*/ 0 h 1383916"/>
                    <a:gd name="connsiteX0" fmla="*/ 0 w 551564"/>
                    <a:gd name="connsiteY0" fmla="*/ 1371979 h 1371979"/>
                    <a:gd name="connsiteX1" fmla="*/ 428424 w 551564"/>
                    <a:gd name="connsiteY1" fmla="*/ 1124907 h 1371979"/>
                    <a:gd name="connsiteX2" fmla="*/ 528910 w 551564"/>
                    <a:gd name="connsiteY2" fmla="*/ 0 h 1371979"/>
                  </a:gdLst>
                  <a:ahLst/>
                  <a:cxnLst>
                    <a:cxn ang="0">
                      <a:pos x="connsiteX0" y="connsiteY0"/>
                    </a:cxn>
                    <a:cxn ang="0">
                      <a:pos x="connsiteX1" y="connsiteY1"/>
                    </a:cxn>
                    <a:cxn ang="0">
                      <a:pos x="connsiteX2" y="connsiteY2"/>
                    </a:cxn>
                  </a:cxnLst>
                  <a:rect l="l" t="t" r="r" b="b"/>
                  <a:pathLst>
                    <a:path w="551564" h="1371979">
                      <a:moveTo>
                        <a:pt x="0" y="1371979"/>
                      </a:moveTo>
                      <a:cubicBezTo>
                        <a:pt x="636206" y="997827"/>
                        <a:pt x="-207782" y="1499059"/>
                        <a:pt x="428424" y="1124907"/>
                      </a:cubicBezTo>
                      <a:cubicBezTo>
                        <a:pt x="602736" y="1029260"/>
                        <a:pt x="546303" y="1121379"/>
                        <a:pt x="528910"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19170">
                    <a:defRPr/>
                  </a:pPr>
                  <a:endParaRPr lang="en-US" sz="2400">
                    <a:solidFill>
                      <a:srgbClr val="FFFFFF"/>
                    </a:solidFill>
                    <a:latin typeface="Segoe UI"/>
                  </a:endParaRPr>
                </a:p>
              </p:txBody>
            </p:sp>
            <p:sp>
              <p:nvSpPr>
                <p:cNvPr id="558" name="Freeform: Shape 557">
                  <a:extLst>
                    <a:ext uri="{FF2B5EF4-FFF2-40B4-BE49-F238E27FC236}">
                      <a16:creationId xmlns:a16="http://schemas.microsoft.com/office/drawing/2014/main" id="{C1928DE6-0377-404B-B5C2-781197DB4CCE}"/>
                    </a:ext>
                  </a:extLst>
                </p:cNvPr>
                <p:cNvSpPr/>
                <p:nvPr/>
              </p:nvSpPr>
              <p:spPr bwMode="auto">
                <a:xfrm>
                  <a:off x="11493749" y="3638362"/>
                  <a:ext cx="244113" cy="6026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1721395"/>
                    <a:gd name="connsiteY0" fmla="*/ 2195636 h 2195636"/>
                    <a:gd name="connsiteX1" fmla="*/ 1598255 w 1721395"/>
                    <a:gd name="connsiteY1" fmla="*/ 1124907 h 2195636"/>
                    <a:gd name="connsiteX2" fmla="*/ 1698741 w 1721395"/>
                    <a:gd name="connsiteY2" fmla="*/ 0 h 2195636"/>
                    <a:gd name="connsiteX0" fmla="*/ 0 w 539627"/>
                    <a:gd name="connsiteY0" fmla="*/ 1332189 h 1332189"/>
                    <a:gd name="connsiteX1" fmla="*/ 416487 w 539627"/>
                    <a:gd name="connsiteY1" fmla="*/ 1124907 h 1332189"/>
                    <a:gd name="connsiteX2" fmla="*/ 516973 w 539627"/>
                    <a:gd name="connsiteY2" fmla="*/ 0 h 1332189"/>
                  </a:gdLst>
                  <a:ahLst/>
                  <a:cxnLst>
                    <a:cxn ang="0">
                      <a:pos x="connsiteX0" y="connsiteY0"/>
                    </a:cxn>
                    <a:cxn ang="0">
                      <a:pos x="connsiteX1" y="connsiteY1"/>
                    </a:cxn>
                    <a:cxn ang="0">
                      <a:pos x="connsiteX2" y="connsiteY2"/>
                    </a:cxn>
                  </a:cxnLst>
                  <a:rect l="l" t="t" r="r" b="b"/>
                  <a:pathLst>
                    <a:path w="539627" h="1332189">
                      <a:moveTo>
                        <a:pt x="0" y="1332189"/>
                      </a:moveTo>
                      <a:cubicBezTo>
                        <a:pt x="636206" y="958037"/>
                        <a:pt x="-219719" y="1499059"/>
                        <a:pt x="416487" y="1124907"/>
                      </a:cubicBezTo>
                      <a:cubicBezTo>
                        <a:pt x="590799" y="1029260"/>
                        <a:pt x="534366" y="1121379"/>
                        <a:pt x="516973"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19170">
                    <a:defRPr/>
                  </a:pPr>
                  <a:endParaRPr lang="en-US" sz="2400">
                    <a:solidFill>
                      <a:srgbClr val="FFFFFF"/>
                    </a:solidFill>
                    <a:latin typeface="Segoe UI"/>
                  </a:endParaRPr>
                </a:p>
              </p:txBody>
            </p:sp>
            <p:sp>
              <p:nvSpPr>
                <p:cNvPr id="560" name="Freeform: Shape 559">
                  <a:extLst>
                    <a:ext uri="{FF2B5EF4-FFF2-40B4-BE49-F238E27FC236}">
                      <a16:creationId xmlns:a16="http://schemas.microsoft.com/office/drawing/2014/main" id="{97E5E91F-0E04-486A-8799-8C416D1D2769}"/>
                    </a:ext>
                  </a:extLst>
                </p:cNvPr>
                <p:cNvSpPr/>
                <p:nvPr/>
              </p:nvSpPr>
              <p:spPr bwMode="auto">
                <a:xfrm>
                  <a:off x="11490891" y="3659842"/>
                  <a:ext cx="274713" cy="6080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607271"/>
                    <a:gd name="connsiteY0" fmla="*/ 1344126 h 1344126"/>
                    <a:gd name="connsiteX1" fmla="*/ 484131 w 607271"/>
                    <a:gd name="connsiteY1" fmla="*/ 1124907 h 1344126"/>
                    <a:gd name="connsiteX2" fmla="*/ 584617 w 607271"/>
                    <a:gd name="connsiteY2" fmla="*/ 0 h 1344126"/>
                  </a:gdLst>
                  <a:ahLst/>
                  <a:cxnLst>
                    <a:cxn ang="0">
                      <a:pos x="connsiteX0" y="connsiteY0"/>
                    </a:cxn>
                    <a:cxn ang="0">
                      <a:pos x="connsiteX1" y="connsiteY1"/>
                    </a:cxn>
                    <a:cxn ang="0">
                      <a:pos x="connsiteX2" y="connsiteY2"/>
                    </a:cxn>
                  </a:cxnLst>
                  <a:rect l="l" t="t" r="r" b="b"/>
                  <a:pathLst>
                    <a:path w="607271" h="1344126">
                      <a:moveTo>
                        <a:pt x="0" y="1344126"/>
                      </a:moveTo>
                      <a:cubicBezTo>
                        <a:pt x="636206" y="969974"/>
                        <a:pt x="-152075" y="1499059"/>
                        <a:pt x="484131" y="1124907"/>
                      </a:cubicBezTo>
                      <a:cubicBezTo>
                        <a:pt x="658443" y="1029260"/>
                        <a:pt x="602010" y="1121379"/>
                        <a:pt x="584617"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19170">
                    <a:defRPr/>
                  </a:pPr>
                  <a:endParaRPr lang="en-US" sz="2400">
                    <a:solidFill>
                      <a:srgbClr val="FFFFFF"/>
                    </a:solidFill>
                    <a:latin typeface="Segoe UI"/>
                  </a:endParaRPr>
                </a:p>
              </p:txBody>
            </p:sp>
            <p:sp>
              <p:nvSpPr>
                <p:cNvPr id="562" name="Freeform: Shape 561">
                  <a:extLst>
                    <a:ext uri="{FF2B5EF4-FFF2-40B4-BE49-F238E27FC236}">
                      <a16:creationId xmlns:a16="http://schemas.microsoft.com/office/drawing/2014/main" id="{3B9DE74B-5F2D-42C4-A277-A2EF54EB2A12}"/>
                    </a:ext>
                  </a:extLst>
                </p:cNvPr>
                <p:cNvSpPr/>
                <p:nvPr/>
              </p:nvSpPr>
              <p:spPr bwMode="auto">
                <a:xfrm>
                  <a:off x="11531422" y="3678917"/>
                  <a:ext cx="258513" cy="6206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571460"/>
                    <a:gd name="connsiteY0" fmla="*/ 1371979 h 1371979"/>
                    <a:gd name="connsiteX1" fmla="*/ 448320 w 571460"/>
                    <a:gd name="connsiteY1" fmla="*/ 1124907 h 1371979"/>
                    <a:gd name="connsiteX2" fmla="*/ 548806 w 571460"/>
                    <a:gd name="connsiteY2" fmla="*/ 0 h 1371979"/>
                  </a:gdLst>
                  <a:ahLst/>
                  <a:cxnLst>
                    <a:cxn ang="0">
                      <a:pos x="connsiteX0" y="connsiteY0"/>
                    </a:cxn>
                    <a:cxn ang="0">
                      <a:pos x="connsiteX1" y="connsiteY1"/>
                    </a:cxn>
                    <a:cxn ang="0">
                      <a:pos x="connsiteX2" y="connsiteY2"/>
                    </a:cxn>
                  </a:cxnLst>
                  <a:rect l="l" t="t" r="r" b="b"/>
                  <a:pathLst>
                    <a:path w="571460" h="1371979">
                      <a:moveTo>
                        <a:pt x="0" y="1371979"/>
                      </a:moveTo>
                      <a:cubicBezTo>
                        <a:pt x="636206" y="997827"/>
                        <a:pt x="-187886" y="1499059"/>
                        <a:pt x="448320" y="1124907"/>
                      </a:cubicBezTo>
                      <a:cubicBezTo>
                        <a:pt x="622632" y="1029260"/>
                        <a:pt x="566199" y="1121379"/>
                        <a:pt x="548806"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19170">
                    <a:defRPr/>
                  </a:pPr>
                  <a:endParaRPr lang="en-US" sz="2400">
                    <a:solidFill>
                      <a:srgbClr val="FFFFFF"/>
                    </a:solidFill>
                    <a:latin typeface="Segoe UI"/>
                  </a:endParaRPr>
                </a:p>
              </p:txBody>
            </p:sp>
            <p:sp>
              <p:nvSpPr>
                <p:cNvPr id="564" name="Freeform: Shape 563">
                  <a:extLst>
                    <a:ext uri="{FF2B5EF4-FFF2-40B4-BE49-F238E27FC236}">
                      <a16:creationId xmlns:a16="http://schemas.microsoft.com/office/drawing/2014/main" id="{8ED9941A-4259-4A00-BEC3-96EBA49D2527}"/>
                    </a:ext>
                  </a:extLst>
                </p:cNvPr>
                <p:cNvSpPr/>
                <p:nvPr/>
              </p:nvSpPr>
              <p:spPr bwMode="auto">
                <a:xfrm>
                  <a:off x="11530200" y="3696421"/>
                  <a:ext cx="283713" cy="620646"/>
                </a:xfrm>
                <a:custGeom>
                  <a:avLst/>
                  <a:gdLst>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1917"/>
                    <a:gd name="connsiteY0" fmla="*/ 2247363 h 2247363"/>
                    <a:gd name="connsiteX1" fmla="*/ 1976907 w 2011917"/>
                    <a:gd name="connsiteY1" fmla="*/ 1088265 h 2247363"/>
                    <a:gd name="connsiteX2" fmla="*/ 2002665 w 2011917"/>
                    <a:gd name="connsiteY2" fmla="*/ 843566 h 2247363"/>
                    <a:gd name="connsiteX3" fmla="*/ 2009104 w 2011917"/>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09104"/>
                    <a:gd name="connsiteY0" fmla="*/ 2247363 h 2247363"/>
                    <a:gd name="connsiteX1" fmla="*/ 1976907 w 2009104"/>
                    <a:gd name="connsiteY1" fmla="*/ 1088265 h 2247363"/>
                    <a:gd name="connsiteX2" fmla="*/ 2002665 w 2009104"/>
                    <a:gd name="connsiteY2" fmla="*/ 843566 h 2247363"/>
                    <a:gd name="connsiteX3" fmla="*/ 2009104 w 2009104"/>
                    <a:gd name="connsiteY3" fmla="*/ 0 h 2247363"/>
                    <a:gd name="connsiteX0" fmla="*/ 0 w 2014980"/>
                    <a:gd name="connsiteY0" fmla="*/ 2247363 h 2247363"/>
                    <a:gd name="connsiteX1" fmla="*/ 2010218 w 2014980"/>
                    <a:gd name="connsiteY1" fmla="*/ 1071609 h 2247363"/>
                    <a:gd name="connsiteX2" fmla="*/ 2002665 w 2014980"/>
                    <a:gd name="connsiteY2" fmla="*/ 843566 h 2247363"/>
                    <a:gd name="connsiteX3" fmla="*/ 2009104 w 2014980"/>
                    <a:gd name="connsiteY3" fmla="*/ 0 h 2247363"/>
                    <a:gd name="connsiteX0" fmla="*/ 0 w 2009104"/>
                    <a:gd name="connsiteY0" fmla="*/ 2247363 h 2247363"/>
                    <a:gd name="connsiteX1" fmla="*/ 1928605 w 2009104"/>
                    <a:gd name="connsiteY1" fmla="*/ 1106586 h 2247363"/>
                    <a:gd name="connsiteX2" fmla="*/ 2002665 w 2009104"/>
                    <a:gd name="connsiteY2" fmla="*/ 843566 h 2247363"/>
                    <a:gd name="connsiteX3" fmla="*/ 2009104 w 2009104"/>
                    <a:gd name="connsiteY3" fmla="*/ 0 h 2247363"/>
                    <a:gd name="connsiteX0" fmla="*/ 0 w 2009104"/>
                    <a:gd name="connsiteY0" fmla="*/ 2247363 h 2247363"/>
                    <a:gd name="connsiteX1" fmla="*/ 1936933 w 2009104"/>
                    <a:gd name="connsiteY1" fmla="*/ 1119910 h 2247363"/>
                    <a:gd name="connsiteX2" fmla="*/ 2002665 w 2009104"/>
                    <a:gd name="connsiteY2" fmla="*/ 843566 h 2247363"/>
                    <a:gd name="connsiteX3" fmla="*/ 2009104 w 2009104"/>
                    <a:gd name="connsiteY3" fmla="*/ 0 h 2247363"/>
                    <a:gd name="connsiteX0" fmla="*/ 0 w 2009104"/>
                    <a:gd name="connsiteY0" fmla="*/ 2247363 h 2247363"/>
                    <a:gd name="connsiteX1" fmla="*/ 1975241 w 2009104"/>
                    <a:gd name="connsiteY1" fmla="*/ 1096592 h 2247363"/>
                    <a:gd name="connsiteX2" fmla="*/ 2002665 w 2009104"/>
                    <a:gd name="connsiteY2" fmla="*/ 843566 h 2247363"/>
                    <a:gd name="connsiteX3" fmla="*/ 2009104 w 2009104"/>
                    <a:gd name="connsiteY3" fmla="*/ 0 h 2247363"/>
                    <a:gd name="connsiteX0" fmla="*/ 0 w 2027691"/>
                    <a:gd name="connsiteY0" fmla="*/ 2247363 h 2247363"/>
                    <a:gd name="connsiteX1" fmla="*/ 1975241 w 2027691"/>
                    <a:gd name="connsiteY1" fmla="*/ 1096592 h 2247363"/>
                    <a:gd name="connsiteX2" fmla="*/ 2002665 w 2027691"/>
                    <a:gd name="connsiteY2" fmla="*/ 843566 h 2247363"/>
                    <a:gd name="connsiteX3" fmla="*/ 2009104 w 2027691"/>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09104"/>
                    <a:gd name="connsiteY0" fmla="*/ 2247363 h 2247363"/>
                    <a:gd name="connsiteX1" fmla="*/ 1908618 w 2009104"/>
                    <a:gd name="connsiteY1" fmla="*/ 1124907 h 2247363"/>
                    <a:gd name="connsiteX2" fmla="*/ 2002665 w 2009104"/>
                    <a:gd name="connsiteY2" fmla="*/ 843566 h 2247363"/>
                    <a:gd name="connsiteX3" fmla="*/ 2009104 w 2009104"/>
                    <a:gd name="connsiteY3" fmla="*/ 0 h 2247363"/>
                    <a:gd name="connsiteX0" fmla="*/ 0 w 2082621"/>
                    <a:gd name="connsiteY0" fmla="*/ 2247363 h 2247363"/>
                    <a:gd name="connsiteX1" fmla="*/ 1908618 w 2082621"/>
                    <a:gd name="connsiteY1" fmla="*/ 1124907 h 2247363"/>
                    <a:gd name="connsiteX2" fmla="*/ 2009104 w 2082621"/>
                    <a:gd name="connsiteY2" fmla="*/ 0 h 2247363"/>
                    <a:gd name="connsiteX0" fmla="*/ 0 w 2015038"/>
                    <a:gd name="connsiteY0" fmla="*/ 2247363 h 2247363"/>
                    <a:gd name="connsiteX1" fmla="*/ 1908618 w 2015038"/>
                    <a:gd name="connsiteY1" fmla="*/ 1124907 h 2247363"/>
                    <a:gd name="connsiteX2" fmla="*/ 2009104 w 2015038"/>
                    <a:gd name="connsiteY2" fmla="*/ 0 h 2247363"/>
                    <a:gd name="connsiteX0" fmla="*/ 0 w 2030569"/>
                    <a:gd name="connsiteY0" fmla="*/ 2247363 h 2247363"/>
                    <a:gd name="connsiteX1" fmla="*/ 1908618 w 2030569"/>
                    <a:gd name="connsiteY1" fmla="*/ 1124907 h 2247363"/>
                    <a:gd name="connsiteX2" fmla="*/ 2009104 w 2030569"/>
                    <a:gd name="connsiteY2" fmla="*/ 0 h 2247363"/>
                    <a:gd name="connsiteX0" fmla="*/ 0 w 2031758"/>
                    <a:gd name="connsiteY0" fmla="*/ 2247363 h 2247363"/>
                    <a:gd name="connsiteX1" fmla="*/ 1908618 w 2031758"/>
                    <a:gd name="connsiteY1" fmla="*/ 1124907 h 2247363"/>
                    <a:gd name="connsiteX2" fmla="*/ 2009104 w 2031758"/>
                    <a:gd name="connsiteY2" fmla="*/ 0 h 2247363"/>
                    <a:gd name="connsiteX0" fmla="*/ 0 w 627166"/>
                    <a:gd name="connsiteY0" fmla="*/ 1371979 h 1371979"/>
                    <a:gd name="connsiteX1" fmla="*/ 504026 w 627166"/>
                    <a:gd name="connsiteY1" fmla="*/ 1124907 h 1371979"/>
                    <a:gd name="connsiteX2" fmla="*/ 604512 w 627166"/>
                    <a:gd name="connsiteY2" fmla="*/ 0 h 1371979"/>
                    <a:gd name="connsiteX0" fmla="*/ 0 w 627166"/>
                    <a:gd name="connsiteY0" fmla="*/ 1371979 h 1371979"/>
                    <a:gd name="connsiteX1" fmla="*/ 504026 w 627166"/>
                    <a:gd name="connsiteY1" fmla="*/ 1124907 h 1371979"/>
                    <a:gd name="connsiteX2" fmla="*/ 604512 w 627166"/>
                    <a:gd name="connsiteY2" fmla="*/ 0 h 1371979"/>
                  </a:gdLst>
                  <a:ahLst/>
                  <a:cxnLst>
                    <a:cxn ang="0">
                      <a:pos x="connsiteX0" y="connsiteY0"/>
                    </a:cxn>
                    <a:cxn ang="0">
                      <a:pos x="connsiteX1" y="connsiteY1"/>
                    </a:cxn>
                    <a:cxn ang="0">
                      <a:pos x="connsiteX2" y="connsiteY2"/>
                    </a:cxn>
                  </a:cxnLst>
                  <a:rect l="l" t="t" r="r" b="b"/>
                  <a:pathLst>
                    <a:path w="627166" h="1371979">
                      <a:moveTo>
                        <a:pt x="0" y="1371979"/>
                      </a:moveTo>
                      <a:cubicBezTo>
                        <a:pt x="190555" y="1252485"/>
                        <a:pt x="-132180" y="1499059"/>
                        <a:pt x="504026" y="1124907"/>
                      </a:cubicBezTo>
                      <a:cubicBezTo>
                        <a:pt x="678338" y="1029260"/>
                        <a:pt x="621905" y="1121379"/>
                        <a:pt x="604512" y="0"/>
                      </a:cubicBezTo>
                    </a:path>
                  </a:pathLst>
                </a:custGeom>
                <a:noFill/>
                <a:ln w="9525">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1219170">
                    <a:defRPr/>
                  </a:pPr>
                  <a:endParaRPr lang="en-US" sz="2400">
                    <a:solidFill>
                      <a:srgbClr val="FFFFFF"/>
                    </a:solidFill>
                    <a:latin typeface="Segoe UI"/>
                  </a:endParaRPr>
                </a:p>
              </p:txBody>
            </p:sp>
          </p:grpSp>
          <p:grpSp>
            <p:nvGrpSpPr>
              <p:cNvPr id="550" name="Group 549">
                <a:extLst>
                  <a:ext uri="{FF2B5EF4-FFF2-40B4-BE49-F238E27FC236}">
                    <a16:creationId xmlns:a16="http://schemas.microsoft.com/office/drawing/2014/main" id="{F88D1DB6-3845-4B68-AE33-35896C269475}"/>
                  </a:ext>
                </a:extLst>
              </p:cNvPr>
              <p:cNvGrpSpPr/>
              <p:nvPr/>
            </p:nvGrpSpPr>
            <p:grpSpPr>
              <a:xfrm flipH="1">
                <a:off x="5955335" y="3494465"/>
                <a:ext cx="1137736" cy="407212"/>
                <a:chOff x="5626456" y="3628371"/>
                <a:chExt cx="774357" cy="399228"/>
              </a:xfrm>
              <a:scene3d>
                <a:camera prst="isometricOffAxis2Top">
                  <a:rot lat="20400000" lon="3600000" rev="18000000"/>
                </a:camera>
                <a:lightRig rig="threePt" dir="t"/>
              </a:scene3d>
            </p:grpSpPr>
            <p:sp>
              <p:nvSpPr>
                <p:cNvPr id="533" name="Rectangle: Rounded Corners 532">
                  <a:extLst>
                    <a:ext uri="{FF2B5EF4-FFF2-40B4-BE49-F238E27FC236}">
                      <a16:creationId xmlns:a16="http://schemas.microsoft.com/office/drawing/2014/main" id="{7166E346-A958-42AB-8F0B-D3181704DA02}"/>
                    </a:ext>
                  </a:extLst>
                </p:cNvPr>
                <p:cNvSpPr/>
                <p:nvPr/>
              </p:nvSpPr>
              <p:spPr bwMode="auto">
                <a:xfrm>
                  <a:off x="5626456" y="3628371"/>
                  <a:ext cx="774357" cy="399228"/>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44" name="Rectangle: Rounded Corners 543">
                  <a:extLst>
                    <a:ext uri="{FF2B5EF4-FFF2-40B4-BE49-F238E27FC236}">
                      <a16:creationId xmlns:a16="http://schemas.microsoft.com/office/drawing/2014/main" id="{510D07F1-774F-458A-8103-DD004D38165B}"/>
                    </a:ext>
                  </a:extLst>
                </p:cNvPr>
                <p:cNvSpPr/>
                <p:nvPr/>
              </p:nvSpPr>
              <p:spPr bwMode="auto">
                <a:xfrm>
                  <a:off x="5671039" y="3676014"/>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45" name="Rectangle: Rounded Corners 544">
                  <a:extLst>
                    <a:ext uri="{FF2B5EF4-FFF2-40B4-BE49-F238E27FC236}">
                      <a16:creationId xmlns:a16="http://schemas.microsoft.com/office/drawing/2014/main" id="{B0E7AA36-15A5-45E7-AE1A-B0D089B7658C}"/>
                    </a:ext>
                  </a:extLst>
                </p:cNvPr>
                <p:cNvSpPr/>
                <p:nvPr/>
              </p:nvSpPr>
              <p:spPr bwMode="auto">
                <a:xfrm>
                  <a:off x="5671039" y="3845932"/>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46" name="Rectangle: Rounded Corners 545">
                  <a:extLst>
                    <a:ext uri="{FF2B5EF4-FFF2-40B4-BE49-F238E27FC236}">
                      <a16:creationId xmlns:a16="http://schemas.microsoft.com/office/drawing/2014/main" id="{5A63195E-958B-4100-BA14-D32F0485A8CC}"/>
                    </a:ext>
                  </a:extLst>
                </p:cNvPr>
                <p:cNvSpPr/>
                <p:nvPr/>
              </p:nvSpPr>
              <p:spPr bwMode="auto">
                <a:xfrm>
                  <a:off x="5852799" y="3676014"/>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47" name="Rectangle: Rounded Corners 546">
                  <a:extLst>
                    <a:ext uri="{FF2B5EF4-FFF2-40B4-BE49-F238E27FC236}">
                      <a16:creationId xmlns:a16="http://schemas.microsoft.com/office/drawing/2014/main" id="{A2BF4D2B-0798-422F-8FF2-FCC0CEAE5F45}"/>
                    </a:ext>
                  </a:extLst>
                </p:cNvPr>
                <p:cNvSpPr/>
                <p:nvPr/>
              </p:nvSpPr>
              <p:spPr bwMode="auto">
                <a:xfrm>
                  <a:off x="5852799" y="3845932"/>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48" name="Rectangle: Rounded Corners 547">
                  <a:extLst>
                    <a:ext uri="{FF2B5EF4-FFF2-40B4-BE49-F238E27FC236}">
                      <a16:creationId xmlns:a16="http://schemas.microsoft.com/office/drawing/2014/main" id="{C7DF5337-E6D2-4369-BC78-518E5E9BD4DD}"/>
                    </a:ext>
                  </a:extLst>
                </p:cNvPr>
                <p:cNvSpPr/>
                <p:nvPr/>
              </p:nvSpPr>
              <p:spPr bwMode="auto">
                <a:xfrm>
                  <a:off x="6033234" y="3676014"/>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49" name="Rectangle: Rounded Corners 548">
                  <a:extLst>
                    <a:ext uri="{FF2B5EF4-FFF2-40B4-BE49-F238E27FC236}">
                      <a16:creationId xmlns:a16="http://schemas.microsoft.com/office/drawing/2014/main" id="{71310481-0FFD-4F6E-89C7-402789AF9B15}"/>
                    </a:ext>
                  </a:extLst>
                </p:cNvPr>
                <p:cNvSpPr/>
                <p:nvPr/>
              </p:nvSpPr>
              <p:spPr bwMode="auto">
                <a:xfrm>
                  <a:off x="6033234" y="3845932"/>
                  <a:ext cx="148129" cy="143030"/>
                </a:xfrm>
                <a:prstGeom prst="roundRect">
                  <a:avLst>
                    <a:gd name="adj" fmla="val 14000"/>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grpSp>
          <p:grpSp>
            <p:nvGrpSpPr>
              <p:cNvPr id="492" name="Group 491">
                <a:extLst>
                  <a:ext uri="{FF2B5EF4-FFF2-40B4-BE49-F238E27FC236}">
                    <a16:creationId xmlns:a16="http://schemas.microsoft.com/office/drawing/2014/main" id="{BBF66A3E-BC93-4054-9FA2-9A58234015FE}"/>
                  </a:ext>
                </a:extLst>
              </p:cNvPr>
              <p:cNvGrpSpPr/>
              <p:nvPr/>
            </p:nvGrpSpPr>
            <p:grpSpPr>
              <a:xfrm>
                <a:off x="6454812" y="3438543"/>
                <a:ext cx="146315" cy="251200"/>
                <a:chOff x="7138251" y="3643384"/>
                <a:chExt cx="146315" cy="251200"/>
              </a:xfrm>
            </p:grpSpPr>
            <p:grpSp>
              <p:nvGrpSpPr>
                <p:cNvPr id="493" name="Group 492">
                  <a:extLst>
                    <a:ext uri="{FF2B5EF4-FFF2-40B4-BE49-F238E27FC236}">
                      <a16:creationId xmlns:a16="http://schemas.microsoft.com/office/drawing/2014/main" id="{69F6B604-4CCC-45E1-8E09-23EF81D3FDBC}"/>
                    </a:ext>
                  </a:extLst>
                </p:cNvPr>
                <p:cNvGrpSpPr/>
                <p:nvPr/>
              </p:nvGrpSpPr>
              <p:grpSpPr>
                <a:xfrm>
                  <a:off x="7139885" y="3731644"/>
                  <a:ext cx="144681" cy="162940"/>
                  <a:chOff x="6736633" y="3739026"/>
                  <a:chExt cx="659555" cy="742793"/>
                </a:xfrm>
              </p:grpSpPr>
              <p:sp>
                <p:nvSpPr>
                  <p:cNvPr id="498" name="Freeform: Shape 497">
                    <a:extLst>
                      <a:ext uri="{FF2B5EF4-FFF2-40B4-BE49-F238E27FC236}">
                        <a16:creationId xmlns:a16="http://schemas.microsoft.com/office/drawing/2014/main" id="{E261C449-D4C0-44EF-B59B-7C56992CD498}"/>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99" name="Freeform: Shape 498">
                    <a:extLst>
                      <a:ext uri="{FF2B5EF4-FFF2-40B4-BE49-F238E27FC236}">
                        <a16:creationId xmlns:a16="http://schemas.microsoft.com/office/drawing/2014/main" id="{F526A6EA-A7EB-452E-A3FB-D588CC85E61B}"/>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500" name="Freeform: Shape 499">
                    <a:extLst>
                      <a:ext uri="{FF2B5EF4-FFF2-40B4-BE49-F238E27FC236}">
                        <a16:creationId xmlns:a16="http://schemas.microsoft.com/office/drawing/2014/main" id="{47CEA496-6466-45B6-8388-D05E2EB87AB7}"/>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nvGrpSpPr>
                <p:cNvPr id="494" name="Group 493">
                  <a:extLst>
                    <a:ext uri="{FF2B5EF4-FFF2-40B4-BE49-F238E27FC236}">
                      <a16:creationId xmlns:a16="http://schemas.microsoft.com/office/drawing/2014/main" id="{BDAE8960-A64E-4229-B464-9B280E25E482}"/>
                    </a:ext>
                  </a:extLst>
                </p:cNvPr>
                <p:cNvGrpSpPr/>
                <p:nvPr/>
              </p:nvGrpSpPr>
              <p:grpSpPr>
                <a:xfrm>
                  <a:off x="7138251" y="3643384"/>
                  <a:ext cx="144681" cy="162940"/>
                  <a:chOff x="6736633" y="3739026"/>
                  <a:chExt cx="659555" cy="742793"/>
                </a:xfrm>
              </p:grpSpPr>
              <p:sp>
                <p:nvSpPr>
                  <p:cNvPr id="495" name="Freeform: Shape 494">
                    <a:extLst>
                      <a:ext uri="{FF2B5EF4-FFF2-40B4-BE49-F238E27FC236}">
                        <a16:creationId xmlns:a16="http://schemas.microsoft.com/office/drawing/2014/main" id="{4A27C1FB-9209-4A0D-8A36-1D12F23B7AB1}"/>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96" name="Freeform: Shape 495">
                    <a:extLst>
                      <a:ext uri="{FF2B5EF4-FFF2-40B4-BE49-F238E27FC236}">
                        <a16:creationId xmlns:a16="http://schemas.microsoft.com/office/drawing/2014/main" id="{65356FF8-6BC9-4DEC-B0F7-AA88CF0BFC2A}"/>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497" name="Freeform: Shape 496">
                    <a:extLst>
                      <a:ext uri="{FF2B5EF4-FFF2-40B4-BE49-F238E27FC236}">
                        <a16:creationId xmlns:a16="http://schemas.microsoft.com/office/drawing/2014/main" id="{AEC9CADF-EBF4-4E1C-9B74-E14BBD5A1CF9}"/>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grpSp>
            <p:nvGrpSpPr>
              <p:cNvPr id="501" name="Group 500">
                <a:extLst>
                  <a:ext uri="{FF2B5EF4-FFF2-40B4-BE49-F238E27FC236}">
                    <a16:creationId xmlns:a16="http://schemas.microsoft.com/office/drawing/2014/main" id="{FE0AAB1B-8E0C-4344-8B75-08B50ABFA853}"/>
                  </a:ext>
                </a:extLst>
              </p:cNvPr>
              <p:cNvGrpSpPr/>
              <p:nvPr/>
            </p:nvGrpSpPr>
            <p:grpSpPr>
              <a:xfrm>
                <a:off x="6576393" y="3499222"/>
                <a:ext cx="146315" cy="251200"/>
                <a:chOff x="7138251" y="3643384"/>
                <a:chExt cx="146315" cy="251200"/>
              </a:xfrm>
            </p:grpSpPr>
            <p:grpSp>
              <p:nvGrpSpPr>
                <p:cNvPr id="502" name="Group 501">
                  <a:extLst>
                    <a:ext uri="{FF2B5EF4-FFF2-40B4-BE49-F238E27FC236}">
                      <a16:creationId xmlns:a16="http://schemas.microsoft.com/office/drawing/2014/main" id="{E46E4B51-A5BC-4DAE-8D96-EE8AE769862E}"/>
                    </a:ext>
                  </a:extLst>
                </p:cNvPr>
                <p:cNvGrpSpPr/>
                <p:nvPr/>
              </p:nvGrpSpPr>
              <p:grpSpPr>
                <a:xfrm>
                  <a:off x="7139885" y="3731644"/>
                  <a:ext cx="144681" cy="162940"/>
                  <a:chOff x="6736633" y="3739026"/>
                  <a:chExt cx="659555" cy="742793"/>
                </a:xfrm>
              </p:grpSpPr>
              <p:sp>
                <p:nvSpPr>
                  <p:cNvPr id="507" name="Freeform: Shape 506">
                    <a:extLst>
                      <a:ext uri="{FF2B5EF4-FFF2-40B4-BE49-F238E27FC236}">
                        <a16:creationId xmlns:a16="http://schemas.microsoft.com/office/drawing/2014/main" id="{0C6C60E9-EA4A-4A4C-9394-8764C4666B96}"/>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08" name="Freeform: Shape 507">
                    <a:extLst>
                      <a:ext uri="{FF2B5EF4-FFF2-40B4-BE49-F238E27FC236}">
                        <a16:creationId xmlns:a16="http://schemas.microsoft.com/office/drawing/2014/main" id="{BA0C7445-F8C2-4673-851A-D175E3CE431A}"/>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509" name="Freeform: Shape 508">
                    <a:extLst>
                      <a:ext uri="{FF2B5EF4-FFF2-40B4-BE49-F238E27FC236}">
                        <a16:creationId xmlns:a16="http://schemas.microsoft.com/office/drawing/2014/main" id="{C696E064-E51A-4F79-B8D8-22FA63B1C308}"/>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nvGrpSpPr>
                <p:cNvPr id="503" name="Group 502">
                  <a:extLst>
                    <a:ext uri="{FF2B5EF4-FFF2-40B4-BE49-F238E27FC236}">
                      <a16:creationId xmlns:a16="http://schemas.microsoft.com/office/drawing/2014/main" id="{F6587EC5-0558-421B-AC1C-282FF63F1120}"/>
                    </a:ext>
                  </a:extLst>
                </p:cNvPr>
                <p:cNvGrpSpPr/>
                <p:nvPr/>
              </p:nvGrpSpPr>
              <p:grpSpPr>
                <a:xfrm>
                  <a:off x="7138251" y="3643384"/>
                  <a:ext cx="144681" cy="162940"/>
                  <a:chOff x="6736633" y="3739026"/>
                  <a:chExt cx="659555" cy="742793"/>
                </a:xfrm>
              </p:grpSpPr>
              <p:sp>
                <p:nvSpPr>
                  <p:cNvPr id="504" name="Freeform: Shape 503">
                    <a:extLst>
                      <a:ext uri="{FF2B5EF4-FFF2-40B4-BE49-F238E27FC236}">
                        <a16:creationId xmlns:a16="http://schemas.microsoft.com/office/drawing/2014/main" id="{C95904C5-2C3B-4570-BB2E-B4E96DEAB3AA}"/>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05" name="Freeform: Shape 504">
                    <a:extLst>
                      <a:ext uri="{FF2B5EF4-FFF2-40B4-BE49-F238E27FC236}">
                        <a16:creationId xmlns:a16="http://schemas.microsoft.com/office/drawing/2014/main" id="{4EFFAD1B-AEED-43E8-A003-0EFBECFD4293}"/>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506" name="Freeform: Shape 505">
                    <a:extLst>
                      <a:ext uri="{FF2B5EF4-FFF2-40B4-BE49-F238E27FC236}">
                        <a16:creationId xmlns:a16="http://schemas.microsoft.com/office/drawing/2014/main" id="{B0D95BA5-529B-46B8-9383-064ECACD95F3}"/>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grpSp>
            <p:nvGrpSpPr>
              <p:cNvPr id="510" name="Group 509">
                <a:extLst>
                  <a:ext uri="{FF2B5EF4-FFF2-40B4-BE49-F238E27FC236}">
                    <a16:creationId xmlns:a16="http://schemas.microsoft.com/office/drawing/2014/main" id="{DBB83CAF-59D5-4D75-9F2F-86598EBB8285}"/>
                  </a:ext>
                </a:extLst>
              </p:cNvPr>
              <p:cNvGrpSpPr/>
              <p:nvPr/>
            </p:nvGrpSpPr>
            <p:grpSpPr>
              <a:xfrm>
                <a:off x="6708992" y="3570200"/>
                <a:ext cx="146315" cy="251200"/>
                <a:chOff x="7138251" y="3643384"/>
                <a:chExt cx="146315" cy="251200"/>
              </a:xfrm>
            </p:grpSpPr>
            <p:grpSp>
              <p:nvGrpSpPr>
                <p:cNvPr id="511" name="Group 510">
                  <a:extLst>
                    <a:ext uri="{FF2B5EF4-FFF2-40B4-BE49-F238E27FC236}">
                      <a16:creationId xmlns:a16="http://schemas.microsoft.com/office/drawing/2014/main" id="{FB4A365F-230F-47C1-9551-DDBF50D4B75B}"/>
                    </a:ext>
                  </a:extLst>
                </p:cNvPr>
                <p:cNvGrpSpPr/>
                <p:nvPr/>
              </p:nvGrpSpPr>
              <p:grpSpPr>
                <a:xfrm>
                  <a:off x="7139885" y="3731644"/>
                  <a:ext cx="144681" cy="162940"/>
                  <a:chOff x="6736633" y="3739026"/>
                  <a:chExt cx="659555" cy="742793"/>
                </a:xfrm>
              </p:grpSpPr>
              <p:sp>
                <p:nvSpPr>
                  <p:cNvPr id="516" name="Freeform: Shape 515">
                    <a:extLst>
                      <a:ext uri="{FF2B5EF4-FFF2-40B4-BE49-F238E27FC236}">
                        <a16:creationId xmlns:a16="http://schemas.microsoft.com/office/drawing/2014/main" id="{60EA26FB-D841-44E4-ABEB-355BBD3A7D2D}"/>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17" name="Freeform: Shape 516">
                    <a:extLst>
                      <a:ext uri="{FF2B5EF4-FFF2-40B4-BE49-F238E27FC236}">
                        <a16:creationId xmlns:a16="http://schemas.microsoft.com/office/drawing/2014/main" id="{D3AA5937-9A20-4B94-A39C-855174E7D073}"/>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518" name="Freeform: Shape 517">
                    <a:extLst>
                      <a:ext uri="{FF2B5EF4-FFF2-40B4-BE49-F238E27FC236}">
                        <a16:creationId xmlns:a16="http://schemas.microsoft.com/office/drawing/2014/main" id="{ABC0E57A-5785-47A9-8F30-E0C290FCDB01}"/>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nvGrpSpPr>
                <p:cNvPr id="512" name="Group 511">
                  <a:extLst>
                    <a:ext uri="{FF2B5EF4-FFF2-40B4-BE49-F238E27FC236}">
                      <a16:creationId xmlns:a16="http://schemas.microsoft.com/office/drawing/2014/main" id="{D67B0543-2943-47E9-8C38-59C33B17B62B}"/>
                    </a:ext>
                  </a:extLst>
                </p:cNvPr>
                <p:cNvGrpSpPr/>
                <p:nvPr/>
              </p:nvGrpSpPr>
              <p:grpSpPr>
                <a:xfrm>
                  <a:off x="7138251" y="3643384"/>
                  <a:ext cx="144681" cy="162940"/>
                  <a:chOff x="6736633" y="3739026"/>
                  <a:chExt cx="659555" cy="742793"/>
                </a:xfrm>
              </p:grpSpPr>
              <p:sp>
                <p:nvSpPr>
                  <p:cNvPr id="513" name="Freeform: Shape 512">
                    <a:extLst>
                      <a:ext uri="{FF2B5EF4-FFF2-40B4-BE49-F238E27FC236}">
                        <a16:creationId xmlns:a16="http://schemas.microsoft.com/office/drawing/2014/main" id="{DC773F3F-AFCE-421B-BA1C-51DC1748148B}"/>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14" name="Freeform: Shape 513">
                    <a:extLst>
                      <a:ext uri="{FF2B5EF4-FFF2-40B4-BE49-F238E27FC236}">
                        <a16:creationId xmlns:a16="http://schemas.microsoft.com/office/drawing/2014/main" id="{D9D8A086-5181-4E12-B1D1-CBD951A8E2D3}"/>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515" name="Freeform: Shape 514">
                    <a:extLst>
                      <a:ext uri="{FF2B5EF4-FFF2-40B4-BE49-F238E27FC236}">
                        <a16:creationId xmlns:a16="http://schemas.microsoft.com/office/drawing/2014/main" id="{20A26782-A867-4D73-BBAB-1F4D92AD7AED}"/>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grpSp>
            <p:nvGrpSpPr>
              <p:cNvPr id="470" name="Group 469">
                <a:extLst>
                  <a:ext uri="{FF2B5EF4-FFF2-40B4-BE49-F238E27FC236}">
                    <a16:creationId xmlns:a16="http://schemas.microsoft.com/office/drawing/2014/main" id="{6553C62D-3E72-401A-8507-BF1F6093F2AA}"/>
                  </a:ext>
                </a:extLst>
              </p:cNvPr>
              <p:cNvGrpSpPr/>
              <p:nvPr/>
            </p:nvGrpSpPr>
            <p:grpSpPr>
              <a:xfrm>
                <a:off x="5897966" y="3232987"/>
                <a:ext cx="642155" cy="738426"/>
                <a:chOff x="152400" y="1664626"/>
                <a:chExt cx="2801900" cy="3593421"/>
              </a:xfrm>
            </p:grpSpPr>
            <p:sp>
              <p:nvSpPr>
                <p:cNvPr id="461" name="Freeform 128">
                  <a:extLst>
                    <a:ext uri="{FF2B5EF4-FFF2-40B4-BE49-F238E27FC236}">
                      <a16:creationId xmlns:a16="http://schemas.microsoft.com/office/drawing/2014/main" id="{3320E04E-3090-4C44-8F0A-2D35C915FB20}"/>
                    </a:ext>
                  </a:extLst>
                </p:cNvPr>
                <p:cNvSpPr>
                  <a:spLocks/>
                </p:cNvSpPr>
                <p:nvPr/>
              </p:nvSpPr>
              <p:spPr bwMode="auto">
                <a:xfrm>
                  <a:off x="567200" y="1664626"/>
                  <a:ext cx="2387100" cy="299227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solidFill>
                  <a:srgbClr val="0078D4">
                    <a:alpha val="55000"/>
                  </a:srgbClr>
                </a:solidFill>
                <a:ln>
                  <a:noFill/>
                </a:ln>
                <a:scene3d>
                  <a:camera prst="isometricOffAxis2Left">
                    <a:rot lat="1080000" lon="2400000" rev="0"/>
                  </a:camera>
                  <a:lightRig rig="balanced" dir="t"/>
                </a:scene3d>
                <a:sp3d>
                  <a:bevelT w="0" h="0"/>
                </a:sp3d>
              </p:spPr>
              <p:txBody>
                <a:bodyPr vert="horz" wrap="square" lIns="121920" tIns="60960" rIns="121920" bIns="60960" numCol="1" anchor="t" anchorCtr="0" compatLnSpc="1">
                  <a:prstTxWarp prst="textNoShape">
                    <a:avLst/>
                  </a:prstTxWarp>
                </a:bodyPr>
                <a:lstStyle/>
                <a:p>
                  <a:endParaRPr lang="en-US" sz="2400"/>
                </a:p>
              </p:txBody>
            </p:sp>
            <p:sp>
              <p:nvSpPr>
                <p:cNvPr id="463" name="Freeform 128">
                  <a:extLst>
                    <a:ext uri="{FF2B5EF4-FFF2-40B4-BE49-F238E27FC236}">
                      <a16:creationId xmlns:a16="http://schemas.microsoft.com/office/drawing/2014/main" id="{E92D8C33-7D0A-4C3B-ADD3-61EA994D6276}"/>
                    </a:ext>
                  </a:extLst>
                </p:cNvPr>
                <p:cNvSpPr>
                  <a:spLocks/>
                </p:cNvSpPr>
                <p:nvPr/>
              </p:nvSpPr>
              <p:spPr bwMode="auto">
                <a:xfrm>
                  <a:off x="483350" y="1870171"/>
                  <a:ext cx="2387100" cy="299227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solidFill>
                  <a:srgbClr val="0078D4">
                    <a:alpha val="69000"/>
                  </a:srgbClr>
                </a:solidFill>
                <a:ln>
                  <a:noFill/>
                </a:ln>
                <a:scene3d>
                  <a:camera prst="isometricOffAxis2Left">
                    <a:rot lat="1080000" lon="2400000" rev="0"/>
                  </a:camera>
                  <a:lightRig rig="balanced" dir="t"/>
                </a:scene3d>
                <a:sp3d>
                  <a:bevelT w="0" h="0"/>
                </a:sp3d>
              </p:spPr>
              <p:txBody>
                <a:bodyPr vert="horz" wrap="square" lIns="121920" tIns="60960" rIns="121920" bIns="60960" numCol="1" anchor="t" anchorCtr="0" compatLnSpc="1">
                  <a:prstTxWarp prst="textNoShape">
                    <a:avLst/>
                  </a:prstTxWarp>
                </a:bodyPr>
                <a:lstStyle/>
                <a:p>
                  <a:endParaRPr lang="en-US" sz="2400"/>
                </a:p>
              </p:txBody>
            </p:sp>
            <p:sp>
              <p:nvSpPr>
                <p:cNvPr id="465" name="Freeform 128">
                  <a:extLst>
                    <a:ext uri="{FF2B5EF4-FFF2-40B4-BE49-F238E27FC236}">
                      <a16:creationId xmlns:a16="http://schemas.microsoft.com/office/drawing/2014/main" id="{127E1870-285C-4965-A905-546743CCDA98}"/>
                    </a:ext>
                  </a:extLst>
                </p:cNvPr>
                <p:cNvSpPr>
                  <a:spLocks/>
                </p:cNvSpPr>
                <p:nvPr/>
              </p:nvSpPr>
              <p:spPr bwMode="auto">
                <a:xfrm>
                  <a:off x="297182" y="2047271"/>
                  <a:ext cx="2387100" cy="299227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solidFill>
                  <a:srgbClr val="0078D4">
                    <a:alpha val="91000"/>
                  </a:srgbClr>
                </a:solidFill>
                <a:ln>
                  <a:noFill/>
                </a:ln>
                <a:scene3d>
                  <a:camera prst="isometricOffAxis2Left">
                    <a:rot lat="1080000" lon="2400000" rev="0"/>
                  </a:camera>
                  <a:lightRig rig="balanced" dir="t"/>
                </a:scene3d>
                <a:sp3d>
                  <a:bevelT w="0" h="0"/>
                </a:sp3d>
              </p:spPr>
              <p:txBody>
                <a:bodyPr vert="horz" wrap="square" lIns="121920" tIns="60960" rIns="121920" bIns="60960" numCol="1" anchor="t" anchorCtr="0" compatLnSpc="1">
                  <a:prstTxWarp prst="textNoShape">
                    <a:avLst/>
                  </a:prstTxWarp>
                </a:bodyPr>
                <a:lstStyle/>
                <a:p>
                  <a:endParaRPr lang="en-US" sz="2400"/>
                </a:p>
              </p:txBody>
            </p:sp>
            <p:grpSp>
              <p:nvGrpSpPr>
                <p:cNvPr id="469" name="Group 468">
                  <a:extLst>
                    <a:ext uri="{FF2B5EF4-FFF2-40B4-BE49-F238E27FC236}">
                      <a16:creationId xmlns:a16="http://schemas.microsoft.com/office/drawing/2014/main" id="{53CC1FF6-4A5E-4DC2-8719-CC6D3630EAF1}"/>
                    </a:ext>
                  </a:extLst>
                </p:cNvPr>
                <p:cNvGrpSpPr/>
                <p:nvPr/>
              </p:nvGrpSpPr>
              <p:grpSpPr>
                <a:xfrm>
                  <a:off x="152400" y="2265772"/>
                  <a:ext cx="2387100" cy="2992275"/>
                  <a:chOff x="1235725" y="455220"/>
                  <a:chExt cx="2387100" cy="2992275"/>
                </a:xfrm>
                <a:scene3d>
                  <a:camera prst="isometricOffAxis2Left">
                    <a:rot lat="1080000" lon="2400000" rev="0"/>
                  </a:camera>
                  <a:lightRig rig="balanced" dir="t"/>
                </a:scene3d>
              </p:grpSpPr>
              <p:sp>
                <p:nvSpPr>
                  <p:cNvPr id="467" name="Freeform 128">
                    <a:extLst>
                      <a:ext uri="{FF2B5EF4-FFF2-40B4-BE49-F238E27FC236}">
                        <a16:creationId xmlns:a16="http://schemas.microsoft.com/office/drawing/2014/main" id="{F8354BE0-9311-4667-96CA-5D5B479666DC}"/>
                      </a:ext>
                    </a:extLst>
                  </p:cNvPr>
                  <p:cNvSpPr>
                    <a:spLocks/>
                  </p:cNvSpPr>
                  <p:nvPr/>
                </p:nvSpPr>
                <p:spPr bwMode="auto">
                  <a:xfrm>
                    <a:off x="1235725" y="455220"/>
                    <a:ext cx="2387100" cy="2992275"/>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solidFill>
                    <a:schemeClr val="accent1">
                      <a:lumMod val="75000"/>
                    </a:schemeClr>
                  </a:solidFill>
                  <a:ln>
                    <a:noFill/>
                  </a:ln>
                  <a:sp3d>
                    <a:bevelT w="0" h="63500"/>
                  </a:sp3d>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68" name="Freeform 128">
                    <a:extLst>
                      <a:ext uri="{FF2B5EF4-FFF2-40B4-BE49-F238E27FC236}">
                        <a16:creationId xmlns:a16="http://schemas.microsoft.com/office/drawing/2014/main" id="{72B71732-507A-4FAB-9FB1-280B4C96CFFA}"/>
                      </a:ext>
                    </a:extLst>
                  </p:cNvPr>
                  <p:cNvSpPr>
                    <a:spLocks/>
                  </p:cNvSpPr>
                  <p:nvPr/>
                </p:nvSpPr>
                <p:spPr bwMode="auto">
                  <a:xfrm>
                    <a:off x="1650525" y="893993"/>
                    <a:ext cx="1557500" cy="195235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 name="connsiteX0" fmla="*/ 5000 w 10000"/>
                      <a:gd name="connsiteY0" fmla="*/ 10048 h 10048"/>
                      <a:gd name="connsiteX1" fmla="*/ 5000 w 10000"/>
                      <a:gd name="connsiteY1" fmla="*/ 10048 h 10048"/>
                      <a:gd name="connsiteX2" fmla="*/ 0 w 10000"/>
                      <a:gd name="connsiteY2" fmla="*/ 4499 h 10048"/>
                      <a:gd name="connsiteX3" fmla="*/ 0 w 10000"/>
                      <a:gd name="connsiteY3" fmla="*/ 1724 h 10048"/>
                      <a:gd name="connsiteX4" fmla="*/ 290 w 10000"/>
                      <a:gd name="connsiteY4" fmla="*/ 1724 h 10048"/>
                      <a:gd name="connsiteX5" fmla="*/ 4855 w 10000"/>
                      <a:gd name="connsiteY5" fmla="*/ 164 h 10048"/>
                      <a:gd name="connsiteX6" fmla="*/ 5000 w 10000"/>
                      <a:gd name="connsiteY6" fmla="*/ 48 h 10048"/>
                      <a:gd name="connsiteX7" fmla="*/ 5217 w 10000"/>
                      <a:gd name="connsiteY7" fmla="*/ 164 h 10048"/>
                      <a:gd name="connsiteX8" fmla="*/ 9783 w 10000"/>
                      <a:gd name="connsiteY8" fmla="*/ 1724 h 10048"/>
                      <a:gd name="connsiteX9" fmla="*/ 10000 w 10000"/>
                      <a:gd name="connsiteY9" fmla="*/ 1724 h 10048"/>
                      <a:gd name="connsiteX10" fmla="*/ 10000 w 10000"/>
                      <a:gd name="connsiteY10" fmla="*/ 4557 h 10048"/>
                      <a:gd name="connsiteX11" fmla="*/ 5000 w 10000"/>
                      <a:gd name="connsiteY11" fmla="*/ 10048 h 10048"/>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4855 w 10000"/>
                      <a:gd name="connsiteY5" fmla="*/ 116 h 10000"/>
                      <a:gd name="connsiteX6" fmla="*/ 5000 w 10000"/>
                      <a:gd name="connsiteY6" fmla="*/ 0 h 10000"/>
                      <a:gd name="connsiteX7" fmla="*/ 5217 w 10000"/>
                      <a:gd name="connsiteY7" fmla="*/ 116 h 10000"/>
                      <a:gd name="connsiteX8" fmla="*/ 9783 w 10000"/>
                      <a:gd name="connsiteY8" fmla="*/ 1676 h 10000"/>
                      <a:gd name="connsiteX9" fmla="*/ 10000 w 10000"/>
                      <a:gd name="connsiteY9" fmla="*/ 1676 h 10000"/>
                      <a:gd name="connsiteX10" fmla="*/ 10000 w 10000"/>
                      <a:gd name="connsiteY10" fmla="*/ 4509 h 10000"/>
                      <a:gd name="connsiteX11" fmla="*/ 5000 w 10000"/>
                      <a:gd name="connsiteY11" fmla="*/ 10000 h 10000"/>
                      <a:gd name="connsiteX0" fmla="*/ 5000 w 10000"/>
                      <a:gd name="connsiteY0" fmla="*/ 10111 h 10111"/>
                      <a:gd name="connsiteX1" fmla="*/ 5000 w 10000"/>
                      <a:gd name="connsiteY1" fmla="*/ 10111 h 10111"/>
                      <a:gd name="connsiteX2" fmla="*/ 0 w 10000"/>
                      <a:gd name="connsiteY2" fmla="*/ 4562 h 10111"/>
                      <a:gd name="connsiteX3" fmla="*/ 0 w 10000"/>
                      <a:gd name="connsiteY3" fmla="*/ 1787 h 10111"/>
                      <a:gd name="connsiteX4" fmla="*/ 290 w 10000"/>
                      <a:gd name="connsiteY4" fmla="*/ 1787 h 10111"/>
                      <a:gd name="connsiteX5" fmla="*/ 4855 w 10000"/>
                      <a:gd name="connsiteY5" fmla="*/ 227 h 10111"/>
                      <a:gd name="connsiteX6" fmla="*/ 5000 w 10000"/>
                      <a:gd name="connsiteY6" fmla="*/ 111 h 10111"/>
                      <a:gd name="connsiteX7" fmla="*/ 9783 w 10000"/>
                      <a:gd name="connsiteY7" fmla="*/ 1787 h 10111"/>
                      <a:gd name="connsiteX8" fmla="*/ 10000 w 10000"/>
                      <a:gd name="connsiteY8" fmla="*/ 1787 h 10111"/>
                      <a:gd name="connsiteX9" fmla="*/ 10000 w 10000"/>
                      <a:gd name="connsiteY9" fmla="*/ 4620 h 10111"/>
                      <a:gd name="connsiteX10" fmla="*/ 5000 w 10000"/>
                      <a:gd name="connsiteY10" fmla="*/ 10111 h 10111"/>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290 w 10000"/>
                      <a:gd name="connsiteY4" fmla="*/ 1676 h 10000"/>
                      <a:gd name="connsiteX5" fmla="*/ 5000 w 10000"/>
                      <a:gd name="connsiteY5" fmla="*/ 0 h 10000"/>
                      <a:gd name="connsiteX6" fmla="*/ 9783 w 10000"/>
                      <a:gd name="connsiteY6" fmla="*/ 1676 h 10000"/>
                      <a:gd name="connsiteX7" fmla="*/ 10000 w 10000"/>
                      <a:gd name="connsiteY7" fmla="*/ 1676 h 10000"/>
                      <a:gd name="connsiteX8" fmla="*/ 10000 w 10000"/>
                      <a:gd name="connsiteY8" fmla="*/ 4509 h 10000"/>
                      <a:gd name="connsiteX9" fmla="*/ 5000 w 10000"/>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605 w 10822"/>
                      <a:gd name="connsiteY6" fmla="*/ 1676 h 10000"/>
                      <a:gd name="connsiteX7" fmla="*/ 10822 w 10822"/>
                      <a:gd name="connsiteY7" fmla="*/ 1676 h 10000"/>
                      <a:gd name="connsiteX8" fmla="*/ 10822 w 10822"/>
                      <a:gd name="connsiteY8" fmla="*/ 4509 h 10000"/>
                      <a:gd name="connsiteX9" fmla="*/ 5822 w 10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822"/>
                      <a:gd name="connsiteY0" fmla="*/ 10000 h 10000"/>
                      <a:gd name="connsiteX1" fmla="*/ 5822 w 11822"/>
                      <a:gd name="connsiteY1" fmla="*/ 10000 h 10000"/>
                      <a:gd name="connsiteX2" fmla="*/ 822 w 11822"/>
                      <a:gd name="connsiteY2" fmla="*/ 4451 h 10000"/>
                      <a:gd name="connsiteX3" fmla="*/ 822 w 11822"/>
                      <a:gd name="connsiteY3" fmla="*/ 1676 h 10000"/>
                      <a:gd name="connsiteX4" fmla="*/ 1112 w 11822"/>
                      <a:gd name="connsiteY4" fmla="*/ 1676 h 10000"/>
                      <a:gd name="connsiteX5" fmla="*/ 5822 w 11822"/>
                      <a:gd name="connsiteY5" fmla="*/ 0 h 10000"/>
                      <a:gd name="connsiteX6" fmla="*/ 10605 w 11822"/>
                      <a:gd name="connsiteY6" fmla="*/ 1676 h 10000"/>
                      <a:gd name="connsiteX7" fmla="*/ 10822 w 11822"/>
                      <a:gd name="connsiteY7" fmla="*/ 1676 h 10000"/>
                      <a:gd name="connsiteX8" fmla="*/ 10822 w 11822"/>
                      <a:gd name="connsiteY8" fmla="*/ 4509 h 10000"/>
                      <a:gd name="connsiteX9" fmla="*/ 5822 w 11822"/>
                      <a:gd name="connsiteY9" fmla="*/ 10000 h 10000"/>
                      <a:gd name="connsiteX0" fmla="*/ 5822 w 11942"/>
                      <a:gd name="connsiteY0" fmla="*/ 10000 h 10000"/>
                      <a:gd name="connsiteX1" fmla="*/ 5822 w 11942"/>
                      <a:gd name="connsiteY1" fmla="*/ 10000 h 10000"/>
                      <a:gd name="connsiteX2" fmla="*/ 822 w 11942"/>
                      <a:gd name="connsiteY2" fmla="*/ 4451 h 10000"/>
                      <a:gd name="connsiteX3" fmla="*/ 822 w 11942"/>
                      <a:gd name="connsiteY3" fmla="*/ 1676 h 10000"/>
                      <a:gd name="connsiteX4" fmla="*/ 1112 w 11942"/>
                      <a:gd name="connsiteY4" fmla="*/ 1676 h 10000"/>
                      <a:gd name="connsiteX5" fmla="*/ 5822 w 11942"/>
                      <a:gd name="connsiteY5" fmla="*/ 0 h 10000"/>
                      <a:gd name="connsiteX6" fmla="*/ 10605 w 11942"/>
                      <a:gd name="connsiteY6" fmla="*/ 1676 h 10000"/>
                      <a:gd name="connsiteX7" fmla="*/ 10822 w 11942"/>
                      <a:gd name="connsiteY7" fmla="*/ 1676 h 10000"/>
                      <a:gd name="connsiteX8" fmla="*/ 10822 w 11942"/>
                      <a:gd name="connsiteY8" fmla="*/ 4509 h 10000"/>
                      <a:gd name="connsiteX9" fmla="*/ 5822 w 11942"/>
                      <a:gd name="connsiteY9" fmla="*/ 10000 h 10000"/>
                      <a:gd name="connsiteX0" fmla="*/ 5822 w 11589"/>
                      <a:gd name="connsiteY0" fmla="*/ 10000 h 10000"/>
                      <a:gd name="connsiteX1" fmla="*/ 5822 w 11589"/>
                      <a:gd name="connsiteY1" fmla="*/ 10000 h 10000"/>
                      <a:gd name="connsiteX2" fmla="*/ 822 w 11589"/>
                      <a:gd name="connsiteY2" fmla="*/ 4451 h 10000"/>
                      <a:gd name="connsiteX3" fmla="*/ 822 w 11589"/>
                      <a:gd name="connsiteY3" fmla="*/ 1676 h 10000"/>
                      <a:gd name="connsiteX4" fmla="*/ 1112 w 11589"/>
                      <a:gd name="connsiteY4" fmla="*/ 1676 h 10000"/>
                      <a:gd name="connsiteX5" fmla="*/ 5822 w 11589"/>
                      <a:gd name="connsiteY5" fmla="*/ 0 h 10000"/>
                      <a:gd name="connsiteX6" fmla="*/ 10605 w 11589"/>
                      <a:gd name="connsiteY6" fmla="*/ 1676 h 10000"/>
                      <a:gd name="connsiteX7" fmla="*/ 10822 w 11589"/>
                      <a:gd name="connsiteY7" fmla="*/ 1676 h 10000"/>
                      <a:gd name="connsiteX8" fmla="*/ 10822 w 11589"/>
                      <a:gd name="connsiteY8" fmla="*/ 4509 h 10000"/>
                      <a:gd name="connsiteX9" fmla="*/ 5822 w 11589"/>
                      <a:gd name="connsiteY9" fmla="*/ 10000 h 10000"/>
                      <a:gd name="connsiteX0" fmla="*/ 5822 w 11828"/>
                      <a:gd name="connsiteY0" fmla="*/ 10000 h 10000"/>
                      <a:gd name="connsiteX1" fmla="*/ 5822 w 11828"/>
                      <a:gd name="connsiteY1" fmla="*/ 10000 h 10000"/>
                      <a:gd name="connsiteX2" fmla="*/ 822 w 11828"/>
                      <a:gd name="connsiteY2" fmla="*/ 4451 h 10000"/>
                      <a:gd name="connsiteX3" fmla="*/ 822 w 11828"/>
                      <a:gd name="connsiteY3" fmla="*/ 1676 h 10000"/>
                      <a:gd name="connsiteX4" fmla="*/ 1112 w 11828"/>
                      <a:gd name="connsiteY4" fmla="*/ 1676 h 10000"/>
                      <a:gd name="connsiteX5" fmla="*/ 5822 w 11828"/>
                      <a:gd name="connsiteY5" fmla="*/ 0 h 10000"/>
                      <a:gd name="connsiteX6" fmla="*/ 10605 w 11828"/>
                      <a:gd name="connsiteY6" fmla="*/ 1676 h 10000"/>
                      <a:gd name="connsiteX7" fmla="*/ 10822 w 11828"/>
                      <a:gd name="connsiteY7" fmla="*/ 1676 h 10000"/>
                      <a:gd name="connsiteX8" fmla="*/ 10822 w 11828"/>
                      <a:gd name="connsiteY8" fmla="*/ 4509 h 10000"/>
                      <a:gd name="connsiteX9" fmla="*/ 5822 w 11828"/>
                      <a:gd name="connsiteY9"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822 w 10822"/>
                      <a:gd name="connsiteY0" fmla="*/ 10000 h 10000"/>
                      <a:gd name="connsiteX1" fmla="*/ 5822 w 10822"/>
                      <a:gd name="connsiteY1" fmla="*/ 10000 h 10000"/>
                      <a:gd name="connsiteX2" fmla="*/ 822 w 10822"/>
                      <a:gd name="connsiteY2" fmla="*/ 4451 h 10000"/>
                      <a:gd name="connsiteX3" fmla="*/ 822 w 10822"/>
                      <a:gd name="connsiteY3" fmla="*/ 1676 h 10000"/>
                      <a:gd name="connsiteX4" fmla="*/ 1112 w 10822"/>
                      <a:gd name="connsiteY4" fmla="*/ 1676 h 10000"/>
                      <a:gd name="connsiteX5" fmla="*/ 5822 w 10822"/>
                      <a:gd name="connsiteY5" fmla="*/ 0 h 10000"/>
                      <a:gd name="connsiteX6" fmla="*/ 10822 w 10822"/>
                      <a:gd name="connsiteY6" fmla="*/ 1676 h 10000"/>
                      <a:gd name="connsiteX7" fmla="*/ 10822 w 10822"/>
                      <a:gd name="connsiteY7" fmla="*/ 4509 h 10000"/>
                      <a:gd name="connsiteX8" fmla="*/ 5822 w 10822"/>
                      <a:gd name="connsiteY8"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371 w 10371"/>
                      <a:gd name="connsiteY0" fmla="*/ 10000 h 10000"/>
                      <a:gd name="connsiteX1" fmla="*/ 5371 w 10371"/>
                      <a:gd name="connsiteY1" fmla="*/ 10000 h 10000"/>
                      <a:gd name="connsiteX2" fmla="*/ 371 w 10371"/>
                      <a:gd name="connsiteY2" fmla="*/ 4451 h 10000"/>
                      <a:gd name="connsiteX3" fmla="*/ 371 w 10371"/>
                      <a:gd name="connsiteY3" fmla="*/ 1676 h 10000"/>
                      <a:gd name="connsiteX4" fmla="*/ 5371 w 10371"/>
                      <a:gd name="connsiteY4" fmla="*/ 0 h 10000"/>
                      <a:gd name="connsiteX5" fmla="*/ 10371 w 10371"/>
                      <a:gd name="connsiteY5" fmla="*/ 1676 h 10000"/>
                      <a:gd name="connsiteX6" fmla="*/ 10371 w 10371"/>
                      <a:gd name="connsiteY6" fmla="*/ 4509 h 10000"/>
                      <a:gd name="connsiteX7" fmla="*/ 5371 w 10371"/>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95 w 10095"/>
                      <a:gd name="connsiteY0" fmla="*/ 10000 h 10000"/>
                      <a:gd name="connsiteX1" fmla="*/ 5095 w 10095"/>
                      <a:gd name="connsiteY1" fmla="*/ 10000 h 10000"/>
                      <a:gd name="connsiteX2" fmla="*/ 95 w 10095"/>
                      <a:gd name="connsiteY2" fmla="*/ 4451 h 10000"/>
                      <a:gd name="connsiteX3" fmla="*/ 95 w 10095"/>
                      <a:gd name="connsiteY3" fmla="*/ 1676 h 10000"/>
                      <a:gd name="connsiteX4" fmla="*/ 5095 w 10095"/>
                      <a:gd name="connsiteY4" fmla="*/ 0 h 10000"/>
                      <a:gd name="connsiteX5" fmla="*/ 10095 w 10095"/>
                      <a:gd name="connsiteY5" fmla="*/ 1676 h 10000"/>
                      <a:gd name="connsiteX6" fmla="*/ 10095 w 10095"/>
                      <a:gd name="connsiteY6" fmla="*/ 4509 h 10000"/>
                      <a:gd name="connsiteX7" fmla="*/ 5095 w 10095"/>
                      <a:gd name="connsiteY7" fmla="*/ 10000 h 10000"/>
                      <a:gd name="connsiteX0" fmla="*/ 5027 w 10027"/>
                      <a:gd name="connsiteY0" fmla="*/ 10000 h 10000"/>
                      <a:gd name="connsiteX1" fmla="*/ 5027 w 10027"/>
                      <a:gd name="connsiteY1" fmla="*/ 10000 h 10000"/>
                      <a:gd name="connsiteX2" fmla="*/ 27 w 10027"/>
                      <a:gd name="connsiteY2" fmla="*/ 4451 h 10000"/>
                      <a:gd name="connsiteX3" fmla="*/ 27 w 10027"/>
                      <a:gd name="connsiteY3" fmla="*/ 1676 h 10000"/>
                      <a:gd name="connsiteX4" fmla="*/ 5027 w 10027"/>
                      <a:gd name="connsiteY4" fmla="*/ 0 h 10000"/>
                      <a:gd name="connsiteX5" fmla="*/ 10027 w 10027"/>
                      <a:gd name="connsiteY5" fmla="*/ 1676 h 10000"/>
                      <a:gd name="connsiteX6" fmla="*/ 10027 w 10027"/>
                      <a:gd name="connsiteY6" fmla="*/ 4509 h 10000"/>
                      <a:gd name="connsiteX7" fmla="*/ 5027 w 10027"/>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5000 w 10000"/>
                      <a:gd name="connsiteY0" fmla="*/ 10000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7" fmla="*/ 5000 w 10000"/>
                      <a:gd name="connsiteY7" fmla="*/ 10000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111"/>
                      <a:gd name="connsiteX1" fmla="*/ 5000 w 10000"/>
                      <a:gd name="connsiteY1" fmla="*/ 10000 h 10111"/>
                      <a:gd name="connsiteX2" fmla="*/ 0 w 10000"/>
                      <a:gd name="connsiteY2" fmla="*/ 4451 h 10111"/>
                      <a:gd name="connsiteX3" fmla="*/ 0 w 10000"/>
                      <a:gd name="connsiteY3" fmla="*/ 1676 h 10111"/>
                      <a:gd name="connsiteX4" fmla="*/ 5000 w 10000"/>
                      <a:gd name="connsiteY4" fmla="*/ 0 h 10111"/>
                      <a:gd name="connsiteX5" fmla="*/ 10000 w 10000"/>
                      <a:gd name="connsiteY5" fmla="*/ 1676 h 10111"/>
                      <a:gd name="connsiteX6" fmla="*/ 10000 w 10000"/>
                      <a:gd name="connsiteY6" fmla="*/ 4509 h 10111"/>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 name="connsiteX0" fmla="*/ 10000 w 10000"/>
                      <a:gd name="connsiteY0" fmla="*/ 4509 h 10000"/>
                      <a:gd name="connsiteX1" fmla="*/ 5000 w 10000"/>
                      <a:gd name="connsiteY1" fmla="*/ 10000 h 10000"/>
                      <a:gd name="connsiteX2" fmla="*/ 0 w 10000"/>
                      <a:gd name="connsiteY2" fmla="*/ 4451 h 10000"/>
                      <a:gd name="connsiteX3" fmla="*/ 0 w 10000"/>
                      <a:gd name="connsiteY3" fmla="*/ 1676 h 10000"/>
                      <a:gd name="connsiteX4" fmla="*/ 5000 w 10000"/>
                      <a:gd name="connsiteY4" fmla="*/ 0 h 10000"/>
                      <a:gd name="connsiteX5" fmla="*/ 10000 w 10000"/>
                      <a:gd name="connsiteY5" fmla="*/ 1676 h 10000"/>
                      <a:gd name="connsiteX6" fmla="*/ 10000 w 10000"/>
                      <a:gd name="connsiteY6" fmla="*/ 450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509"/>
                        </a:moveTo>
                        <a:cubicBezTo>
                          <a:pt x="9563" y="7287"/>
                          <a:pt x="6376" y="9610"/>
                          <a:pt x="5000" y="10000"/>
                        </a:cubicBezTo>
                        <a:cubicBezTo>
                          <a:pt x="3562" y="9617"/>
                          <a:pt x="370" y="7333"/>
                          <a:pt x="0" y="4451"/>
                        </a:cubicBezTo>
                        <a:cubicBezTo>
                          <a:pt x="0" y="3526"/>
                          <a:pt x="8" y="2656"/>
                          <a:pt x="0" y="1676"/>
                        </a:cubicBezTo>
                        <a:cubicBezTo>
                          <a:pt x="2685" y="1659"/>
                          <a:pt x="2733" y="-7"/>
                          <a:pt x="5000" y="0"/>
                        </a:cubicBezTo>
                        <a:cubicBezTo>
                          <a:pt x="7267" y="7"/>
                          <a:pt x="7273" y="1671"/>
                          <a:pt x="10000" y="1676"/>
                        </a:cubicBezTo>
                        <a:lnTo>
                          <a:pt x="10000" y="4509"/>
                        </a:lnTo>
                        <a:close/>
                      </a:path>
                    </a:pathLst>
                  </a:custGeom>
                  <a:gradFill>
                    <a:gsLst>
                      <a:gs pos="0">
                        <a:srgbClr val="50E6FF"/>
                      </a:gs>
                      <a:gs pos="100000">
                        <a:srgbClr val="0078D4"/>
                      </a:gs>
                    </a:gsLst>
                    <a:lin ang="5400000" scaled="1"/>
                  </a:gradFill>
                  <a:ln>
                    <a:noFill/>
                  </a:ln>
                </p:spPr>
                <p:txBody>
                  <a:bodyPr vert="horz" wrap="square" lIns="121920" tIns="60960" rIns="121920" bIns="60960" numCol="1" anchor="t" anchorCtr="0" compatLnSpc="1">
                    <a:prstTxWarp prst="textNoShape">
                      <a:avLst/>
                    </a:prstTxWarp>
                  </a:bodyPr>
                  <a:lstStyle/>
                  <a:p>
                    <a:endParaRPr lang="en-US" sz="2400"/>
                  </a:p>
                </p:txBody>
              </p:sp>
            </p:grpSp>
          </p:grpSp>
          <p:grpSp>
            <p:nvGrpSpPr>
              <p:cNvPr id="491" name="Group 490">
                <a:extLst>
                  <a:ext uri="{FF2B5EF4-FFF2-40B4-BE49-F238E27FC236}">
                    <a16:creationId xmlns:a16="http://schemas.microsoft.com/office/drawing/2014/main" id="{F3B1968A-B889-4330-8E8D-6D01DE8AA803}"/>
                  </a:ext>
                </a:extLst>
              </p:cNvPr>
              <p:cNvGrpSpPr/>
              <p:nvPr/>
            </p:nvGrpSpPr>
            <p:grpSpPr>
              <a:xfrm>
                <a:off x="6438594" y="3560849"/>
                <a:ext cx="146315" cy="251200"/>
                <a:chOff x="7138251" y="3643384"/>
                <a:chExt cx="146315" cy="251200"/>
              </a:xfrm>
            </p:grpSpPr>
            <p:grpSp>
              <p:nvGrpSpPr>
                <p:cNvPr id="487" name="Group 486">
                  <a:extLst>
                    <a:ext uri="{FF2B5EF4-FFF2-40B4-BE49-F238E27FC236}">
                      <a16:creationId xmlns:a16="http://schemas.microsoft.com/office/drawing/2014/main" id="{7FA9483D-FDC8-4EA1-B193-40DD84AA1F85}"/>
                    </a:ext>
                  </a:extLst>
                </p:cNvPr>
                <p:cNvGrpSpPr/>
                <p:nvPr/>
              </p:nvGrpSpPr>
              <p:grpSpPr>
                <a:xfrm>
                  <a:off x="7139885" y="3731644"/>
                  <a:ext cx="144681" cy="162940"/>
                  <a:chOff x="6736633" y="3739026"/>
                  <a:chExt cx="659555" cy="742793"/>
                </a:xfrm>
              </p:grpSpPr>
              <p:sp>
                <p:nvSpPr>
                  <p:cNvPr id="488" name="Freeform: Shape 487">
                    <a:extLst>
                      <a:ext uri="{FF2B5EF4-FFF2-40B4-BE49-F238E27FC236}">
                        <a16:creationId xmlns:a16="http://schemas.microsoft.com/office/drawing/2014/main" id="{62A46A6E-FA75-48DB-AAEE-A0532DD25215}"/>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89" name="Freeform: Shape 488">
                    <a:extLst>
                      <a:ext uri="{FF2B5EF4-FFF2-40B4-BE49-F238E27FC236}">
                        <a16:creationId xmlns:a16="http://schemas.microsoft.com/office/drawing/2014/main" id="{39D43CE1-2409-48DD-96CB-CB9BE2DA9C48}"/>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490" name="Freeform: Shape 489">
                    <a:extLst>
                      <a:ext uri="{FF2B5EF4-FFF2-40B4-BE49-F238E27FC236}">
                        <a16:creationId xmlns:a16="http://schemas.microsoft.com/office/drawing/2014/main" id="{8BA3B63A-850B-4517-8A73-C3F76B8BE7D5}"/>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nvGrpSpPr>
                <p:cNvPr id="486" name="Group 485">
                  <a:extLst>
                    <a:ext uri="{FF2B5EF4-FFF2-40B4-BE49-F238E27FC236}">
                      <a16:creationId xmlns:a16="http://schemas.microsoft.com/office/drawing/2014/main" id="{F2915C14-87F4-43EA-AE36-5D94A5C6504B}"/>
                    </a:ext>
                  </a:extLst>
                </p:cNvPr>
                <p:cNvGrpSpPr/>
                <p:nvPr/>
              </p:nvGrpSpPr>
              <p:grpSpPr>
                <a:xfrm>
                  <a:off x="7138251" y="3643384"/>
                  <a:ext cx="144681" cy="162940"/>
                  <a:chOff x="6736633" y="3739026"/>
                  <a:chExt cx="659555" cy="742793"/>
                </a:xfrm>
              </p:grpSpPr>
              <p:sp>
                <p:nvSpPr>
                  <p:cNvPr id="485" name="Freeform: Shape 484">
                    <a:extLst>
                      <a:ext uri="{FF2B5EF4-FFF2-40B4-BE49-F238E27FC236}">
                        <a16:creationId xmlns:a16="http://schemas.microsoft.com/office/drawing/2014/main" id="{897EF23F-CF6B-4ADE-925F-0079DB05DFA9}"/>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472" name="Freeform: Shape 471">
                    <a:extLst>
                      <a:ext uri="{FF2B5EF4-FFF2-40B4-BE49-F238E27FC236}">
                        <a16:creationId xmlns:a16="http://schemas.microsoft.com/office/drawing/2014/main" id="{F00FB661-4CC2-4E38-8CE6-D264078CB73E}"/>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475" name="Freeform: Shape 474">
                    <a:extLst>
                      <a:ext uri="{FF2B5EF4-FFF2-40B4-BE49-F238E27FC236}">
                        <a16:creationId xmlns:a16="http://schemas.microsoft.com/office/drawing/2014/main" id="{13A99F75-82FB-4D96-BE5C-F508A955049D}"/>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grpSp>
            <p:nvGrpSpPr>
              <p:cNvPr id="519" name="Group 518">
                <a:extLst>
                  <a:ext uri="{FF2B5EF4-FFF2-40B4-BE49-F238E27FC236}">
                    <a16:creationId xmlns:a16="http://schemas.microsoft.com/office/drawing/2014/main" id="{29CBEF32-DBF4-48CC-89AE-8C28B46BB75C}"/>
                  </a:ext>
                </a:extLst>
              </p:cNvPr>
              <p:cNvGrpSpPr/>
              <p:nvPr/>
            </p:nvGrpSpPr>
            <p:grpSpPr>
              <a:xfrm>
                <a:off x="6582414" y="3639747"/>
                <a:ext cx="146315" cy="251200"/>
                <a:chOff x="7138251" y="3643384"/>
                <a:chExt cx="146315" cy="251200"/>
              </a:xfrm>
            </p:grpSpPr>
            <p:grpSp>
              <p:nvGrpSpPr>
                <p:cNvPr id="520" name="Group 519">
                  <a:extLst>
                    <a:ext uri="{FF2B5EF4-FFF2-40B4-BE49-F238E27FC236}">
                      <a16:creationId xmlns:a16="http://schemas.microsoft.com/office/drawing/2014/main" id="{8B581C8A-1912-49CA-B7FA-CA6BC671B4C7}"/>
                    </a:ext>
                  </a:extLst>
                </p:cNvPr>
                <p:cNvGrpSpPr/>
                <p:nvPr/>
              </p:nvGrpSpPr>
              <p:grpSpPr>
                <a:xfrm>
                  <a:off x="7139885" y="3731644"/>
                  <a:ext cx="144681" cy="162940"/>
                  <a:chOff x="6736633" y="3739026"/>
                  <a:chExt cx="659555" cy="742793"/>
                </a:xfrm>
              </p:grpSpPr>
              <p:sp>
                <p:nvSpPr>
                  <p:cNvPr id="525" name="Freeform: Shape 524">
                    <a:extLst>
                      <a:ext uri="{FF2B5EF4-FFF2-40B4-BE49-F238E27FC236}">
                        <a16:creationId xmlns:a16="http://schemas.microsoft.com/office/drawing/2014/main" id="{404E3ADC-9340-48F9-A1C6-4AAF72DC9BED}"/>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26" name="Freeform: Shape 525">
                    <a:extLst>
                      <a:ext uri="{FF2B5EF4-FFF2-40B4-BE49-F238E27FC236}">
                        <a16:creationId xmlns:a16="http://schemas.microsoft.com/office/drawing/2014/main" id="{ABAB0D00-26FA-4C0D-BCA2-8C6A2FBCC4DB}"/>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527" name="Freeform: Shape 526">
                    <a:extLst>
                      <a:ext uri="{FF2B5EF4-FFF2-40B4-BE49-F238E27FC236}">
                        <a16:creationId xmlns:a16="http://schemas.microsoft.com/office/drawing/2014/main" id="{0516ADCF-657E-4A61-8EB0-EE297CC90B52}"/>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nvGrpSpPr>
                <p:cNvPr id="521" name="Group 520">
                  <a:extLst>
                    <a:ext uri="{FF2B5EF4-FFF2-40B4-BE49-F238E27FC236}">
                      <a16:creationId xmlns:a16="http://schemas.microsoft.com/office/drawing/2014/main" id="{283C03EE-9539-49CA-AB21-2BC3BF05782C}"/>
                    </a:ext>
                  </a:extLst>
                </p:cNvPr>
                <p:cNvGrpSpPr/>
                <p:nvPr/>
              </p:nvGrpSpPr>
              <p:grpSpPr>
                <a:xfrm>
                  <a:off x="7138251" y="3643384"/>
                  <a:ext cx="144681" cy="162940"/>
                  <a:chOff x="6736633" y="3739026"/>
                  <a:chExt cx="659555" cy="742793"/>
                </a:xfrm>
              </p:grpSpPr>
              <p:sp>
                <p:nvSpPr>
                  <p:cNvPr id="522" name="Freeform: Shape 521">
                    <a:extLst>
                      <a:ext uri="{FF2B5EF4-FFF2-40B4-BE49-F238E27FC236}">
                        <a16:creationId xmlns:a16="http://schemas.microsoft.com/office/drawing/2014/main" id="{E1E7728D-1A4C-4634-98A3-5486F7FD0287}"/>
                      </a:ext>
                    </a:extLst>
                  </p:cNvPr>
                  <p:cNvSpPr/>
                  <p:nvPr/>
                </p:nvSpPr>
                <p:spPr bwMode="auto">
                  <a:xfrm rot="10800000">
                    <a:off x="6736633" y="3924264"/>
                    <a:ext cx="659555" cy="557555"/>
                  </a:xfrm>
                  <a:custGeom>
                    <a:avLst/>
                    <a:gdLst>
                      <a:gd name="connsiteX0" fmla="*/ 659555 w 659555"/>
                      <a:gd name="connsiteY0" fmla="*/ 517245 h 517245"/>
                      <a:gd name="connsiteX1" fmla="*/ 0 w 659555"/>
                      <a:gd name="connsiteY1" fmla="*/ 517245 h 517245"/>
                      <a:gd name="connsiteX2" fmla="*/ 0 w 659555"/>
                      <a:gd name="connsiteY2" fmla="*/ 161600 h 517245"/>
                      <a:gd name="connsiteX3" fmla="*/ 0 w 659555"/>
                      <a:gd name="connsiteY3" fmla="*/ 161599 h 517245"/>
                      <a:gd name="connsiteX4" fmla="*/ 2 w 659555"/>
                      <a:gd name="connsiteY4" fmla="*/ 161599 h 517245"/>
                      <a:gd name="connsiteX5" fmla="*/ 328445 w 659555"/>
                      <a:gd name="connsiteY5" fmla="*/ 0 h 517245"/>
                      <a:gd name="connsiteX6" fmla="*/ 659552 w 659555"/>
                      <a:gd name="connsiteY6" fmla="*/ 161599 h 517245"/>
                      <a:gd name="connsiteX7" fmla="*/ 659555 w 659555"/>
                      <a:gd name="connsiteY7" fmla="*/ 161599 h 5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555" h="517245">
                        <a:moveTo>
                          <a:pt x="659555" y="517245"/>
                        </a:moveTo>
                        <a:lnTo>
                          <a:pt x="0" y="517245"/>
                        </a:lnTo>
                        <a:lnTo>
                          <a:pt x="0" y="161600"/>
                        </a:lnTo>
                        <a:lnTo>
                          <a:pt x="0" y="161599"/>
                        </a:lnTo>
                        <a:lnTo>
                          <a:pt x="2" y="161599"/>
                        </a:lnTo>
                        <a:lnTo>
                          <a:pt x="328445" y="0"/>
                        </a:lnTo>
                        <a:lnTo>
                          <a:pt x="659552" y="161599"/>
                        </a:lnTo>
                        <a:lnTo>
                          <a:pt x="659555" y="16159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err="1">
                      <a:solidFill>
                        <a:srgbClr val="FFFFFF"/>
                      </a:solidFill>
                      <a:ea typeface="Segoe UI" pitchFamily="34" charset="0"/>
                      <a:cs typeface="Segoe UI" pitchFamily="34" charset="0"/>
                    </a:endParaRPr>
                  </a:p>
                </p:txBody>
              </p:sp>
              <p:sp>
                <p:nvSpPr>
                  <p:cNvPr id="523" name="Freeform: Shape 522">
                    <a:extLst>
                      <a:ext uri="{FF2B5EF4-FFF2-40B4-BE49-F238E27FC236}">
                        <a16:creationId xmlns:a16="http://schemas.microsoft.com/office/drawing/2014/main" id="{B5D800E6-6352-443D-9544-031E0454899F}"/>
                      </a:ext>
                    </a:extLst>
                  </p:cNvPr>
                  <p:cNvSpPr/>
                  <p:nvPr/>
                </p:nvSpPr>
                <p:spPr>
                  <a:xfrm>
                    <a:off x="6736634" y="3739026"/>
                    <a:ext cx="650956" cy="377445"/>
                  </a:xfrm>
                  <a:custGeom>
                    <a:avLst/>
                    <a:gdLst>
                      <a:gd name="connsiteX0" fmla="*/ 215571 w 215571"/>
                      <a:gd name="connsiteY0" fmla="*/ 61592 h 124995"/>
                      <a:gd name="connsiteX1" fmla="*/ 106875 w 215571"/>
                      <a:gd name="connsiteY1" fmla="*/ 124996 h 124995"/>
                      <a:gd name="connsiteX2" fmla="*/ 0 w 215571"/>
                      <a:gd name="connsiteY2" fmla="*/ 61592 h 124995"/>
                      <a:gd name="connsiteX3" fmla="*/ 106875 w 215571"/>
                      <a:gd name="connsiteY3" fmla="*/ 0 h 124995"/>
                      <a:gd name="connsiteX4" fmla="*/ 215571 w 215571"/>
                      <a:gd name="connsiteY4" fmla="*/ 61592 h 124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71" h="124995">
                        <a:moveTo>
                          <a:pt x="215571" y="61592"/>
                        </a:moveTo>
                        <a:lnTo>
                          <a:pt x="106875" y="124996"/>
                        </a:lnTo>
                        <a:lnTo>
                          <a:pt x="0" y="61592"/>
                        </a:lnTo>
                        <a:lnTo>
                          <a:pt x="106875" y="0"/>
                        </a:lnTo>
                        <a:lnTo>
                          <a:pt x="215571" y="61592"/>
                        </a:lnTo>
                        <a:close/>
                      </a:path>
                    </a:pathLst>
                  </a:custGeom>
                  <a:solidFill>
                    <a:srgbClr val="50E6FF"/>
                  </a:solidFill>
                  <a:ln w="8810" cap="flat">
                    <a:noFill/>
                    <a:prstDash val="solid"/>
                    <a:miter/>
                  </a:ln>
                </p:spPr>
                <p:txBody>
                  <a:bodyPr rtlCol="0" anchor="ctr"/>
                  <a:lstStyle/>
                  <a:p>
                    <a:endParaRPr lang="en-US" sz="2400"/>
                  </a:p>
                </p:txBody>
              </p:sp>
              <p:sp>
                <p:nvSpPr>
                  <p:cNvPr id="524" name="Freeform: Shape 523">
                    <a:extLst>
                      <a:ext uri="{FF2B5EF4-FFF2-40B4-BE49-F238E27FC236}">
                        <a16:creationId xmlns:a16="http://schemas.microsoft.com/office/drawing/2014/main" id="{5AC72EDB-C5EE-488F-BAA7-69EF955E646C}"/>
                      </a:ext>
                    </a:extLst>
                  </p:cNvPr>
                  <p:cNvSpPr/>
                  <p:nvPr/>
                </p:nvSpPr>
                <p:spPr>
                  <a:xfrm>
                    <a:off x="6851497" y="3799202"/>
                    <a:ext cx="426675" cy="251630"/>
                  </a:xfrm>
                  <a:custGeom>
                    <a:avLst/>
                    <a:gdLst>
                      <a:gd name="connsiteX0" fmla="*/ 70649 w 141298"/>
                      <a:gd name="connsiteY0" fmla="*/ 83331 h 83330"/>
                      <a:gd name="connsiteX1" fmla="*/ 0 w 141298"/>
                      <a:gd name="connsiteY1" fmla="*/ 41665 h 83330"/>
                      <a:gd name="connsiteX2" fmla="*/ 70649 w 141298"/>
                      <a:gd name="connsiteY2" fmla="*/ 0 h 83330"/>
                      <a:gd name="connsiteX3" fmla="*/ 141299 w 141298"/>
                      <a:gd name="connsiteY3" fmla="*/ 41665 h 83330"/>
                      <a:gd name="connsiteX4" fmla="*/ 70649 w 141298"/>
                      <a:gd name="connsiteY4" fmla="*/ 83331 h 83330"/>
                      <a:gd name="connsiteX5" fmla="*/ 70649 w 141298"/>
                      <a:gd name="connsiteY5" fmla="*/ 25361 h 83330"/>
                      <a:gd name="connsiteX6" fmla="*/ 41661 w 141298"/>
                      <a:gd name="connsiteY6" fmla="*/ 41665 h 83330"/>
                      <a:gd name="connsiteX7" fmla="*/ 70649 w 141298"/>
                      <a:gd name="connsiteY7" fmla="*/ 57969 h 83330"/>
                      <a:gd name="connsiteX8" fmla="*/ 99637 w 141298"/>
                      <a:gd name="connsiteY8" fmla="*/ 41665 h 83330"/>
                      <a:gd name="connsiteX9" fmla="*/ 70649 w 141298"/>
                      <a:gd name="connsiteY9" fmla="*/ 25361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98" h="83330">
                        <a:moveTo>
                          <a:pt x="70649" y="83331"/>
                        </a:moveTo>
                        <a:lnTo>
                          <a:pt x="0" y="41665"/>
                        </a:lnTo>
                        <a:lnTo>
                          <a:pt x="70649" y="0"/>
                        </a:lnTo>
                        <a:lnTo>
                          <a:pt x="141299" y="41665"/>
                        </a:lnTo>
                        <a:lnTo>
                          <a:pt x="70649" y="83331"/>
                        </a:lnTo>
                        <a:close/>
                        <a:moveTo>
                          <a:pt x="70649" y="25361"/>
                        </a:moveTo>
                        <a:lnTo>
                          <a:pt x="41661" y="41665"/>
                        </a:lnTo>
                        <a:lnTo>
                          <a:pt x="70649" y="57969"/>
                        </a:lnTo>
                        <a:lnTo>
                          <a:pt x="99637" y="41665"/>
                        </a:lnTo>
                        <a:lnTo>
                          <a:pt x="70649" y="25361"/>
                        </a:lnTo>
                        <a:close/>
                      </a:path>
                    </a:pathLst>
                  </a:custGeom>
                  <a:solidFill>
                    <a:schemeClr val="bg1"/>
                  </a:solidFill>
                  <a:ln w="8810" cap="flat">
                    <a:noFill/>
                    <a:prstDash val="solid"/>
                    <a:miter/>
                  </a:ln>
                </p:spPr>
                <p:txBody>
                  <a:bodyPr rtlCol="0" anchor="ctr"/>
                  <a:lstStyle/>
                  <a:p>
                    <a:endParaRPr lang="en-US" sz="2400"/>
                  </a:p>
                </p:txBody>
              </p:sp>
            </p:grpSp>
          </p:grpSp>
          <p:sp>
            <p:nvSpPr>
              <p:cNvPr id="554" name="Freeform 97">
                <a:extLst>
                  <a:ext uri="{FF2B5EF4-FFF2-40B4-BE49-F238E27FC236}">
                    <a16:creationId xmlns:a16="http://schemas.microsoft.com/office/drawing/2014/main" id="{7462BD54-6A75-41F1-8A3B-28F5F89C6193}"/>
                  </a:ext>
                </a:extLst>
              </p:cNvPr>
              <p:cNvSpPr>
                <a:spLocks/>
              </p:cNvSpPr>
              <p:nvPr/>
            </p:nvSpPr>
            <p:spPr bwMode="auto">
              <a:xfrm flipH="1">
                <a:off x="6146636" y="2953809"/>
                <a:ext cx="421016" cy="245342"/>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scene3d>
                <a:camera prst="perspectiveContrastingLeftFacing" fov="2700000">
                  <a:rot lat="600000" lon="600000" rev="20400000"/>
                </a:camera>
                <a:lightRig rig="threePt" dir="t"/>
              </a:scene3d>
              <a:sp3d>
                <a:bevelT w="0" h="184150"/>
              </a:sp3d>
            </p:spPr>
            <p:txBody>
              <a:bodyPr vert="horz" wrap="square" lIns="121920" tIns="60960" rIns="121920" bIns="60960" numCol="1" anchor="t" anchorCtr="0" compatLnSpc="1">
                <a:prstTxWarp prst="textNoShape">
                  <a:avLst/>
                </a:prstTxWarp>
              </a:bodyPr>
              <a:lstStyle/>
              <a:p>
                <a:pPr defTabSz="1219170">
                  <a:defRPr/>
                </a:pPr>
                <a:endParaRPr lang="en-US" sz="2400">
                  <a:solidFill>
                    <a:srgbClr val="FFFFFF"/>
                  </a:solidFill>
                  <a:latin typeface="Segoe UI"/>
                </a:endParaRPr>
              </a:p>
            </p:txBody>
          </p:sp>
        </p:grpSp>
      </p:grpSp>
      <p:grpSp>
        <p:nvGrpSpPr>
          <p:cNvPr id="577" name="ML">
            <a:extLst>
              <a:ext uri="{FF2B5EF4-FFF2-40B4-BE49-F238E27FC236}">
                <a16:creationId xmlns:a16="http://schemas.microsoft.com/office/drawing/2014/main" id="{2FD02506-D1B1-4CCC-B4C6-D4B6CFA1C72D}"/>
              </a:ext>
            </a:extLst>
          </p:cNvPr>
          <p:cNvGrpSpPr>
            <a:grpSpLocks noChangeAspect="1"/>
          </p:cNvGrpSpPr>
          <p:nvPr/>
        </p:nvGrpSpPr>
        <p:grpSpPr>
          <a:xfrm>
            <a:off x="5493114" y="3120159"/>
            <a:ext cx="947481" cy="1000811"/>
            <a:chOff x="3778895" y="539838"/>
            <a:chExt cx="5288905" cy="5586594"/>
          </a:xfrm>
        </p:grpSpPr>
        <p:sp>
          <p:nvSpPr>
            <p:cNvPr id="573" name="Freeform: Shape 572">
              <a:extLst>
                <a:ext uri="{FF2B5EF4-FFF2-40B4-BE49-F238E27FC236}">
                  <a16:creationId xmlns:a16="http://schemas.microsoft.com/office/drawing/2014/main" id="{8D311E8F-A035-40AC-A921-4D81C1434037}"/>
                </a:ext>
              </a:extLst>
            </p:cNvPr>
            <p:cNvSpPr/>
            <p:nvPr/>
          </p:nvSpPr>
          <p:spPr bwMode="auto">
            <a:xfrm>
              <a:off x="3807487" y="4731642"/>
              <a:ext cx="5256129" cy="1364366"/>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574" name="Freeform: Shape 573">
              <a:extLst>
                <a:ext uri="{FF2B5EF4-FFF2-40B4-BE49-F238E27FC236}">
                  <a16:creationId xmlns:a16="http://schemas.microsoft.com/office/drawing/2014/main" id="{6728B034-DADB-4D4B-BF05-37C6573BCE84}"/>
                </a:ext>
              </a:extLst>
            </p:cNvPr>
            <p:cNvSpPr/>
            <p:nvPr/>
          </p:nvSpPr>
          <p:spPr bwMode="auto">
            <a:xfrm>
              <a:off x="3778895" y="611998"/>
              <a:ext cx="3395182" cy="5490170"/>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575" name="Freeform: Shape 574">
              <a:extLst>
                <a:ext uri="{FF2B5EF4-FFF2-40B4-BE49-F238E27FC236}">
                  <a16:creationId xmlns:a16="http://schemas.microsoft.com/office/drawing/2014/main" id="{3F316D96-A291-40D6-A355-70C21C44FCA0}"/>
                </a:ext>
              </a:extLst>
            </p:cNvPr>
            <p:cNvSpPr/>
            <p:nvPr/>
          </p:nvSpPr>
          <p:spPr bwMode="auto">
            <a:xfrm>
              <a:off x="6584972" y="3095203"/>
              <a:ext cx="2482828" cy="3031229"/>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576" name="Freeform: Shape 575">
              <a:extLst>
                <a:ext uri="{FF2B5EF4-FFF2-40B4-BE49-F238E27FC236}">
                  <a16:creationId xmlns:a16="http://schemas.microsoft.com/office/drawing/2014/main" id="{B991B450-625B-486C-B9D8-33211AC13F67}"/>
                </a:ext>
              </a:extLst>
            </p:cNvPr>
            <p:cNvSpPr/>
            <p:nvPr/>
          </p:nvSpPr>
          <p:spPr bwMode="auto">
            <a:xfrm>
              <a:off x="5672594" y="539838"/>
              <a:ext cx="1499553" cy="2131982"/>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c-p">
            <a:extLst>
              <a:ext uri="{FF2B5EF4-FFF2-40B4-BE49-F238E27FC236}">
                <a16:creationId xmlns:a16="http://schemas.microsoft.com/office/drawing/2014/main" id="{5B36155A-D7CD-4948-B516-A6DBF7A08717}"/>
              </a:ext>
            </a:extLst>
          </p:cNvPr>
          <p:cNvGrpSpPr/>
          <p:nvPr/>
        </p:nvGrpSpPr>
        <p:grpSpPr>
          <a:xfrm flipH="1">
            <a:off x="2736311" y="3827579"/>
            <a:ext cx="1929519" cy="440167"/>
            <a:chOff x="4843152" y="3763301"/>
            <a:chExt cx="1447139" cy="330125"/>
          </a:xfrm>
        </p:grpSpPr>
        <p:cxnSp>
          <p:nvCxnSpPr>
            <p:cNvPr id="236" name="Straight Connector 235">
              <a:extLst>
                <a:ext uri="{FF2B5EF4-FFF2-40B4-BE49-F238E27FC236}">
                  <a16:creationId xmlns:a16="http://schemas.microsoft.com/office/drawing/2014/main" id="{473F8939-7427-477E-A2A4-C161132C9D82}"/>
                </a:ext>
              </a:extLst>
            </p:cNvPr>
            <p:cNvCxnSpPr>
              <a:cxnSpLocks/>
            </p:cNvCxnSpPr>
            <p:nvPr/>
          </p:nvCxnSpPr>
          <p:spPr>
            <a:xfrm>
              <a:off x="4843152" y="3875979"/>
              <a:ext cx="1447139" cy="134117"/>
            </a:xfrm>
            <a:prstGeom prst="line">
              <a:avLst/>
            </a:prstGeom>
            <a:ln w="127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7" name="Edge" descr="IAAS">
              <a:extLst>
                <a:ext uri="{FF2B5EF4-FFF2-40B4-BE49-F238E27FC236}">
                  <a16:creationId xmlns:a16="http://schemas.microsoft.com/office/drawing/2014/main" id="{B7CD97C8-3FBB-41C1-9D56-41F705EDAD4A}"/>
                </a:ext>
              </a:extLst>
            </p:cNvPr>
            <p:cNvGrpSpPr>
              <a:grpSpLocks noChangeAspect="1"/>
            </p:cNvGrpSpPr>
            <p:nvPr/>
          </p:nvGrpSpPr>
          <p:grpSpPr bwMode="auto">
            <a:xfrm>
              <a:off x="5307797" y="3763301"/>
              <a:ext cx="331287" cy="330125"/>
              <a:chOff x="2211" y="778"/>
              <a:chExt cx="285" cy="284"/>
            </a:xfrm>
            <a:scene3d>
              <a:camera prst="perspectiveRelaxed"/>
              <a:lightRig rig="threePt" dir="t"/>
            </a:scene3d>
          </p:grpSpPr>
          <p:sp>
            <p:nvSpPr>
              <p:cNvPr id="238" name="AutoShape 20">
                <a:extLst>
                  <a:ext uri="{FF2B5EF4-FFF2-40B4-BE49-F238E27FC236}">
                    <a16:creationId xmlns:a16="http://schemas.microsoft.com/office/drawing/2014/main" id="{E368B638-A556-4655-A2A1-B3C45F46790D}"/>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9" name="Oval 22">
                <a:extLst>
                  <a:ext uri="{FF2B5EF4-FFF2-40B4-BE49-F238E27FC236}">
                    <a16:creationId xmlns:a16="http://schemas.microsoft.com/office/drawing/2014/main" id="{9300940D-C3F0-4BDA-A272-55BAE1F17221}"/>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0" name="Freeform 23">
                <a:extLst>
                  <a:ext uri="{FF2B5EF4-FFF2-40B4-BE49-F238E27FC236}">
                    <a16:creationId xmlns:a16="http://schemas.microsoft.com/office/drawing/2014/main" id="{F78D5C4C-5C68-4852-BC92-0FFBA44348CA}"/>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1" name="Freeform 24">
                <a:extLst>
                  <a:ext uri="{FF2B5EF4-FFF2-40B4-BE49-F238E27FC236}">
                    <a16:creationId xmlns:a16="http://schemas.microsoft.com/office/drawing/2014/main" id="{BB946718-5339-47B5-8F0C-205C9FA94A75}"/>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2" name="Freeform 25">
                <a:extLst>
                  <a:ext uri="{FF2B5EF4-FFF2-40B4-BE49-F238E27FC236}">
                    <a16:creationId xmlns:a16="http://schemas.microsoft.com/office/drawing/2014/main" id="{734A354E-96E2-4CF7-82BA-2388526737E8}"/>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309" name="c-p">
            <a:extLst>
              <a:ext uri="{FF2B5EF4-FFF2-40B4-BE49-F238E27FC236}">
                <a16:creationId xmlns:a16="http://schemas.microsoft.com/office/drawing/2014/main" id="{E45919D2-7214-4721-936E-8A6E011B1183}"/>
              </a:ext>
            </a:extLst>
          </p:cNvPr>
          <p:cNvGrpSpPr/>
          <p:nvPr/>
        </p:nvGrpSpPr>
        <p:grpSpPr>
          <a:xfrm>
            <a:off x="7200117" y="3827579"/>
            <a:ext cx="2127969" cy="440167"/>
            <a:chOff x="4843152" y="3763301"/>
            <a:chExt cx="1595977" cy="330125"/>
          </a:xfrm>
        </p:grpSpPr>
        <p:cxnSp>
          <p:nvCxnSpPr>
            <p:cNvPr id="310" name="Straight Connector 309">
              <a:extLst>
                <a:ext uri="{FF2B5EF4-FFF2-40B4-BE49-F238E27FC236}">
                  <a16:creationId xmlns:a16="http://schemas.microsoft.com/office/drawing/2014/main" id="{AE201DE8-1916-4FC1-9E50-9C3F3C8CDEDA}"/>
                </a:ext>
              </a:extLst>
            </p:cNvPr>
            <p:cNvCxnSpPr>
              <a:cxnSpLocks/>
            </p:cNvCxnSpPr>
            <p:nvPr/>
          </p:nvCxnSpPr>
          <p:spPr>
            <a:xfrm>
              <a:off x="4843152" y="3875979"/>
              <a:ext cx="1595977" cy="147911"/>
            </a:xfrm>
            <a:prstGeom prst="line">
              <a:avLst/>
            </a:prstGeom>
            <a:ln w="1270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1" name="Edge" descr="IAAS">
              <a:extLst>
                <a:ext uri="{FF2B5EF4-FFF2-40B4-BE49-F238E27FC236}">
                  <a16:creationId xmlns:a16="http://schemas.microsoft.com/office/drawing/2014/main" id="{8203F5E2-2E4C-479F-9EDA-0BE023AD5329}"/>
                </a:ext>
              </a:extLst>
            </p:cNvPr>
            <p:cNvGrpSpPr>
              <a:grpSpLocks noChangeAspect="1"/>
            </p:cNvGrpSpPr>
            <p:nvPr/>
          </p:nvGrpSpPr>
          <p:grpSpPr bwMode="auto">
            <a:xfrm>
              <a:off x="5307797" y="3763301"/>
              <a:ext cx="331287" cy="330125"/>
              <a:chOff x="2211" y="778"/>
              <a:chExt cx="285" cy="284"/>
            </a:xfrm>
            <a:scene3d>
              <a:camera prst="perspectiveRelaxed"/>
              <a:lightRig rig="threePt" dir="t"/>
            </a:scene3d>
          </p:grpSpPr>
          <p:sp>
            <p:nvSpPr>
              <p:cNvPr id="312" name="AutoShape 20">
                <a:extLst>
                  <a:ext uri="{FF2B5EF4-FFF2-40B4-BE49-F238E27FC236}">
                    <a16:creationId xmlns:a16="http://schemas.microsoft.com/office/drawing/2014/main" id="{97AEE1BB-31AC-4EC0-ABA3-0ADF5B20C902}"/>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13" name="Oval 22">
                <a:extLst>
                  <a:ext uri="{FF2B5EF4-FFF2-40B4-BE49-F238E27FC236}">
                    <a16:creationId xmlns:a16="http://schemas.microsoft.com/office/drawing/2014/main" id="{760D08BE-E58C-4F80-9D0C-E7330E8BFF45}"/>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14" name="Freeform 23">
                <a:extLst>
                  <a:ext uri="{FF2B5EF4-FFF2-40B4-BE49-F238E27FC236}">
                    <a16:creationId xmlns:a16="http://schemas.microsoft.com/office/drawing/2014/main" id="{E15B62A5-3905-488E-9C67-00797472CBAC}"/>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15" name="Freeform 24">
                <a:extLst>
                  <a:ext uri="{FF2B5EF4-FFF2-40B4-BE49-F238E27FC236}">
                    <a16:creationId xmlns:a16="http://schemas.microsoft.com/office/drawing/2014/main" id="{0F1E1C95-191A-4BC5-A3B1-912B0DA99BC5}"/>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16" name="Freeform 25">
                <a:extLst>
                  <a:ext uri="{FF2B5EF4-FFF2-40B4-BE49-F238E27FC236}">
                    <a16:creationId xmlns:a16="http://schemas.microsoft.com/office/drawing/2014/main" id="{70F6DBC9-47AB-438D-AF9D-84C752D4E137}"/>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
        <p:nvSpPr>
          <p:cNvPr id="67" name="Responsible ML">
            <a:extLst>
              <a:ext uri="{FF2B5EF4-FFF2-40B4-BE49-F238E27FC236}">
                <a16:creationId xmlns:a16="http://schemas.microsoft.com/office/drawing/2014/main" id="{9062F71D-1D20-FB4E-9D78-FB06905A1C53}"/>
              </a:ext>
            </a:extLst>
          </p:cNvPr>
          <p:cNvSpPr txBox="1"/>
          <p:nvPr/>
        </p:nvSpPr>
        <p:spPr>
          <a:xfrm>
            <a:off x="5213322" y="5374678"/>
            <a:ext cx="1602425" cy="338554"/>
          </a:xfrm>
          <a:prstGeom prst="rect">
            <a:avLst/>
          </a:prstGeom>
          <a:noFill/>
        </p:spPr>
        <p:txBody>
          <a:bodyPr wrap="none" rtlCol="0">
            <a:spAutoFit/>
          </a:bodyPr>
          <a:lstStyle/>
          <a:p>
            <a:pPr algn="ctr"/>
            <a:r>
              <a:rPr lang="en-US" sz="1600" dirty="0">
                <a:latin typeface="Segoe UI" panose="020B0502040204020203" pitchFamily="34" charset="0"/>
                <a:cs typeface="Segoe UI" panose="020B0502040204020203" pitchFamily="34" charset="0"/>
              </a:rPr>
              <a:t>Responsible ML</a:t>
            </a:r>
          </a:p>
        </p:txBody>
      </p:sp>
      <p:sp>
        <p:nvSpPr>
          <p:cNvPr id="2" name="TextBox 1">
            <a:extLst>
              <a:ext uri="{FF2B5EF4-FFF2-40B4-BE49-F238E27FC236}">
                <a16:creationId xmlns:a16="http://schemas.microsoft.com/office/drawing/2014/main" id="{593CD8AE-878C-4827-A171-AC16C10F1280}"/>
              </a:ext>
            </a:extLst>
          </p:cNvPr>
          <p:cNvSpPr txBox="1"/>
          <p:nvPr/>
        </p:nvSpPr>
        <p:spPr>
          <a:xfrm>
            <a:off x="4088572" y="4962735"/>
            <a:ext cx="3938194" cy="502766"/>
          </a:xfrm>
          <a:prstGeom prst="rect">
            <a:avLst/>
          </a:prstGeom>
          <a:noFill/>
        </p:spPr>
        <p:txBody>
          <a:bodyPr wrap="none" rtlCol="0">
            <a:spAutoFit/>
          </a:bodyPr>
          <a:lstStyle/>
          <a:p>
            <a:pPr algn="ctr"/>
            <a:r>
              <a:rPr lang="en-US" sz="2667" b="1" spc="-49" dirty="0">
                <a:ln w="3175">
                  <a:noFill/>
                </a:ln>
                <a:gradFill flip="none" rotWithShape="1">
                  <a:gsLst>
                    <a:gs pos="1250">
                      <a:srgbClr val="047AD5"/>
                    </a:gs>
                    <a:gs pos="100000">
                      <a:srgbClr val="56D0FE"/>
                    </a:gs>
                  </a:gsLst>
                  <a:lin ang="5400000" scaled="0"/>
                  <a:tileRect/>
                </a:gradFill>
                <a:cs typeface="Segoe UI" pitchFamily="34" charset="0"/>
              </a:rPr>
              <a:t>Azure Machine Learning</a:t>
            </a:r>
          </a:p>
        </p:txBody>
      </p:sp>
    </p:spTree>
    <p:extLst>
      <p:ext uri="{BB962C8B-B14F-4D97-AF65-F5344CB8AC3E}">
        <p14:creationId xmlns:p14="http://schemas.microsoft.com/office/powerpoint/2010/main" val="31955061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a:xfrm>
            <a:off x="588264" y="1074421"/>
            <a:ext cx="4776216" cy="2354580"/>
          </a:xfrm>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599" dirty="0">
                <a:gradFill>
                  <a:gsLst>
                    <a:gs pos="1250">
                      <a:schemeClr val="tx1"/>
                    </a:gs>
                    <a:gs pos="100000">
                      <a:schemeClr val="tx1"/>
                    </a:gs>
                  </a:gsLst>
                  <a:lin ang="5400000" scaled="0"/>
                </a:gradFill>
                <a:latin typeface="+mj-lt"/>
              </a:rPr>
              <a:t>Understanding models with Interpretability</a:t>
            </a:r>
            <a:br>
              <a:rPr lang="en-US" sz="3200" b="0" dirty="0">
                <a:solidFill>
                  <a:schemeClr val="accent1"/>
                </a:solidFill>
                <a:latin typeface="Segoe UI Semilight" panose="020B0402040204020203" pitchFamily="34" charset="0"/>
                <a:cs typeface="Segoe UI Semilight" panose="020B0402040204020203" pitchFamily="34" charset="0"/>
              </a:rPr>
            </a:br>
            <a:br>
              <a:rPr lang="en-US" sz="3200" b="0" dirty="0">
                <a:solidFill>
                  <a:schemeClr val="accent1"/>
                </a:solidFill>
                <a:latin typeface="Segoe UI Semilight" panose="020B0402040204020203" pitchFamily="34" charset="0"/>
                <a:cs typeface="Segoe UI Semilight" panose="020B0402040204020203" pitchFamily="34" charset="0"/>
              </a:rPr>
            </a:br>
            <a:r>
              <a:rPr lang="en-US" sz="1600" dirty="0">
                <a:gradFill>
                  <a:gsLst>
                    <a:gs pos="1250">
                      <a:schemeClr val="tx1"/>
                    </a:gs>
                    <a:gs pos="100000">
                      <a:schemeClr val="tx1"/>
                    </a:gs>
                  </a:gsLst>
                  <a:lin ang="5400000" scaled="0"/>
                </a:gradFill>
                <a:latin typeface="+mn-lt"/>
              </a:rPr>
              <a:t>Built-in model explanations available at training and inferencing </a:t>
            </a:r>
            <a:br>
              <a:rPr lang="en-US" sz="1600" dirty="0">
                <a:gradFill>
                  <a:gsLst>
                    <a:gs pos="1250">
                      <a:schemeClr val="tx1"/>
                    </a:gs>
                    <a:gs pos="100000">
                      <a:schemeClr val="tx1"/>
                    </a:gs>
                  </a:gsLst>
                  <a:lin ang="5400000" scaled="0"/>
                </a:gradFill>
                <a:latin typeface="+mn-lt"/>
              </a:rPr>
            </a:br>
            <a:br>
              <a:rPr lang="en-US" sz="1600" dirty="0">
                <a:gradFill>
                  <a:gsLst>
                    <a:gs pos="1250">
                      <a:schemeClr val="tx1"/>
                    </a:gs>
                    <a:gs pos="100000">
                      <a:schemeClr val="tx1"/>
                    </a:gs>
                  </a:gsLst>
                  <a:lin ang="5400000" scaled="0"/>
                </a:gradFill>
                <a:latin typeface="+mn-lt"/>
              </a:rPr>
            </a:br>
            <a:r>
              <a:rPr lang="en-US" sz="1600" dirty="0">
                <a:gradFill>
                  <a:gsLst>
                    <a:gs pos="1250">
                      <a:schemeClr val="tx1"/>
                    </a:gs>
                    <a:gs pos="100000">
                      <a:schemeClr val="tx1"/>
                    </a:gs>
                  </a:gsLst>
                  <a:lin ang="5400000" scaled="0"/>
                </a:gradFill>
                <a:latin typeface="+mn-lt"/>
              </a:rPr>
              <a:t>Glass box and black box explainers for your custom needs</a:t>
            </a:r>
            <a:br>
              <a:rPr lang="en-US" sz="1600" dirty="0">
                <a:gradFill>
                  <a:gsLst>
                    <a:gs pos="1250">
                      <a:schemeClr val="tx1"/>
                    </a:gs>
                    <a:gs pos="100000">
                      <a:schemeClr val="tx1"/>
                    </a:gs>
                  </a:gsLst>
                  <a:lin ang="5400000" scaled="0"/>
                </a:gradFill>
                <a:latin typeface="+mn-lt"/>
              </a:rPr>
            </a:br>
            <a:br>
              <a:rPr lang="en-US" sz="1600" dirty="0">
                <a:gradFill>
                  <a:gsLst>
                    <a:gs pos="1250">
                      <a:schemeClr val="tx1"/>
                    </a:gs>
                    <a:gs pos="100000">
                      <a:schemeClr val="tx1"/>
                    </a:gs>
                  </a:gsLst>
                  <a:lin ang="5400000" scaled="0"/>
                </a:gradFill>
                <a:latin typeface="+mn-lt"/>
              </a:rPr>
            </a:br>
            <a:r>
              <a:rPr lang="en-US" sz="1600" dirty="0">
                <a:gradFill>
                  <a:gsLst>
                    <a:gs pos="1250">
                      <a:schemeClr val="tx1"/>
                    </a:gs>
                    <a:gs pos="100000">
                      <a:schemeClr val="tx1"/>
                    </a:gs>
                  </a:gsLst>
                  <a:lin ang="5400000" scaled="0"/>
                </a:gradFill>
                <a:latin typeface="+mn-lt"/>
              </a:rPr>
              <a:t>Data understanding, feature importance and local or global explanations for a data point or dataset</a:t>
            </a:r>
            <a:br>
              <a:rPr lang="en-US" sz="1600" dirty="0">
                <a:gradFill>
                  <a:gsLst>
                    <a:gs pos="1250">
                      <a:schemeClr val="tx1"/>
                    </a:gs>
                    <a:gs pos="100000">
                      <a:schemeClr val="tx1"/>
                    </a:gs>
                  </a:gsLst>
                  <a:lin ang="5400000" scaled="0"/>
                </a:gradFill>
                <a:latin typeface="+mn-lt"/>
              </a:rPr>
            </a:br>
            <a:br>
              <a:rPr lang="en-US" sz="1600" dirty="0">
                <a:gradFill>
                  <a:gsLst>
                    <a:gs pos="1250">
                      <a:schemeClr val="tx1"/>
                    </a:gs>
                    <a:gs pos="100000">
                      <a:schemeClr val="tx1"/>
                    </a:gs>
                  </a:gsLst>
                  <a:lin ang="5400000" scaled="0"/>
                </a:gradFill>
                <a:latin typeface="+mn-lt"/>
              </a:rPr>
            </a:br>
            <a:r>
              <a:rPr lang="en-US" sz="1600" dirty="0">
                <a:gradFill>
                  <a:gsLst>
                    <a:gs pos="1250">
                      <a:schemeClr val="tx1"/>
                    </a:gs>
                    <a:gs pos="100000">
                      <a:schemeClr val="tx1"/>
                    </a:gs>
                  </a:gsLst>
                  <a:lin ang="5400000" scaled="0"/>
                </a:gradFill>
                <a:latin typeface="+mn-lt"/>
              </a:rPr>
              <a:t>Out-of-box visualizations for model predictions and explanations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endParaRPr lang="en-US" dirty="0"/>
          </a:p>
        </p:txBody>
      </p:sp>
      <p:sp>
        <p:nvSpPr>
          <p:cNvPr id="2" name="Rectangle 1">
            <a:extLst>
              <a:ext uri="{FF2B5EF4-FFF2-40B4-BE49-F238E27FC236}">
                <a16:creationId xmlns:a16="http://schemas.microsoft.com/office/drawing/2014/main" id="{C8627482-33D4-4187-B50A-EFD9138C3610}"/>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D687C86D-C115-403D-AB77-1943A2CC2ECC}"/>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9F24B010-14DE-44EA-AA74-1A2DA19E4B0E}"/>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3">
            <a:extLst>
              <a:ext uri="{FF2B5EF4-FFF2-40B4-BE49-F238E27FC236}">
                <a16:creationId xmlns:a16="http://schemas.microsoft.com/office/drawing/2014/main" id="{0B49501C-B0D2-4BB8-8A31-9B8F976A2939}"/>
              </a:ext>
            </a:extLst>
          </p:cNvPr>
          <p:cNvSpPr/>
          <p:nvPr/>
        </p:nvSpPr>
        <p:spPr bwMode="auto">
          <a:xfrm>
            <a:off x="4495800" y="2722278"/>
            <a:ext cx="1049228" cy="2094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2">
            <a:extLst>
              <a:ext uri="{FF2B5EF4-FFF2-40B4-BE49-F238E27FC236}">
                <a16:creationId xmlns:a16="http://schemas.microsoft.com/office/drawing/2014/main" id="{186E66DF-342D-4407-AB0B-6A191EECB8D9}"/>
              </a:ext>
            </a:extLst>
          </p:cNvPr>
          <p:cNvSpPr/>
          <p:nvPr/>
        </p:nvSpPr>
        <p:spPr bwMode="auto">
          <a:xfrm>
            <a:off x="4495800" y="2722278"/>
            <a:ext cx="1049228" cy="2094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4D2B4838-E15F-45E9-9CA5-F587FB57A4F1}"/>
              </a:ext>
            </a:extLst>
          </p:cNvPr>
          <p:cNvPicPr>
            <a:picLocks noChangeAspect="1"/>
          </p:cNvPicPr>
          <p:nvPr/>
        </p:nvPicPr>
        <p:blipFill rotWithShape="1">
          <a:blip r:embed="rId3">
            <a:extLst>
              <a:ext uri="{28A0092B-C50C-407E-A947-70E740481C1C}">
                <a14:useLocalDpi xmlns:a14="http://schemas.microsoft.com/office/drawing/2010/main" val="0"/>
              </a:ext>
            </a:extLst>
          </a:blip>
          <a:srcRect l="13672" t="5689"/>
          <a:stretch/>
        </p:blipFill>
        <p:spPr>
          <a:xfrm>
            <a:off x="5757363" y="1385235"/>
            <a:ext cx="5771698" cy="3613485"/>
          </a:xfrm>
          <a:prstGeom prst="rect">
            <a:avLst/>
          </a:prstGeom>
        </p:spPr>
      </p:pic>
      <p:sp>
        <p:nvSpPr>
          <p:cNvPr id="5" name="Rectangle 4">
            <a:extLst>
              <a:ext uri="{FF2B5EF4-FFF2-40B4-BE49-F238E27FC236}">
                <a16:creationId xmlns:a16="http://schemas.microsoft.com/office/drawing/2014/main" id="{03780041-AC0F-41AC-A8C0-0EB644A86864}"/>
              </a:ext>
            </a:extLst>
          </p:cNvPr>
          <p:cNvSpPr/>
          <p:nvPr/>
        </p:nvSpPr>
        <p:spPr bwMode="auto">
          <a:xfrm>
            <a:off x="5739991" y="4816412"/>
            <a:ext cx="5806441" cy="6252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1561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a:xfrm>
            <a:off x="588264" y="1074421"/>
            <a:ext cx="4776216" cy="2354580"/>
          </a:xfrm>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599" dirty="0">
                <a:gradFill>
                  <a:gsLst>
                    <a:gs pos="1250">
                      <a:schemeClr val="tx1"/>
                    </a:gs>
                    <a:gs pos="100000">
                      <a:schemeClr val="tx1"/>
                    </a:gs>
                  </a:gsLst>
                  <a:lin ang="5400000" scaled="0"/>
                </a:gradFill>
                <a:latin typeface="+mj-lt"/>
              </a:rPr>
              <a:t>Mitigate unfairness  </a:t>
            </a:r>
            <a:br>
              <a:rPr lang="en-US" sz="3599" dirty="0">
                <a:gradFill>
                  <a:gsLst>
                    <a:gs pos="1250">
                      <a:schemeClr val="tx1"/>
                    </a:gs>
                    <a:gs pos="100000">
                      <a:schemeClr val="tx1"/>
                    </a:gs>
                  </a:gsLst>
                  <a:lin ang="5400000" scaled="0"/>
                </a:gradFill>
                <a:latin typeface="+mj-lt"/>
              </a:rPr>
            </a:br>
            <a:r>
              <a:rPr lang="en-US" sz="3599" dirty="0">
                <a:gradFill>
                  <a:gsLst>
                    <a:gs pos="1250">
                      <a:schemeClr val="tx1"/>
                    </a:gs>
                    <a:gs pos="100000">
                      <a:schemeClr val="tx1"/>
                    </a:gs>
                  </a:gsLst>
                  <a:lin ang="5400000" scaled="0"/>
                </a:gradFill>
                <a:latin typeface="+mj-lt"/>
              </a:rPr>
              <a:t>with </a:t>
            </a:r>
            <a:r>
              <a:rPr lang="en-US" sz="3599" dirty="0" err="1">
                <a:gradFill>
                  <a:gsLst>
                    <a:gs pos="1250">
                      <a:schemeClr val="tx1"/>
                    </a:gs>
                    <a:gs pos="100000">
                      <a:schemeClr val="tx1"/>
                    </a:gs>
                  </a:gsLst>
                  <a:lin ang="5400000" scaled="0"/>
                </a:gradFill>
                <a:latin typeface="+mj-lt"/>
              </a:rPr>
              <a:t>FairLearn</a:t>
            </a:r>
            <a:br>
              <a:rPr lang="en-US" sz="3200" b="0" dirty="0">
                <a:solidFill>
                  <a:schemeClr val="accent1"/>
                </a:solidFill>
                <a:latin typeface="Segoe UI Semilight" panose="020B0402040204020203" pitchFamily="34" charset="0"/>
                <a:cs typeface="Segoe UI Semilight" panose="020B0402040204020203" pitchFamily="34" charset="0"/>
              </a:rPr>
            </a:br>
            <a:br>
              <a:rPr lang="en-US" sz="3200" b="0" dirty="0">
                <a:solidFill>
                  <a:schemeClr val="accent1"/>
                </a:solidFill>
                <a:latin typeface="Segoe UI Semilight" panose="020B0402040204020203" pitchFamily="34" charset="0"/>
                <a:cs typeface="Segoe UI Semilight" panose="020B0402040204020203" pitchFamily="34" charset="0"/>
              </a:rPr>
            </a:br>
            <a:r>
              <a:rPr lang="en-US" sz="1600" dirty="0">
                <a:gradFill>
                  <a:gsLst>
                    <a:gs pos="1250">
                      <a:schemeClr val="tx1"/>
                    </a:gs>
                    <a:gs pos="100000">
                      <a:schemeClr val="tx1"/>
                    </a:gs>
                  </a:gsLst>
                  <a:lin ang="5400000" scaled="0"/>
                </a:gradFill>
                <a:latin typeface="+mn-lt"/>
              </a:rPr>
              <a:t>Open source unfairness assessment and mitigation tools for individual and group  </a:t>
            </a:r>
            <a:br>
              <a:rPr lang="en-US" sz="1600" dirty="0">
                <a:gradFill>
                  <a:gsLst>
                    <a:gs pos="1250">
                      <a:schemeClr val="tx1"/>
                    </a:gs>
                    <a:gs pos="100000">
                      <a:schemeClr val="tx1"/>
                    </a:gs>
                  </a:gsLst>
                  <a:lin ang="5400000" scaled="0"/>
                </a:gradFill>
                <a:latin typeface="+mn-lt"/>
              </a:rPr>
            </a:br>
            <a:br>
              <a:rPr lang="en-US" sz="1600" dirty="0">
                <a:gradFill>
                  <a:gsLst>
                    <a:gs pos="1250">
                      <a:schemeClr val="tx1"/>
                    </a:gs>
                    <a:gs pos="100000">
                      <a:schemeClr val="tx1"/>
                    </a:gs>
                  </a:gsLst>
                  <a:lin ang="5400000" scaled="0"/>
                </a:gradFill>
                <a:latin typeface="+mn-lt"/>
              </a:rPr>
            </a:br>
            <a:r>
              <a:rPr lang="en-US" sz="1600" dirty="0">
                <a:gradFill>
                  <a:gsLst>
                    <a:gs pos="1250">
                      <a:schemeClr val="tx1"/>
                    </a:gs>
                    <a:gs pos="100000">
                      <a:schemeClr val="tx1"/>
                    </a:gs>
                  </a:gsLst>
                  <a:lin ang="5400000" scaled="0"/>
                </a:gradFill>
                <a:latin typeface="+mn-lt"/>
              </a:rPr>
              <a:t>Individual and group fairness metrics to check for bias in datasets and models</a:t>
            </a:r>
            <a:br>
              <a:rPr lang="en-US" sz="1600" dirty="0">
                <a:gradFill>
                  <a:gsLst>
                    <a:gs pos="1250">
                      <a:schemeClr val="tx1"/>
                    </a:gs>
                    <a:gs pos="100000">
                      <a:schemeClr val="tx1"/>
                    </a:gs>
                  </a:gsLst>
                  <a:lin ang="5400000" scaled="0"/>
                </a:gradFill>
                <a:latin typeface="+mn-lt"/>
              </a:rPr>
            </a:br>
            <a:br>
              <a:rPr lang="en-US" sz="1600" dirty="0">
                <a:gradFill>
                  <a:gsLst>
                    <a:gs pos="1250">
                      <a:schemeClr val="tx1"/>
                    </a:gs>
                    <a:gs pos="100000">
                      <a:schemeClr val="tx1"/>
                    </a:gs>
                  </a:gsLst>
                  <a:lin ang="5400000" scaled="0"/>
                </a:gradFill>
                <a:latin typeface="+mn-lt"/>
              </a:rPr>
            </a:br>
            <a:r>
              <a:rPr lang="en-US" sz="1600" dirty="0">
                <a:gradFill>
                  <a:gsLst>
                    <a:gs pos="1250">
                      <a:schemeClr val="tx1"/>
                    </a:gs>
                    <a:gs pos="100000">
                      <a:schemeClr val="tx1"/>
                    </a:gs>
                  </a:gsLst>
                  <a:lin ang="5400000" scaled="0"/>
                </a:gradFill>
                <a:latin typeface="+mn-lt"/>
              </a:rPr>
              <a:t>Intuitive and configurable set of visualizations to compare before and after fairness performance of a model or make comparisons across models</a:t>
            </a:r>
            <a:endParaRPr lang="en-US" dirty="0"/>
          </a:p>
        </p:txBody>
      </p:sp>
      <p:sp>
        <p:nvSpPr>
          <p:cNvPr id="2" name="Rectangle 1">
            <a:extLst>
              <a:ext uri="{FF2B5EF4-FFF2-40B4-BE49-F238E27FC236}">
                <a16:creationId xmlns:a16="http://schemas.microsoft.com/office/drawing/2014/main" id="{C8627482-33D4-4187-B50A-EFD9138C3610}"/>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D687C86D-C115-403D-AB77-1943A2CC2ECC}"/>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9F24B010-14DE-44EA-AA74-1A2DA19E4B0E}"/>
              </a:ext>
            </a:extLst>
          </p:cNvPr>
          <p:cNvSpPr/>
          <p:nvPr/>
        </p:nvSpPr>
        <p:spPr bwMode="auto">
          <a:xfrm>
            <a:off x="4495800" y="2722279"/>
            <a:ext cx="1049228" cy="209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3">
            <a:extLst>
              <a:ext uri="{FF2B5EF4-FFF2-40B4-BE49-F238E27FC236}">
                <a16:creationId xmlns:a16="http://schemas.microsoft.com/office/drawing/2014/main" id="{0B49501C-B0D2-4BB8-8A31-9B8F976A2939}"/>
              </a:ext>
            </a:extLst>
          </p:cNvPr>
          <p:cNvSpPr/>
          <p:nvPr/>
        </p:nvSpPr>
        <p:spPr bwMode="auto">
          <a:xfrm>
            <a:off x="4495800" y="2722278"/>
            <a:ext cx="1049228" cy="2094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2">
            <a:extLst>
              <a:ext uri="{FF2B5EF4-FFF2-40B4-BE49-F238E27FC236}">
                <a16:creationId xmlns:a16="http://schemas.microsoft.com/office/drawing/2014/main" id="{186E66DF-342D-4407-AB0B-6A191EECB8D9}"/>
              </a:ext>
            </a:extLst>
          </p:cNvPr>
          <p:cNvSpPr/>
          <p:nvPr/>
        </p:nvSpPr>
        <p:spPr bwMode="auto">
          <a:xfrm>
            <a:off x="4495800" y="2722278"/>
            <a:ext cx="1049228" cy="2094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3780041-AC0F-41AC-A8C0-0EB644A86864}"/>
              </a:ext>
            </a:extLst>
          </p:cNvPr>
          <p:cNvSpPr/>
          <p:nvPr/>
        </p:nvSpPr>
        <p:spPr bwMode="auto">
          <a:xfrm>
            <a:off x="5739991" y="4816412"/>
            <a:ext cx="5806441" cy="6252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B536B460-3DD1-4A39-B818-AA758EED6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991" y="1326822"/>
            <a:ext cx="5810757" cy="4037657"/>
          </a:xfrm>
          <a:prstGeom prst="rect">
            <a:avLst/>
          </a:prstGeom>
        </p:spPr>
      </p:pic>
    </p:spTree>
    <p:extLst>
      <p:ext uri="{BB962C8B-B14F-4D97-AF65-F5344CB8AC3E}">
        <p14:creationId xmlns:p14="http://schemas.microsoft.com/office/powerpoint/2010/main" val="356059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0CF8-6009-4CAA-83B5-5F19BC5155B5}"/>
              </a:ext>
            </a:extLst>
          </p:cNvPr>
          <p:cNvSpPr>
            <a:spLocks noGrp="1"/>
          </p:cNvSpPr>
          <p:nvPr>
            <p:ph type="title"/>
          </p:nvPr>
        </p:nvSpPr>
        <p:spPr/>
        <p:txBody>
          <a:bodyPr/>
          <a:lstStyle/>
          <a:p>
            <a:r>
              <a:rPr lang="en-US" dirty="0">
                <a:cs typeface="Segoe UI"/>
              </a:rPr>
              <a:t>Apply Differential Privacy</a:t>
            </a:r>
          </a:p>
        </p:txBody>
      </p:sp>
      <p:sp>
        <p:nvSpPr>
          <p:cNvPr id="3" name="Rectangle 2">
            <a:extLst>
              <a:ext uri="{FF2B5EF4-FFF2-40B4-BE49-F238E27FC236}">
                <a16:creationId xmlns:a16="http://schemas.microsoft.com/office/drawing/2014/main" id="{7D4E8478-3DCD-424F-9B4B-CDC197DE3BB9}"/>
              </a:ext>
            </a:extLst>
          </p:cNvPr>
          <p:cNvSpPr/>
          <p:nvPr/>
        </p:nvSpPr>
        <p:spPr>
          <a:xfrm>
            <a:off x="0" y="7173745"/>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sz="1765">
              <a:solidFill>
                <a:srgbClr val="FFFFFF"/>
              </a:solidFill>
              <a:latin typeface="Segoe UI"/>
            </a:endParaRPr>
          </a:p>
        </p:txBody>
      </p:sp>
      <p:sp>
        <p:nvSpPr>
          <p:cNvPr id="39" name="Arc 38">
            <a:extLst>
              <a:ext uri="{FF2B5EF4-FFF2-40B4-BE49-F238E27FC236}">
                <a16:creationId xmlns:a16="http://schemas.microsoft.com/office/drawing/2014/main" id="{EC44A0F7-AD23-490F-B729-9581EF0FCA6E}"/>
              </a:ext>
            </a:extLst>
          </p:cNvPr>
          <p:cNvSpPr/>
          <p:nvPr/>
        </p:nvSpPr>
        <p:spPr>
          <a:xfrm rot="2596578">
            <a:off x="-2629338" y="1056755"/>
            <a:ext cx="5026887" cy="5333103"/>
          </a:xfrm>
          <a:prstGeom prst="arc">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defTabSz="914344"/>
            <a:endParaRPr lang="en-US" sz="1765">
              <a:solidFill>
                <a:srgbClr val="FFFFFF"/>
              </a:solidFill>
              <a:latin typeface="Segoe UI"/>
            </a:endParaRPr>
          </a:p>
        </p:txBody>
      </p:sp>
      <p:sp>
        <p:nvSpPr>
          <p:cNvPr id="46" name="Arc 45">
            <a:extLst>
              <a:ext uri="{FF2B5EF4-FFF2-40B4-BE49-F238E27FC236}">
                <a16:creationId xmlns:a16="http://schemas.microsoft.com/office/drawing/2014/main" id="{B31FB106-2D13-423B-82C3-86BEC44B6BF2}"/>
              </a:ext>
            </a:extLst>
          </p:cNvPr>
          <p:cNvSpPr/>
          <p:nvPr/>
        </p:nvSpPr>
        <p:spPr>
          <a:xfrm rot="13437869">
            <a:off x="9600091" y="1020258"/>
            <a:ext cx="4902287" cy="5021359"/>
          </a:xfrm>
          <a:prstGeom prst="arc">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defTabSz="914344"/>
            <a:endParaRPr lang="en-US" sz="1765">
              <a:solidFill>
                <a:srgbClr val="FFFFFF"/>
              </a:solidFill>
              <a:latin typeface="Segoe UI"/>
            </a:endParaRPr>
          </a:p>
        </p:txBody>
      </p:sp>
      <p:sp>
        <p:nvSpPr>
          <p:cNvPr id="22" name="TextBox 21">
            <a:extLst>
              <a:ext uri="{FF2B5EF4-FFF2-40B4-BE49-F238E27FC236}">
                <a16:creationId xmlns:a16="http://schemas.microsoft.com/office/drawing/2014/main" id="{D216D3DC-C13C-47A4-B50B-2646E03D299A}"/>
              </a:ext>
            </a:extLst>
          </p:cNvPr>
          <p:cNvSpPr txBox="1"/>
          <p:nvPr/>
        </p:nvSpPr>
        <p:spPr>
          <a:xfrm>
            <a:off x="812643" y="3843115"/>
            <a:ext cx="877547" cy="363946"/>
          </a:xfrm>
          <a:prstGeom prst="rect">
            <a:avLst/>
          </a:prstGeom>
          <a:noFill/>
        </p:spPr>
        <p:txBody>
          <a:bodyPr wrap="square" rtlCol="0">
            <a:spAutoFit/>
          </a:bodyPr>
          <a:lstStyle/>
          <a:p>
            <a:pPr algn="ctr" defTabSz="914344"/>
            <a:r>
              <a:rPr lang="en-US" sz="1765" b="1">
                <a:latin typeface="Segoe UI"/>
                <a:cs typeface="Segoe UI" panose="020B0502040204020203" pitchFamily="34" charset="0"/>
              </a:rPr>
              <a:t>User</a:t>
            </a:r>
          </a:p>
        </p:txBody>
      </p:sp>
      <p:sp>
        <p:nvSpPr>
          <p:cNvPr id="23" name="TextBox 22">
            <a:extLst>
              <a:ext uri="{FF2B5EF4-FFF2-40B4-BE49-F238E27FC236}">
                <a16:creationId xmlns:a16="http://schemas.microsoft.com/office/drawing/2014/main" id="{A0323FCE-BC9B-42B4-89B0-8D26920CF971}"/>
              </a:ext>
            </a:extLst>
          </p:cNvPr>
          <p:cNvSpPr txBox="1"/>
          <p:nvPr/>
        </p:nvSpPr>
        <p:spPr>
          <a:xfrm>
            <a:off x="9805457" y="3896513"/>
            <a:ext cx="1333500" cy="635559"/>
          </a:xfrm>
          <a:prstGeom prst="rect">
            <a:avLst/>
          </a:prstGeom>
          <a:noFill/>
        </p:spPr>
        <p:txBody>
          <a:bodyPr wrap="square" rtlCol="0">
            <a:spAutoFit/>
          </a:bodyPr>
          <a:lstStyle/>
          <a:p>
            <a:pPr algn="ctr" defTabSz="914344"/>
            <a:r>
              <a:rPr lang="en-US" sz="1765">
                <a:latin typeface="Segoe UI"/>
                <a:cs typeface="Segoe UI" panose="020B0502040204020203" pitchFamily="34" charset="0"/>
              </a:rPr>
              <a:t>Private Dataset</a:t>
            </a:r>
          </a:p>
        </p:txBody>
      </p:sp>
      <p:cxnSp>
        <p:nvCxnSpPr>
          <p:cNvPr id="36" name="Straight Arrow Connector 35">
            <a:extLst>
              <a:ext uri="{FF2B5EF4-FFF2-40B4-BE49-F238E27FC236}">
                <a16:creationId xmlns:a16="http://schemas.microsoft.com/office/drawing/2014/main" id="{B5AF51F8-7B58-4442-801D-6C2466E197A4}"/>
              </a:ext>
            </a:extLst>
          </p:cNvPr>
          <p:cNvCxnSpPr>
            <a:cxnSpLocks/>
          </p:cNvCxnSpPr>
          <p:nvPr/>
        </p:nvCxnSpPr>
        <p:spPr>
          <a:xfrm>
            <a:off x="8623402" y="2191349"/>
            <a:ext cx="82258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101" name="Graphic 100" descr="Database">
            <a:extLst>
              <a:ext uri="{FF2B5EF4-FFF2-40B4-BE49-F238E27FC236}">
                <a16:creationId xmlns:a16="http://schemas.microsoft.com/office/drawing/2014/main" id="{24420656-56FB-4DBD-A20B-E9A2FDA5AC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4831" y="2890189"/>
            <a:ext cx="914400" cy="914400"/>
          </a:xfrm>
          <a:prstGeom prst="rect">
            <a:avLst/>
          </a:prstGeom>
        </p:spPr>
      </p:pic>
      <p:grpSp>
        <p:nvGrpSpPr>
          <p:cNvPr id="110" name="Graphic 9" descr="Target Audience">
            <a:extLst>
              <a:ext uri="{FF2B5EF4-FFF2-40B4-BE49-F238E27FC236}">
                <a16:creationId xmlns:a16="http://schemas.microsoft.com/office/drawing/2014/main" id="{3DD9E0D7-6C4E-4EEC-B316-2DA9BF2FFFE6}"/>
              </a:ext>
            </a:extLst>
          </p:cNvPr>
          <p:cNvGrpSpPr/>
          <p:nvPr/>
        </p:nvGrpSpPr>
        <p:grpSpPr>
          <a:xfrm>
            <a:off x="885112" y="3011625"/>
            <a:ext cx="800099" cy="573788"/>
            <a:chOff x="1176974" y="3522195"/>
            <a:chExt cx="800099" cy="573788"/>
          </a:xfrm>
        </p:grpSpPr>
        <p:sp>
          <p:nvSpPr>
            <p:cNvPr id="103" name="Freeform: Shape 102">
              <a:extLst>
                <a:ext uri="{FF2B5EF4-FFF2-40B4-BE49-F238E27FC236}">
                  <a16:creationId xmlns:a16="http://schemas.microsoft.com/office/drawing/2014/main" id="{DDB5C280-7571-43AC-86CA-37341FD0C164}"/>
                </a:ext>
              </a:extLst>
            </p:cNvPr>
            <p:cNvSpPr/>
            <p:nvPr/>
          </p:nvSpPr>
          <p:spPr>
            <a:xfrm>
              <a:off x="1405574" y="3935587"/>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accent2"/>
            </a:solidFill>
            <a:ln w="9525" cap="flat">
              <a:noFill/>
              <a:prstDash val="solid"/>
              <a:miter/>
            </a:ln>
          </p:spPr>
          <p:txBody>
            <a:bodyPr rtlCol="0" anchor="ctr"/>
            <a:lstStyle/>
            <a:p>
              <a:pPr defTabSz="914344"/>
              <a:endParaRPr lang="en-US" sz="1765">
                <a:latin typeface="Segoe UI"/>
              </a:endParaRPr>
            </a:p>
          </p:txBody>
        </p:sp>
        <p:sp>
          <p:nvSpPr>
            <p:cNvPr id="104" name="Freeform: Shape 103">
              <a:extLst>
                <a:ext uri="{FF2B5EF4-FFF2-40B4-BE49-F238E27FC236}">
                  <a16:creationId xmlns:a16="http://schemas.microsoft.com/office/drawing/2014/main" id="{F7132324-4845-4EF0-A28F-CC31C386615B}"/>
                </a:ext>
              </a:extLst>
            </p:cNvPr>
            <p:cNvSpPr/>
            <p:nvPr/>
          </p:nvSpPr>
          <p:spPr>
            <a:xfrm>
              <a:off x="1755141" y="3557259"/>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chemeClr val="accent2"/>
            </a:solidFill>
            <a:ln w="9525" cap="flat">
              <a:noFill/>
              <a:prstDash val="solid"/>
              <a:miter/>
            </a:ln>
          </p:spPr>
          <p:txBody>
            <a:bodyPr rtlCol="0" anchor="ctr"/>
            <a:lstStyle/>
            <a:p>
              <a:pPr defTabSz="914344"/>
              <a:endParaRPr lang="en-US" sz="1765">
                <a:latin typeface="Segoe UI"/>
              </a:endParaRPr>
            </a:p>
          </p:txBody>
        </p:sp>
        <p:sp>
          <p:nvSpPr>
            <p:cNvPr id="105" name="Freeform: Shape 104">
              <a:extLst>
                <a:ext uri="{FF2B5EF4-FFF2-40B4-BE49-F238E27FC236}">
                  <a16:creationId xmlns:a16="http://schemas.microsoft.com/office/drawing/2014/main" id="{C2AF7563-0A5F-48D3-96E5-F8514E29C27F}"/>
                </a:ext>
              </a:extLst>
            </p:cNvPr>
            <p:cNvSpPr/>
            <p:nvPr/>
          </p:nvSpPr>
          <p:spPr>
            <a:xfrm>
              <a:off x="1783716" y="3752707"/>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chemeClr val="accent2"/>
            </a:solidFill>
            <a:ln w="9525" cap="flat">
              <a:noFill/>
              <a:prstDash val="solid"/>
              <a:miter/>
            </a:ln>
          </p:spPr>
          <p:txBody>
            <a:bodyPr rtlCol="0" anchor="ctr"/>
            <a:lstStyle/>
            <a:p>
              <a:pPr defTabSz="914344"/>
              <a:endParaRPr lang="en-US" sz="1765">
                <a:latin typeface="Segoe UI"/>
              </a:endParaRPr>
            </a:p>
          </p:txBody>
        </p:sp>
        <p:sp>
          <p:nvSpPr>
            <p:cNvPr id="106" name="Freeform: Shape 105">
              <a:extLst>
                <a:ext uri="{FF2B5EF4-FFF2-40B4-BE49-F238E27FC236}">
                  <a16:creationId xmlns:a16="http://schemas.microsoft.com/office/drawing/2014/main" id="{A473B534-A232-406C-889E-DFD3E710C3B6}"/>
                </a:ext>
              </a:extLst>
            </p:cNvPr>
            <p:cNvSpPr/>
            <p:nvPr/>
          </p:nvSpPr>
          <p:spPr>
            <a:xfrm>
              <a:off x="1356996" y="3522195"/>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tx2"/>
            </a:solidFill>
            <a:ln w="9525" cap="flat">
              <a:noFill/>
              <a:prstDash val="solid"/>
              <a:miter/>
            </a:ln>
          </p:spPr>
          <p:txBody>
            <a:bodyPr rtlCol="0" anchor="ctr"/>
            <a:lstStyle/>
            <a:p>
              <a:pPr defTabSz="914344"/>
              <a:endParaRPr lang="en-US" sz="1765">
                <a:latin typeface="Segoe UI"/>
              </a:endParaRPr>
            </a:p>
          </p:txBody>
        </p:sp>
        <p:sp>
          <p:nvSpPr>
            <p:cNvPr id="107" name="Freeform: Shape 106">
              <a:extLst>
                <a:ext uri="{FF2B5EF4-FFF2-40B4-BE49-F238E27FC236}">
                  <a16:creationId xmlns:a16="http://schemas.microsoft.com/office/drawing/2014/main" id="{EF47BC34-882E-4202-94C4-0A0833696C50}"/>
                </a:ext>
              </a:extLst>
            </p:cNvPr>
            <p:cNvSpPr/>
            <p:nvPr/>
          </p:nvSpPr>
          <p:spPr>
            <a:xfrm>
              <a:off x="1477011" y="3606022"/>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tx2"/>
            </a:solidFill>
            <a:ln w="9525" cap="flat">
              <a:noFill/>
              <a:prstDash val="solid"/>
              <a:miter/>
            </a:ln>
          </p:spPr>
          <p:txBody>
            <a:bodyPr rtlCol="0" anchor="ctr"/>
            <a:lstStyle/>
            <a:p>
              <a:pPr defTabSz="914344"/>
              <a:endParaRPr lang="en-US" sz="1765">
                <a:latin typeface="Segoe UI"/>
              </a:endParaRPr>
            </a:p>
          </p:txBody>
        </p:sp>
        <p:sp>
          <p:nvSpPr>
            <p:cNvPr id="108" name="Freeform: Shape 107">
              <a:extLst>
                <a:ext uri="{FF2B5EF4-FFF2-40B4-BE49-F238E27FC236}">
                  <a16:creationId xmlns:a16="http://schemas.microsoft.com/office/drawing/2014/main" id="{D0697204-9A56-4A69-AB8C-595A8904045E}"/>
                </a:ext>
              </a:extLst>
            </p:cNvPr>
            <p:cNvSpPr/>
            <p:nvPr/>
          </p:nvSpPr>
          <p:spPr>
            <a:xfrm>
              <a:off x="1176974" y="3752707"/>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chemeClr val="accent2"/>
            </a:solidFill>
            <a:ln w="9525" cap="flat">
              <a:noFill/>
              <a:prstDash val="solid"/>
              <a:miter/>
            </a:ln>
          </p:spPr>
          <p:txBody>
            <a:bodyPr rtlCol="0" anchor="ctr"/>
            <a:lstStyle/>
            <a:p>
              <a:pPr defTabSz="914344"/>
              <a:endParaRPr lang="en-US" sz="1765">
                <a:latin typeface="Segoe UI"/>
              </a:endParaRPr>
            </a:p>
          </p:txBody>
        </p:sp>
        <p:sp>
          <p:nvSpPr>
            <p:cNvPr id="109" name="Freeform: Shape 108">
              <a:extLst>
                <a:ext uri="{FF2B5EF4-FFF2-40B4-BE49-F238E27FC236}">
                  <a16:creationId xmlns:a16="http://schemas.microsoft.com/office/drawing/2014/main" id="{0998E247-DED1-4951-B8E3-0531BBF11A51}"/>
                </a:ext>
              </a:extLst>
            </p:cNvPr>
            <p:cNvSpPr/>
            <p:nvPr/>
          </p:nvSpPr>
          <p:spPr>
            <a:xfrm>
              <a:off x="1262252" y="3556998"/>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chemeClr val="accent2"/>
            </a:solidFill>
            <a:ln w="9525" cap="flat">
              <a:noFill/>
              <a:prstDash val="solid"/>
              <a:miter/>
            </a:ln>
          </p:spPr>
          <p:txBody>
            <a:bodyPr rtlCol="0" anchor="ctr"/>
            <a:lstStyle/>
            <a:p>
              <a:pPr defTabSz="914344"/>
              <a:endParaRPr lang="en-US" sz="1765">
                <a:latin typeface="Segoe UI"/>
              </a:endParaRPr>
            </a:p>
          </p:txBody>
        </p:sp>
      </p:grpSp>
      <mc:AlternateContent xmlns:mc="http://schemas.openxmlformats.org/markup-compatibility/2006">
        <mc:Choice xmlns:am3d="http://schemas.microsoft.com/office/drawing/2017/model3d" Requires="am3d">
          <p:graphicFrame>
            <p:nvGraphicFramePr>
              <p:cNvPr id="40" name="3D Model 39" descr="Straight Wall" hidden="1">
                <a:extLst>
                  <a:ext uri="{FF2B5EF4-FFF2-40B4-BE49-F238E27FC236}">
                    <a16:creationId xmlns:a16="http://schemas.microsoft.com/office/drawing/2014/main" id="{9AAC45A3-8EF1-4012-9A18-96625C599B54}"/>
                  </a:ext>
                </a:extLst>
              </p:cNvPr>
              <p:cNvGraphicFramePr>
                <a:graphicFrameLocks noChangeAspect="1"/>
              </p:cNvGraphicFramePr>
              <p:nvPr/>
            </p:nvGraphicFramePr>
            <p:xfrm>
              <a:off x="5048785" y="3505909"/>
              <a:ext cx="1593972" cy="2153329"/>
            </p:xfrm>
            <a:graphic>
              <a:graphicData uri="http://schemas.microsoft.com/office/drawing/2017/model3d">
                <am3d:model3d r:embed="rId5">
                  <am3d:spPr>
                    <a:xfrm>
                      <a:off x="0" y="0"/>
                      <a:ext cx="1593972" cy="2153329"/>
                    </a:xfrm>
                    <a:prstGeom prst="rect">
                      <a:avLst/>
                    </a:prstGeom>
                  </am3d:spPr>
                  <am3d:camera>
                    <am3d:pos x="0" y="0" z="67550695"/>
                    <am3d:up dx="0" dy="36000000" dz="0"/>
                    <am3d:lookAt x="0" y="0" z="0"/>
                    <am3d:perspective fov="2700000"/>
                  </am3d:camera>
                  <am3d:trans>
                    <am3d:meterPerModelUnit n="250000" d="1000000"/>
                    <am3d:preTrans dx="0" dy="-18000000" dz="0"/>
                    <am3d:scale>
                      <am3d:sx n="1000000" d="1000000"/>
                      <am3d:sy n="1000000" d="1000000"/>
                      <am3d:sz n="1000000" d="1000000"/>
                    </am3d:scale>
                    <am3d:rot ax="818418" ay="-2917351" az="-619200"/>
                    <am3d:postTrans dx="0" dy="0" dz="0"/>
                  </am3d:trans>
                  <am3d:raster rName="Office3DRenderer" rVer="16.0.8326">
                    <am3d:blip r:embed="rId6"/>
                  </am3d:raster>
                  <am3d:objViewport viewportSz="23629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Straight Wall" hidden="1">
                <a:extLst>
                  <a:ext uri="{FF2B5EF4-FFF2-40B4-BE49-F238E27FC236}">
                    <a16:creationId xmlns:a16="http://schemas.microsoft.com/office/drawing/2014/main" id="{9AAC45A3-8EF1-4012-9A18-96625C599B54}"/>
                  </a:ext>
                </a:extLst>
              </p:cNvPr>
              <p:cNvPicPr>
                <a:picLocks noGrp="1" noRot="1" noChangeAspect="1" noMove="1" noResize="1" noEditPoints="1" noAdjustHandles="1" noChangeArrowheads="1" noChangeShapeType="1" noCrop="1"/>
              </p:cNvPicPr>
              <p:nvPr/>
            </p:nvPicPr>
            <p:blipFill>
              <a:blip r:embed="rId6"/>
              <a:stretch>
                <a:fillRect/>
              </a:stretch>
            </p:blipFill>
            <p:spPr>
              <a:xfrm>
                <a:off x="5048785" y="3505909"/>
                <a:ext cx="1593972" cy="2153329"/>
              </a:xfrm>
              <a:prstGeom prst="rect">
                <a:avLst/>
              </a:prstGeom>
            </p:spPr>
          </p:pic>
        </mc:Fallback>
      </mc:AlternateContent>
      <p:grpSp>
        <p:nvGrpSpPr>
          <p:cNvPr id="20" name="4 Submit a query">
            <a:extLst>
              <a:ext uri="{FF2B5EF4-FFF2-40B4-BE49-F238E27FC236}">
                <a16:creationId xmlns:a16="http://schemas.microsoft.com/office/drawing/2014/main" id="{521ADF5E-ADF7-4294-A0B8-142C61ACB79A}"/>
              </a:ext>
            </a:extLst>
          </p:cNvPr>
          <p:cNvGrpSpPr/>
          <p:nvPr/>
        </p:nvGrpSpPr>
        <p:grpSpPr>
          <a:xfrm>
            <a:off x="2865717" y="2853886"/>
            <a:ext cx="2587171" cy="292701"/>
            <a:chOff x="2141538" y="2934575"/>
            <a:chExt cx="1940378" cy="219526"/>
          </a:xfrm>
        </p:grpSpPr>
        <p:cxnSp>
          <p:nvCxnSpPr>
            <p:cNvPr id="32" name="Straight Arrow Connector 31">
              <a:extLst>
                <a:ext uri="{FF2B5EF4-FFF2-40B4-BE49-F238E27FC236}">
                  <a16:creationId xmlns:a16="http://schemas.microsoft.com/office/drawing/2014/main" id="{27DD9774-4E29-4F2D-8D3C-62AB24B9D05E}"/>
                </a:ext>
              </a:extLst>
            </p:cNvPr>
            <p:cNvCxnSpPr>
              <a:cxnSpLocks/>
            </p:cNvCxnSpPr>
            <p:nvPr/>
          </p:nvCxnSpPr>
          <p:spPr>
            <a:xfrm>
              <a:off x="2225209" y="3154101"/>
              <a:ext cx="1657795"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B75C3973-ACC3-4221-BE9C-94EFFFFF9E2C}"/>
                </a:ext>
              </a:extLst>
            </p:cNvPr>
            <p:cNvSpPr txBox="1"/>
            <p:nvPr/>
          </p:nvSpPr>
          <p:spPr>
            <a:xfrm>
              <a:off x="2141538" y="2934575"/>
              <a:ext cx="1940378" cy="192409"/>
            </a:xfrm>
            <a:prstGeom prst="rect">
              <a:avLst/>
            </a:prstGeom>
            <a:noFill/>
          </p:spPr>
          <p:txBody>
            <a:bodyPr wrap="square" rtlCol="0" anchor="t">
              <a:spAutoFit/>
            </a:bodyPr>
            <a:lstStyle/>
            <a:p>
              <a:pPr algn="ctr" defTabSz="914344"/>
              <a:r>
                <a:rPr lang="en-US" sz="1067">
                  <a:latin typeface="Segoe UI"/>
                  <a:cs typeface="Segoe UI Light"/>
                </a:rPr>
                <a:t>Submit a query</a:t>
              </a:r>
            </a:p>
          </p:txBody>
        </p:sp>
      </p:grpSp>
      <p:grpSp>
        <p:nvGrpSpPr>
          <p:cNvPr id="21" name="5 Process query">
            <a:extLst>
              <a:ext uri="{FF2B5EF4-FFF2-40B4-BE49-F238E27FC236}">
                <a16:creationId xmlns:a16="http://schemas.microsoft.com/office/drawing/2014/main" id="{708E8C3F-3CDE-4F00-BABB-97DB3DAE76AE}"/>
              </a:ext>
            </a:extLst>
          </p:cNvPr>
          <p:cNvGrpSpPr/>
          <p:nvPr/>
        </p:nvGrpSpPr>
        <p:grpSpPr>
          <a:xfrm>
            <a:off x="6677400" y="2689404"/>
            <a:ext cx="2357291" cy="457185"/>
            <a:chOff x="5000300" y="2811213"/>
            <a:chExt cx="1767968" cy="342889"/>
          </a:xfrm>
        </p:grpSpPr>
        <p:cxnSp>
          <p:nvCxnSpPr>
            <p:cNvPr id="58" name="Straight Arrow Connector 57">
              <a:extLst>
                <a:ext uri="{FF2B5EF4-FFF2-40B4-BE49-F238E27FC236}">
                  <a16:creationId xmlns:a16="http://schemas.microsoft.com/office/drawing/2014/main" id="{F8ED96A0-49EF-4E23-BFE4-8AB521BBD258}"/>
                </a:ext>
              </a:extLst>
            </p:cNvPr>
            <p:cNvCxnSpPr>
              <a:cxnSpLocks/>
            </p:cNvCxnSpPr>
            <p:nvPr/>
          </p:nvCxnSpPr>
          <p:spPr>
            <a:xfrm>
              <a:off x="5027964" y="3154102"/>
              <a:ext cx="174030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90D3FEBB-4555-40E1-A059-7C45D1142C72}"/>
                </a:ext>
              </a:extLst>
            </p:cNvPr>
            <p:cNvSpPr txBox="1"/>
            <p:nvPr/>
          </p:nvSpPr>
          <p:spPr>
            <a:xfrm>
              <a:off x="5000300" y="2811213"/>
              <a:ext cx="1664367" cy="315567"/>
            </a:xfrm>
            <a:prstGeom prst="rect">
              <a:avLst/>
            </a:prstGeom>
            <a:noFill/>
          </p:spPr>
          <p:txBody>
            <a:bodyPr wrap="square" rtlCol="0" anchor="t">
              <a:spAutoFit/>
            </a:bodyPr>
            <a:lstStyle/>
            <a:p>
              <a:pPr algn="ctr" defTabSz="914344"/>
              <a:r>
                <a:rPr lang="en-US" sz="1067">
                  <a:latin typeface="Segoe UI"/>
                  <a:cs typeface="Segoe UI Light"/>
                </a:rPr>
                <a:t>Process query only if privacy budget allows</a:t>
              </a:r>
            </a:p>
          </p:txBody>
        </p:sp>
      </p:grpSp>
      <p:grpSp>
        <p:nvGrpSpPr>
          <p:cNvPr id="28" name="7 Receive differentially private data">
            <a:extLst>
              <a:ext uri="{FF2B5EF4-FFF2-40B4-BE49-F238E27FC236}">
                <a16:creationId xmlns:a16="http://schemas.microsoft.com/office/drawing/2014/main" id="{B42CA0D4-B039-4B26-89D7-EB9A7A5E0404}"/>
              </a:ext>
            </a:extLst>
          </p:cNvPr>
          <p:cNvGrpSpPr/>
          <p:nvPr/>
        </p:nvGrpSpPr>
        <p:grpSpPr>
          <a:xfrm>
            <a:off x="2729789" y="3645363"/>
            <a:ext cx="2587171" cy="306976"/>
            <a:chOff x="2039592" y="3528180"/>
            <a:chExt cx="1940378" cy="230232"/>
          </a:xfrm>
        </p:grpSpPr>
        <p:sp>
          <p:nvSpPr>
            <p:cNvPr id="26" name="TextBox 25">
              <a:extLst>
                <a:ext uri="{FF2B5EF4-FFF2-40B4-BE49-F238E27FC236}">
                  <a16:creationId xmlns:a16="http://schemas.microsoft.com/office/drawing/2014/main" id="{2A436569-A400-4787-B003-C91F7D0F5629}"/>
                </a:ext>
              </a:extLst>
            </p:cNvPr>
            <p:cNvSpPr txBox="1"/>
            <p:nvPr/>
          </p:nvSpPr>
          <p:spPr>
            <a:xfrm>
              <a:off x="2039592" y="3528180"/>
              <a:ext cx="1940378" cy="192409"/>
            </a:xfrm>
            <a:prstGeom prst="rect">
              <a:avLst/>
            </a:prstGeom>
            <a:noFill/>
          </p:spPr>
          <p:txBody>
            <a:bodyPr wrap="square" rtlCol="0" anchor="t">
              <a:spAutoFit/>
            </a:bodyPr>
            <a:lstStyle/>
            <a:p>
              <a:pPr algn="ctr" defTabSz="914344"/>
              <a:r>
                <a:rPr lang="en-US" sz="1067">
                  <a:latin typeface="Segoe UI"/>
                  <a:cs typeface="Segoe UI Light"/>
                </a:rPr>
                <a:t>Receive differentially private data</a:t>
              </a:r>
            </a:p>
          </p:txBody>
        </p:sp>
        <p:cxnSp>
          <p:nvCxnSpPr>
            <p:cNvPr id="64" name="Straight Arrow Connector 63">
              <a:extLst>
                <a:ext uri="{FF2B5EF4-FFF2-40B4-BE49-F238E27FC236}">
                  <a16:creationId xmlns:a16="http://schemas.microsoft.com/office/drawing/2014/main" id="{8082FBD4-C5DB-4FFF-82A9-69F6700DCDF2}"/>
                </a:ext>
              </a:extLst>
            </p:cNvPr>
            <p:cNvCxnSpPr>
              <a:cxnSpLocks/>
            </p:cNvCxnSpPr>
            <p:nvPr/>
          </p:nvCxnSpPr>
          <p:spPr>
            <a:xfrm flipH="1">
              <a:off x="2039592" y="3758412"/>
              <a:ext cx="1843412"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25" name="6 Receive sensitive data">
            <a:extLst>
              <a:ext uri="{FF2B5EF4-FFF2-40B4-BE49-F238E27FC236}">
                <a16:creationId xmlns:a16="http://schemas.microsoft.com/office/drawing/2014/main" id="{F0B8993D-5B81-4C26-87BD-D789AEBC6C13}"/>
              </a:ext>
            </a:extLst>
          </p:cNvPr>
          <p:cNvGrpSpPr/>
          <p:nvPr/>
        </p:nvGrpSpPr>
        <p:grpSpPr>
          <a:xfrm>
            <a:off x="6595868" y="3597454"/>
            <a:ext cx="2587171" cy="321399"/>
            <a:chOff x="4939151" y="3492244"/>
            <a:chExt cx="1940378" cy="241049"/>
          </a:xfrm>
        </p:grpSpPr>
        <p:cxnSp>
          <p:nvCxnSpPr>
            <p:cNvPr id="62" name="Straight Arrow Connector 61">
              <a:extLst>
                <a:ext uri="{FF2B5EF4-FFF2-40B4-BE49-F238E27FC236}">
                  <a16:creationId xmlns:a16="http://schemas.microsoft.com/office/drawing/2014/main" id="{9DBF9BD3-DBD7-4F8B-B5B0-605DE1A35826}"/>
                </a:ext>
              </a:extLst>
            </p:cNvPr>
            <p:cNvCxnSpPr>
              <a:cxnSpLocks/>
            </p:cNvCxnSpPr>
            <p:nvPr/>
          </p:nvCxnSpPr>
          <p:spPr>
            <a:xfrm flipH="1">
              <a:off x="5000300" y="3733293"/>
              <a:ext cx="166436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E8E376E7-EF58-4D4A-AB54-7619BEE5F3D3}"/>
                </a:ext>
              </a:extLst>
            </p:cNvPr>
            <p:cNvSpPr txBox="1"/>
            <p:nvPr/>
          </p:nvSpPr>
          <p:spPr>
            <a:xfrm>
              <a:off x="4939151" y="3492244"/>
              <a:ext cx="1940378" cy="192409"/>
            </a:xfrm>
            <a:prstGeom prst="rect">
              <a:avLst/>
            </a:prstGeom>
            <a:noFill/>
          </p:spPr>
          <p:txBody>
            <a:bodyPr wrap="square" rtlCol="0" anchor="t">
              <a:spAutoFit/>
            </a:bodyPr>
            <a:lstStyle/>
            <a:p>
              <a:pPr algn="ctr" defTabSz="914344"/>
              <a:r>
                <a:rPr lang="en-US" sz="1067">
                  <a:latin typeface="Segoe UI"/>
                  <a:cs typeface="Segoe UI Light"/>
                </a:rPr>
                <a:t>Receive sensitive data</a:t>
              </a:r>
            </a:p>
          </p:txBody>
        </p:sp>
      </p:grpSp>
      <p:sp>
        <p:nvSpPr>
          <p:cNvPr id="68" name="WN TEXT">
            <a:extLst>
              <a:ext uri="{FF2B5EF4-FFF2-40B4-BE49-F238E27FC236}">
                <a16:creationId xmlns:a16="http://schemas.microsoft.com/office/drawing/2014/main" id="{5D6049BA-AC46-40AC-B3F1-B4126D17FC4A}"/>
              </a:ext>
            </a:extLst>
          </p:cNvPr>
          <p:cNvSpPr txBox="1"/>
          <p:nvPr/>
        </p:nvSpPr>
        <p:spPr>
          <a:xfrm>
            <a:off x="4168760" y="4593787"/>
            <a:ext cx="3698240" cy="1159228"/>
          </a:xfrm>
          <a:prstGeom prst="rect">
            <a:avLst/>
          </a:prstGeom>
          <a:noFill/>
        </p:spPr>
        <p:txBody>
          <a:bodyPr wrap="square">
            <a:spAutoFit/>
          </a:bodyPr>
          <a:lstStyle/>
          <a:p>
            <a:pPr algn="ctr"/>
            <a:r>
              <a:rPr lang="en-US" sz="2133" dirty="0"/>
              <a:t>Differential Privacy Toolkit</a:t>
            </a:r>
          </a:p>
          <a:p>
            <a:pPr algn="ctr"/>
            <a:endParaRPr lang="en-US" sz="1600" dirty="0"/>
          </a:p>
          <a:p>
            <a:pPr algn="ctr"/>
            <a:r>
              <a:rPr lang="en-US" sz="1600" dirty="0"/>
              <a:t>Introduce statistical noise</a:t>
            </a:r>
            <a:br>
              <a:rPr lang="en-US" sz="1600" dirty="0"/>
            </a:br>
            <a:r>
              <a:rPr lang="en-US" sz="1600" dirty="0"/>
              <a:t>Manage privacy budget</a:t>
            </a:r>
          </a:p>
        </p:txBody>
      </p:sp>
      <p:sp>
        <p:nvSpPr>
          <p:cNvPr id="69" name="Rectangle 68">
            <a:extLst>
              <a:ext uri="{FF2B5EF4-FFF2-40B4-BE49-F238E27FC236}">
                <a16:creationId xmlns:a16="http://schemas.microsoft.com/office/drawing/2014/main" id="{B101868B-3D8A-4148-892B-F17FF4AF37D1}"/>
              </a:ext>
            </a:extLst>
          </p:cNvPr>
          <p:cNvSpPr/>
          <p:nvPr/>
        </p:nvSpPr>
        <p:spPr bwMode="auto">
          <a:xfrm>
            <a:off x="13132856" y="1"/>
            <a:ext cx="3048000" cy="22618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r>
              <a:rPr lang="en-US" sz="2667">
                <a:solidFill>
                  <a:srgbClr val="000000"/>
                </a:solidFill>
                <a:ea typeface="Segoe UI" pitchFamily="34" charset="0"/>
                <a:cs typeface="Segoe UI" pitchFamily="34" charset="0"/>
              </a:rPr>
              <a:t>Animate to show with and without </a:t>
            </a:r>
            <a:r>
              <a:rPr lang="en-US" sz="2667" err="1">
                <a:solidFill>
                  <a:srgbClr val="000000"/>
                </a:solidFill>
                <a:ea typeface="Segoe UI" pitchFamily="34" charset="0"/>
                <a:cs typeface="Segoe UI" pitchFamily="34" charset="0"/>
              </a:rPr>
              <a:t>WhiteNoise</a:t>
            </a:r>
            <a:r>
              <a:rPr lang="en-US" sz="2667">
                <a:solidFill>
                  <a:srgbClr val="000000"/>
                </a:solidFill>
                <a:ea typeface="Segoe UI" pitchFamily="34" charset="0"/>
                <a:cs typeface="Segoe UI" pitchFamily="34" charset="0"/>
              </a:rPr>
              <a:t> (above and below blue line)</a:t>
            </a:r>
          </a:p>
        </p:txBody>
      </p:sp>
      <p:pic>
        <p:nvPicPr>
          <p:cNvPr id="10" name="Picture 2" descr="See the source image">
            <a:extLst>
              <a:ext uri="{FF2B5EF4-FFF2-40B4-BE49-F238E27FC236}">
                <a16:creationId xmlns:a16="http://schemas.microsoft.com/office/drawing/2014/main" id="{1B49BE92-ADB9-4FEB-8B83-AD8020629135}"/>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r="11672"/>
          <a:stretch/>
        </p:blipFill>
        <p:spPr bwMode="auto">
          <a:xfrm>
            <a:off x="5252765" y="2824323"/>
            <a:ext cx="1374768" cy="1461691"/>
          </a:xfrm>
          <a:prstGeom prst="rect">
            <a:avLst/>
          </a:prstGeom>
          <a:ln>
            <a:noFill/>
          </a:ln>
          <a:effectLst>
            <a:outerShdw blurRad="76200" dir="18900000" sy="23000" kx="-1200000" algn="bl" rotWithShape="0">
              <a:prstClr val="black">
                <a:alpha val="20000"/>
              </a:prstClr>
            </a:outerShdw>
          </a:effectLst>
          <a:scene3d>
            <a:camera prst="isometricOffAxis2Left">
              <a:rot lat="1200000" lon="1800000" rev="0"/>
            </a:camera>
            <a:lightRig rig="soft" dir="t"/>
          </a:scene3d>
          <a:sp3d prstMaterial="plastic">
            <a:bevelT w="0" h="1079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39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animEffect transition="in" filter="fade">
                                      <p:cBhvr>
                                        <p:cTn id="9" dur="500"/>
                                        <p:tgtEl>
                                          <p:spTgt spid="68"/>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750"/>
                                        <p:tgtEl>
                                          <p:spTgt spid="20"/>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750"/>
                                        <p:tgtEl>
                                          <p:spTgt spid="21"/>
                                        </p:tgtEl>
                                      </p:cBhvr>
                                    </p:animEffect>
                                  </p:childTnLst>
                                </p:cTn>
                              </p:par>
                            </p:childTnLst>
                          </p:cTn>
                        </p:par>
                        <p:par>
                          <p:cTn id="18" fill="hold">
                            <p:stCondLst>
                              <p:cond delay="2000"/>
                            </p:stCondLst>
                            <p:childTnLst>
                              <p:par>
                                <p:cTn id="19" presetID="22" presetClass="entr" presetSubtype="2"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750"/>
                                        <p:tgtEl>
                                          <p:spTgt spid="25"/>
                                        </p:tgtEl>
                                      </p:cBhvr>
                                    </p:animEffect>
                                  </p:childTnLst>
                                </p:cTn>
                              </p:par>
                            </p:childTnLst>
                          </p:cTn>
                        </p:par>
                        <p:par>
                          <p:cTn id="22" fill="hold">
                            <p:stCondLst>
                              <p:cond delay="2750"/>
                            </p:stCondLst>
                            <p:childTnLst>
                              <p:par>
                                <p:cTn id="23" presetID="22" presetClass="entr" presetSubtype="2"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right)">
                                      <p:cBhvr>
                                        <p:cTn id="25"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15">
            <a:extLst>
              <a:ext uri="{FF2B5EF4-FFF2-40B4-BE49-F238E27FC236}">
                <a16:creationId xmlns:a16="http://schemas.microsoft.com/office/drawing/2014/main" id="{B49F069E-2C60-2A4D-8A20-4DFD1975AAAD}"/>
              </a:ext>
            </a:extLst>
          </p:cNvPr>
          <p:cNvSpPr>
            <a:spLocks noGrp="1"/>
          </p:cNvSpPr>
          <p:nvPr>
            <p:ph type="title"/>
          </p:nvPr>
        </p:nvSpPr>
        <p:spPr/>
        <p:txBody>
          <a:bodyPr/>
          <a:lstStyle/>
          <a:p>
            <a:r>
              <a:rPr lang="en-US" dirty="0"/>
              <a:t>Manage Audit Trail &amp; Datasheets</a:t>
            </a:r>
          </a:p>
        </p:txBody>
      </p:sp>
      <p:sp>
        <p:nvSpPr>
          <p:cNvPr id="169" name="TextBox 168">
            <a:extLst>
              <a:ext uri="{FF2B5EF4-FFF2-40B4-BE49-F238E27FC236}">
                <a16:creationId xmlns:a16="http://schemas.microsoft.com/office/drawing/2014/main" id="{34E94774-06C1-4641-9631-83A6D2F2AB4A}"/>
              </a:ext>
            </a:extLst>
          </p:cNvPr>
          <p:cNvSpPr txBox="1"/>
          <p:nvPr/>
        </p:nvSpPr>
        <p:spPr>
          <a:xfrm>
            <a:off x="1091573" y="5429696"/>
            <a:ext cx="3711959" cy="369332"/>
          </a:xfrm>
          <a:prstGeom prst="rect">
            <a:avLst/>
          </a:prstGeom>
          <a:noFill/>
        </p:spPr>
        <p:txBody>
          <a:bodyPr wrap="square" lIns="0" tIns="0" rIns="0" bIns="0" rtlCol="0">
            <a:spAutoFit/>
          </a:bodyPr>
          <a:lstStyle/>
          <a:p>
            <a:pPr algn="ctr"/>
            <a:r>
              <a:rPr lang="en-US" sz="2400" b="1">
                <a:solidFill>
                  <a:schemeClr val="tx2"/>
                </a:solidFill>
              </a:rPr>
              <a:t>Audit Trail</a:t>
            </a:r>
          </a:p>
        </p:txBody>
      </p:sp>
      <p:sp>
        <p:nvSpPr>
          <p:cNvPr id="291" name="TextBox 290">
            <a:extLst>
              <a:ext uri="{FF2B5EF4-FFF2-40B4-BE49-F238E27FC236}">
                <a16:creationId xmlns:a16="http://schemas.microsoft.com/office/drawing/2014/main" id="{67CA0E96-2B2B-4840-A72B-391A498FE956}"/>
              </a:ext>
            </a:extLst>
          </p:cNvPr>
          <p:cNvSpPr txBox="1"/>
          <p:nvPr/>
        </p:nvSpPr>
        <p:spPr>
          <a:xfrm>
            <a:off x="4032277" y="2968017"/>
            <a:ext cx="3711959" cy="369332"/>
          </a:xfrm>
          <a:prstGeom prst="rect">
            <a:avLst/>
          </a:prstGeom>
          <a:noFill/>
        </p:spPr>
        <p:txBody>
          <a:bodyPr wrap="square" lIns="0" tIns="0" rIns="0" bIns="0" rtlCol="0">
            <a:spAutoFit/>
          </a:bodyPr>
          <a:lstStyle/>
          <a:p>
            <a:pPr algn="ctr"/>
            <a:r>
              <a:rPr lang="en-US" sz="2400" b="1">
                <a:solidFill>
                  <a:schemeClr val="tx2"/>
                </a:solidFill>
              </a:rPr>
              <a:t>Model</a:t>
            </a:r>
          </a:p>
        </p:txBody>
      </p:sp>
      <p:sp>
        <p:nvSpPr>
          <p:cNvPr id="292" name="TextBox 291">
            <a:extLst>
              <a:ext uri="{FF2B5EF4-FFF2-40B4-BE49-F238E27FC236}">
                <a16:creationId xmlns:a16="http://schemas.microsoft.com/office/drawing/2014/main" id="{E550200F-C6E0-45D4-ABC7-F43B80231D89}"/>
              </a:ext>
            </a:extLst>
          </p:cNvPr>
          <p:cNvSpPr txBox="1"/>
          <p:nvPr/>
        </p:nvSpPr>
        <p:spPr>
          <a:xfrm>
            <a:off x="7366358" y="5438672"/>
            <a:ext cx="3711959" cy="369332"/>
          </a:xfrm>
          <a:prstGeom prst="rect">
            <a:avLst/>
          </a:prstGeom>
          <a:noFill/>
        </p:spPr>
        <p:txBody>
          <a:bodyPr wrap="square" lIns="0" tIns="0" rIns="0" bIns="0" rtlCol="0">
            <a:spAutoFit/>
          </a:bodyPr>
          <a:lstStyle/>
          <a:p>
            <a:pPr algn="ctr"/>
            <a:r>
              <a:rPr lang="en-US" sz="2400" b="1">
                <a:solidFill>
                  <a:schemeClr val="tx2"/>
                </a:solidFill>
              </a:rPr>
              <a:t>Datasheets</a:t>
            </a:r>
          </a:p>
        </p:txBody>
      </p:sp>
      <p:sp>
        <p:nvSpPr>
          <p:cNvPr id="294" name="Text Placeholder 2">
            <a:extLst>
              <a:ext uri="{FF2B5EF4-FFF2-40B4-BE49-F238E27FC236}">
                <a16:creationId xmlns:a16="http://schemas.microsoft.com/office/drawing/2014/main" id="{D77C50EC-87E5-4E83-A312-64820B89117A}"/>
              </a:ext>
            </a:extLst>
          </p:cNvPr>
          <p:cNvSpPr txBox="1">
            <a:spLocks/>
          </p:cNvSpPr>
          <p:nvPr/>
        </p:nvSpPr>
        <p:spPr>
          <a:xfrm>
            <a:off x="508035" y="5954719"/>
            <a:ext cx="491560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8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3625">
              <a:spcBef>
                <a:spcPts val="3200"/>
              </a:spcBef>
              <a:spcAft>
                <a:spcPts val="800"/>
              </a:spcAft>
              <a:defRPr/>
            </a:pPr>
            <a:r>
              <a:rPr lang="en-US" sz="1600">
                <a:solidFill>
                  <a:schemeClr val="tx1"/>
                </a:solidFill>
                <a:latin typeface="Segoe UI"/>
              </a:rPr>
              <a:t>Track the end to end lineage and build audit trail</a:t>
            </a:r>
          </a:p>
        </p:txBody>
      </p:sp>
      <p:sp>
        <p:nvSpPr>
          <p:cNvPr id="296" name="Text Placeholder 4">
            <a:extLst>
              <a:ext uri="{FF2B5EF4-FFF2-40B4-BE49-F238E27FC236}">
                <a16:creationId xmlns:a16="http://schemas.microsoft.com/office/drawing/2014/main" id="{6008D174-EEAD-4509-B6EA-01EBDCE5AAE1}"/>
              </a:ext>
            </a:extLst>
          </p:cNvPr>
          <p:cNvSpPr txBox="1">
            <a:spLocks/>
          </p:cNvSpPr>
          <p:nvPr/>
        </p:nvSpPr>
        <p:spPr>
          <a:xfrm>
            <a:off x="6859120" y="5963695"/>
            <a:ext cx="4726432"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8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1243625">
              <a:spcBef>
                <a:spcPts val="800"/>
              </a:spcBef>
              <a:spcAft>
                <a:spcPts val="800"/>
              </a:spcAft>
              <a:defRPr/>
            </a:pPr>
            <a:r>
              <a:rPr lang="en-US" sz="1600">
                <a:solidFill>
                  <a:schemeClr val="tx1"/>
                </a:solidFill>
                <a:latin typeface="Segoe UI"/>
                <a:cs typeface="Segoe UI" panose="020B0502040204020203" pitchFamily="34" charset="0"/>
              </a:rPr>
              <a:t>Documenting model metadata</a:t>
            </a:r>
          </a:p>
        </p:txBody>
      </p:sp>
      <p:grpSp>
        <p:nvGrpSpPr>
          <p:cNvPr id="31" name="Group 30">
            <a:extLst>
              <a:ext uri="{FF2B5EF4-FFF2-40B4-BE49-F238E27FC236}">
                <a16:creationId xmlns:a16="http://schemas.microsoft.com/office/drawing/2014/main" id="{B4F76A52-B5F4-4148-82B1-D43C4EF40475}"/>
              </a:ext>
            </a:extLst>
          </p:cNvPr>
          <p:cNvGrpSpPr/>
          <p:nvPr/>
        </p:nvGrpSpPr>
        <p:grpSpPr>
          <a:xfrm>
            <a:off x="5303254" y="1487037"/>
            <a:ext cx="1156711" cy="969751"/>
            <a:chOff x="4223626" y="2353385"/>
            <a:chExt cx="1173971" cy="931848"/>
          </a:xfrm>
          <a:solidFill>
            <a:srgbClr val="002060"/>
          </a:solidFill>
        </p:grpSpPr>
        <p:grpSp>
          <p:nvGrpSpPr>
            <p:cNvPr id="45" name="Group 44">
              <a:extLst>
                <a:ext uri="{FF2B5EF4-FFF2-40B4-BE49-F238E27FC236}">
                  <a16:creationId xmlns:a16="http://schemas.microsoft.com/office/drawing/2014/main" id="{84B6F5E5-5850-4242-B83A-280EB9B82B4D}"/>
                </a:ext>
              </a:extLst>
            </p:cNvPr>
            <p:cNvGrpSpPr/>
            <p:nvPr/>
          </p:nvGrpSpPr>
          <p:grpSpPr>
            <a:xfrm>
              <a:off x="4273550" y="2402418"/>
              <a:ext cx="1079500" cy="840315"/>
              <a:chOff x="4273550" y="2402418"/>
              <a:chExt cx="1079500" cy="840315"/>
            </a:xfrm>
            <a:grpFill/>
          </p:grpSpPr>
          <p:cxnSp>
            <p:nvCxnSpPr>
              <p:cNvPr id="54" name="Straight Connector 53">
                <a:extLst>
                  <a:ext uri="{FF2B5EF4-FFF2-40B4-BE49-F238E27FC236}">
                    <a16:creationId xmlns:a16="http://schemas.microsoft.com/office/drawing/2014/main" id="{053BBDAA-C7E9-4135-B658-C583C2F245A7}"/>
                  </a:ext>
                </a:extLst>
              </p:cNvPr>
              <p:cNvCxnSpPr>
                <a:cxnSpLocks/>
              </p:cNvCxnSpPr>
              <p:nvPr/>
            </p:nvCxnSpPr>
            <p:spPr>
              <a:xfrm>
                <a:off x="4997450" y="2413000"/>
                <a:ext cx="355600" cy="232833"/>
              </a:xfrm>
              <a:prstGeom prst="line">
                <a:avLst/>
              </a:prstGeom>
              <a:grpFill/>
              <a:ln w="19050" cap="rnd">
                <a:solidFill>
                  <a:schemeClr val="accent1"/>
                </a:solidFill>
                <a:prstDash val="solid"/>
                <a:miter lim="800000"/>
                <a:headEnd/>
                <a:tailEnd/>
              </a:ln>
            </p:spPr>
          </p:cxnSp>
          <p:cxnSp>
            <p:nvCxnSpPr>
              <p:cNvPr id="55" name="Straight Connector 54">
                <a:extLst>
                  <a:ext uri="{FF2B5EF4-FFF2-40B4-BE49-F238E27FC236}">
                    <a16:creationId xmlns:a16="http://schemas.microsoft.com/office/drawing/2014/main" id="{EFFD74E4-5942-4709-9FDB-46B0C579A662}"/>
                  </a:ext>
                </a:extLst>
              </p:cNvPr>
              <p:cNvCxnSpPr>
                <a:cxnSpLocks/>
              </p:cNvCxnSpPr>
              <p:nvPr/>
            </p:nvCxnSpPr>
            <p:spPr>
              <a:xfrm>
                <a:off x="4997450" y="2413000"/>
                <a:ext cx="296333" cy="721783"/>
              </a:xfrm>
              <a:prstGeom prst="line">
                <a:avLst/>
              </a:prstGeom>
              <a:grpFill/>
              <a:ln w="19050" cap="rnd">
                <a:solidFill>
                  <a:schemeClr val="accent1"/>
                </a:solidFill>
                <a:prstDash val="solid"/>
                <a:miter lim="800000"/>
                <a:headEnd/>
                <a:tailEnd/>
              </a:ln>
            </p:spPr>
          </p:cxnSp>
          <p:cxnSp>
            <p:nvCxnSpPr>
              <p:cNvPr id="56" name="Straight Connector 55">
                <a:extLst>
                  <a:ext uri="{FF2B5EF4-FFF2-40B4-BE49-F238E27FC236}">
                    <a16:creationId xmlns:a16="http://schemas.microsoft.com/office/drawing/2014/main" id="{F9E4189F-FF3D-43F6-8B82-C68058F6C99C}"/>
                  </a:ext>
                </a:extLst>
              </p:cNvPr>
              <p:cNvCxnSpPr>
                <a:cxnSpLocks/>
              </p:cNvCxnSpPr>
              <p:nvPr/>
            </p:nvCxnSpPr>
            <p:spPr>
              <a:xfrm flipV="1">
                <a:off x="4762500" y="3143250"/>
                <a:ext cx="520700" cy="86783"/>
              </a:xfrm>
              <a:prstGeom prst="line">
                <a:avLst/>
              </a:prstGeom>
              <a:grpFill/>
              <a:ln w="19050" cap="rnd">
                <a:solidFill>
                  <a:schemeClr val="accent1"/>
                </a:solidFill>
                <a:prstDash val="solid"/>
                <a:miter lim="800000"/>
                <a:headEnd/>
                <a:tailEnd/>
              </a:ln>
            </p:spPr>
          </p:cxnSp>
          <p:cxnSp>
            <p:nvCxnSpPr>
              <p:cNvPr id="57" name="Straight Connector 56">
                <a:extLst>
                  <a:ext uri="{FF2B5EF4-FFF2-40B4-BE49-F238E27FC236}">
                    <a16:creationId xmlns:a16="http://schemas.microsoft.com/office/drawing/2014/main" id="{D9B2D808-8BE4-4A7D-AE0E-8DF98F856DA5}"/>
                  </a:ext>
                </a:extLst>
              </p:cNvPr>
              <p:cNvCxnSpPr>
                <a:cxnSpLocks/>
              </p:cNvCxnSpPr>
              <p:nvPr/>
            </p:nvCxnSpPr>
            <p:spPr>
              <a:xfrm flipV="1">
                <a:off x="5039783" y="2641600"/>
                <a:ext cx="300567" cy="241300"/>
              </a:xfrm>
              <a:prstGeom prst="line">
                <a:avLst/>
              </a:prstGeom>
              <a:grpFill/>
              <a:ln w="19050" cap="rnd">
                <a:solidFill>
                  <a:schemeClr val="accent1"/>
                </a:solidFill>
                <a:prstDash val="solid"/>
                <a:miter lim="800000"/>
                <a:headEnd/>
                <a:tailEnd/>
              </a:ln>
            </p:spPr>
          </p:cxnSp>
          <p:cxnSp>
            <p:nvCxnSpPr>
              <p:cNvPr id="58" name="Straight Connector 57">
                <a:extLst>
                  <a:ext uri="{FF2B5EF4-FFF2-40B4-BE49-F238E27FC236}">
                    <a16:creationId xmlns:a16="http://schemas.microsoft.com/office/drawing/2014/main" id="{A3B4BCE7-9DEF-4D08-9A18-DA3411F5578A}"/>
                  </a:ext>
                </a:extLst>
              </p:cNvPr>
              <p:cNvCxnSpPr>
                <a:cxnSpLocks/>
              </p:cNvCxnSpPr>
              <p:nvPr/>
            </p:nvCxnSpPr>
            <p:spPr>
              <a:xfrm flipV="1">
                <a:off x="4413250" y="2413001"/>
                <a:ext cx="571500" cy="126999"/>
              </a:xfrm>
              <a:prstGeom prst="line">
                <a:avLst/>
              </a:prstGeom>
              <a:grpFill/>
              <a:ln w="19050" cap="rnd">
                <a:solidFill>
                  <a:schemeClr val="accent1"/>
                </a:solidFill>
                <a:prstDash val="solid"/>
                <a:miter lim="800000"/>
                <a:headEnd/>
                <a:tailEnd/>
              </a:ln>
            </p:spPr>
          </p:cxnSp>
          <p:cxnSp>
            <p:nvCxnSpPr>
              <p:cNvPr id="59" name="Straight Connector 58">
                <a:extLst>
                  <a:ext uri="{FF2B5EF4-FFF2-40B4-BE49-F238E27FC236}">
                    <a16:creationId xmlns:a16="http://schemas.microsoft.com/office/drawing/2014/main" id="{C52B812E-7231-41AE-8BC6-61C04DE978FD}"/>
                  </a:ext>
                </a:extLst>
              </p:cNvPr>
              <p:cNvCxnSpPr>
                <a:cxnSpLocks/>
              </p:cNvCxnSpPr>
              <p:nvPr/>
            </p:nvCxnSpPr>
            <p:spPr>
              <a:xfrm flipV="1">
                <a:off x="4703233" y="2450099"/>
                <a:ext cx="251425" cy="248651"/>
              </a:xfrm>
              <a:prstGeom prst="line">
                <a:avLst/>
              </a:prstGeom>
              <a:grpFill/>
              <a:ln w="19050" cap="rnd">
                <a:solidFill>
                  <a:schemeClr val="accent1"/>
                </a:solidFill>
                <a:prstDash val="solid"/>
                <a:miter lim="800000"/>
                <a:headEnd/>
                <a:tailEnd/>
              </a:ln>
            </p:spPr>
          </p:cxnSp>
          <p:cxnSp>
            <p:nvCxnSpPr>
              <p:cNvPr id="60" name="Straight Connector 59">
                <a:extLst>
                  <a:ext uri="{FF2B5EF4-FFF2-40B4-BE49-F238E27FC236}">
                    <a16:creationId xmlns:a16="http://schemas.microsoft.com/office/drawing/2014/main" id="{1BBF4C14-3C17-42C6-86D3-2808A5002C75}"/>
                  </a:ext>
                </a:extLst>
              </p:cNvPr>
              <p:cNvCxnSpPr>
                <a:cxnSpLocks/>
              </p:cNvCxnSpPr>
              <p:nvPr/>
            </p:nvCxnSpPr>
            <p:spPr>
              <a:xfrm flipV="1">
                <a:off x="4762500" y="2402418"/>
                <a:ext cx="232833" cy="821265"/>
              </a:xfrm>
              <a:prstGeom prst="line">
                <a:avLst/>
              </a:prstGeom>
              <a:grpFill/>
              <a:ln w="19050" cap="rnd">
                <a:solidFill>
                  <a:schemeClr val="accent1"/>
                </a:solidFill>
                <a:prstDash val="solid"/>
                <a:miter lim="800000"/>
                <a:headEnd/>
                <a:tailEnd/>
              </a:ln>
            </p:spPr>
          </p:cxnSp>
          <p:cxnSp>
            <p:nvCxnSpPr>
              <p:cNvPr id="61" name="Straight Connector 60">
                <a:extLst>
                  <a:ext uri="{FF2B5EF4-FFF2-40B4-BE49-F238E27FC236}">
                    <a16:creationId xmlns:a16="http://schemas.microsoft.com/office/drawing/2014/main" id="{9C82BCFA-51F8-4B07-865E-3E5C5BB67796}"/>
                  </a:ext>
                </a:extLst>
              </p:cNvPr>
              <p:cNvCxnSpPr>
                <a:cxnSpLocks/>
              </p:cNvCxnSpPr>
              <p:nvPr/>
            </p:nvCxnSpPr>
            <p:spPr>
              <a:xfrm flipH="1" flipV="1">
                <a:off x="4273550" y="2984500"/>
                <a:ext cx="495300" cy="251883"/>
              </a:xfrm>
              <a:prstGeom prst="line">
                <a:avLst/>
              </a:prstGeom>
              <a:grpFill/>
              <a:ln w="19050" cap="rnd">
                <a:solidFill>
                  <a:schemeClr val="accent1"/>
                </a:solidFill>
                <a:prstDash val="solid"/>
                <a:miter lim="800000"/>
                <a:headEnd/>
                <a:tailEnd/>
              </a:ln>
            </p:spPr>
          </p:cxnSp>
          <p:cxnSp>
            <p:nvCxnSpPr>
              <p:cNvPr id="62" name="Straight Connector 61">
                <a:extLst>
                  <a:ext uri="{FF2B5EF4-FFF2-40B4-BE49-F238E27FC236}">
                    <a16:creationId xmlns:a16="http://schemas.microsoft.com/office/drawing/2014/main" id="{4BE42B56-760B-4EC9-86B4-D77C2440E3B1}"/>
                  </a:ext>
                </a:extLst>
              </p:cNvPr>
              <p:cNvCxnSpPr>
                <a:cxnSpLocks/>
              </p:cNvCxnSpPr>
              <p:nvPr/>
            </p:nvCxnSpPr>
            <p:spPr>
              <a:xfrm flipH="1" flipV="1">
                <a:off x="4417483" y="2537884"/>
                <a:ext cx="647700" cy="338666"/>
              </a:xfrm>
              <a:prstGeom prst="line">
                <a:avLst/>
              </a:prstGeom>
              <a:grpFill/>
              <a:ln w="19050" cap="rnd">
                <a:solidFill>
                  <a:schemeClr val="accent1"/>
                </a:solidFill>
                <a:prstDash val="solid"/>
                <a:miter lim="800000"/>
                <a:headEnd/>
                <a:tailEnd/>
              </a:ln>
            </p:spPr>
          </p:cxnSp>
          <p:cxnSp>
            <p:nvCxnSpPr>
              <p:cNvPr id="63" name="Straight Connector 62">
                <a:extLst>
                  <a:ext uri="{FF2B5EF4-FFF2-40B4-BE49-F238E27FC236}">
                    <a16:creationId xmlns:a16="http://schemas.microsoft.com/office/drawing/2014/main" id="{52D36CA6-7E80-4C6A-8225-9ACD0216B512}"/>
                  </a:ext>
                </a:extLst>
              </p:cNvPr>
              <p:cNvCxnSpPr>
                <a:cxnSpLocks/>
              </p:cNvCxnSpPr>
              <p:nvPr/>
            </p:nvCxnSpPr>
            <p:spPr>
              <a:xfrm flipV="1">
                <a:off x="4277783" y="2874433"/>
                <a:ext cx="770467" cy="107950"/>
              </a:xfrm>
              <a:prstGeom prst="line">
                <a:avLst/>
              </a:prstGeom>
              <a:grpFill/>
              <a:ln w="19050" cap="rnd">
                <a:solidFill>
                  <a:schemeClr val="accent1"/>
                </a:solidFill>
                <a:prstDash val="solid"/>
                <a:miter lim="800000"/>
                <a:headEnd/>
                <a:tailEnd/>
              </a:ln>
            </p:spPr>
          </p:cxnSp>
          <p:cxnSp>
            <p:nvCxnSpPr>
              <p:cNvPr id="64" name="Straight Connector 63">
                <a:extLst>
                  <a:ext uri="{FF2B5EF4-FFF2-40B4-BE49-F238E27FC236}">
                    <a16:creationId xmlns:a16="http://schemas.microsoft.com/office/drawing/2014/main" id="{E4D6AFDE-FE97-468A-85CC-D4D727657E50}"/>
                  </a:ext>
                </a:extLst>
              </p:cNvPr>
              <p:cNvCxnSpPr>
                <a:cxnSpLocks/>
              </p:cNvCxnSpPr>
              <p:nvPr/>
            </p:nvCxnSpPr>
            <p:spPr>
              <a:xfrm flipH="1" flipV="1">
                <a:off x="4413250" y="2531533"/>
                <a:ext cx="353483" cy="698500"/>
              </a:xfrm>
              <a:prstGeom prst="line">
                <a:avLst/>
              </a:prstGeom>
              <a:grpFill/>
              <a:ln w="19050" cap="rnd">
                <a:solidFill>
                  <a:schemeClr val="accent1"/>
                </a:solidFill>
                <a:prstDash val="solid"/>
                <a:miter lim="800000"/>
                <a:headEnd/>
                <a:tailEnd/>
              </a:ln>
            </p:spPr>
          </p:cxnSp>
          <p:cxnSp>
            <p:nvCxnSpPr>
              <p:cNvPr id="65" name="Straight Connector 64">
                <a:extLst>
                  <a:ext uri="{FF2B5EF4-FFF2-40B4-BE49-F238E27FC236}">
                    <a16:creationId xmlns:a16="http://schemas.microsoft.com/office/drawing/2014/main" id="{0D3142E1-E7A5-4C00-A9BD-E27210FCD785}"/>
                  </a:ext>
                </a:extLst>
              </p:cNvPr>
              <p:cNvCxnSpPr>
                <a:cxnSpLocks/>
              </p:cNvCxnSpPr>
              <p:nvPr/>
            </p:nvCxnSpPr>
            <p:spPr>
              <a:xfrm flipH="1" flipV="1">
                <a:off x="4715933" y="2698750"/>
                <a:ext cx="50800" cy="543983"/>
              </a:xfrm>
              <a:prstGeom prst="line">
                <a:avLst/>
              </a:prstGeom>
              <a:grpFill/>
              <a:ln w="19050" cap="rnd">
                <a:solidFill>
                  <a:schemeClr val="accent1"/>
                </a:solidFill>
                <a:prstDash val="solid"/>
                <a:miter lim="800000"/>
                <a:headEnd/>
                <a:tailEnd/>
              </a:ln>
            </p:spPr>
          </p:cxnSp>
          <p:cxnSp>
            <p:nvCxnSpPr>
              <p:cNvPr id="66" name="Straight Connector 65">
                <a:extLst>
                  <a:ext uri="{FF2B5EF4-FFF2-40B4-BE49-F238E27FC236}">
                    <a16:creationId xmlns:a16="http://schemas.microsoft.com/office/drawing/2014/main" id="{1524970E-5448-4A8F-80A2-06D2644BD29E}"/>
                  </a:ext>
                </a:extLst>
              </p:cNvPr>
              <p:cNvCxnSpPr>
                <a:cxnSpLocks/>
              </p:cNvCxnSpPr>
              <p:nvPr/>
            </p:nvCxnSpPr>
            <p:spPr>
              <a:xfrm flipH="1" flipV="1">
                <a:off x="5052483" y="2899834"/>
                <a:ext cx="234950" cy="218016"/>
              </a:xfrm>
              <a:prstGeom prst="line">
                <a:avLst/>
              </a:prstGeom>
              <a:grpFill/>
              <a:ln w="19050" cap="rnd">
                <a:solidFill>
                  <a:schemeClr val="accent1"/>
                </a:solidFill>
                <a:prstDash val="solid"/>
                <a:miter lim="800000"/>
                <a:headEnd/>
                <a:tailEnd/>
              </a:ln>
            </p:spPr>
          </p:cxnSp>
          <p:cxnSp>
            <p:nvCxnSpPr>
              <p:cNvPr id="67" name="Straight Connector 66">
                <a:extLst>
                  <a:ext uri="{FF2B5EF4-FFF2-40B4-BE49-F238E27FC236}">
                    <a16:creationId xmlns:a16="http://schemas.microsoft.com/office/drawing/2014/main" id="{84BFD111-41AF-4798-B39A-F652FC271C6E}"/>
                  </a:ext>
                </a:extLst>
              </p:cNvPr>
              <p:cNvCxnSpPr>
                <a:cxnSpLocks/>
              </p:cNvCxnSpPr>
              <p:nvPr/>
            </p:nvCxnSpPr>
            <p:spPr>
              <a:xfrm flipV="1">
                <a:off x="4762500" y="2876550"/>
                <a:ext cx="292101" cy="340783"/>
              </a:xfrm>
              <a:prstGeom prst="line">
                <a:avLst/>
              </a:prstGeom>
              <a:grpFill/>
              <a:ln w="19050" cap="rnd">
                <a:solidFill>
                  <a:schemeClr val="accent1"/>
                </a:solidFill>
                <a:prstDash val="solid"/>
                <a:miter lim="800000"/>
                <a:headEnd/>
                <a:tailEnd/>
              </a:ln>
            </p:spPr>
          </p:cxnSp>
        </p:grpSp>
        <p:sp>
          <p:nvSpPr>
            <p:cNvPr id="46" name="Oval 19">
              <a:extLst>
                <a:ext uri="{FF2B5EF4-FFF2-40B4-BE49-F238E27FC236}">
                  <a16:creationId xmlns:a16="http://schemas.microsoft.com/office/drawing/2014/main" id="{1C2499F2-6DB1-4DB5-8058-F03CC5220FB0}"/>
                </a:ext>
              </a:extLst>
            </p:cNvPr>
            <p:cNvSpPr>
              <a:spLocks noChangeArrowheads="1"/>
            </p:cNvSpPr>
            <p:nvPr/>
          </p:nvSpPr>
          <p:spPr bwMode="auto">
            <a:xfrm>
              <a:off x="4938065" y="2353385"/>
              <a:ext cx="113307" cy="113307"/>
            </a:xfrm>
            <a:prstGeom prst="ellipse">
              <a:avLst/>
            </a:prstGeom>
            <a:grpFill/>
            <a:ln w="19050"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667">
                <a:solidFill>
                  <a:schemeClr val="tx2"/>
                </a:solidFill>
              </a:endParaRPr>
            </a:p>
          </p:txBody>
        </p:sp>
        <p:sp>
          <p:nvSpPr>
            <p:cNvPr id="47" name="Oval 19">
              <a:extLst>
                <a:ext uri="{FF2B5EF4-FFF2-40B4-BE49-F238E27FC236}">
                  <a16:creationId xmlns:a16="http://schemas.microsoft.com/office/drawing/2014/main" id="{D22EE95E-488B-40B3-AE01-DC68079F9F5C}"/>
                </a:ext>
              </a:extLst>
            </p:cNvPr>
            <p:cNvSpPr>
              <a:spLocks noChangeArrowheads="1"/>
            </p:cNvSpPr>
            <p:nvPr/>
          </p:nvSpPr>
          <p:spPr bwMode="auto">
            <a:xfrm>
              <a:off x="5284290" y="2582712"/>
              <a:ext cx="113307" cy="113307"/>
            </a:xfrm>
            <a:prstGeom prst="ellipse">
              <a:avLst/>
            </a:prstGeom>
            <a:grpFill/>
            <a:ln w="19050"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667">
                <a:solidFill>
                  <a:schemeClr val="tx2"/>
                </a:solidFill>
              </a:endParaRPr>
            </a:p>
          </p:txBody>
        </p:sp>
        <p:sp>
          <p:nvSpPr>
            <p:cNvPr id="48" name="Oval 19">
              <a:extLst>
                <a:ext uri="{FF2B5EF4-FFF2-40B4-BE49-F238E27FC236}">
                  <a16:creationId xmlns:a16="http://schemas.microsoft.com/office/drawing/2014/main" id="{A61E4B17-044E-4C06-B883-E97B32858C2D}"/>
                </a:ext>
              </a:extLst>
            </p:cNvPr>
            <p:cNvSpPr>
              <a:spLocks noChangeArrowheads="1"/>
            </p:cNvSpPr>
            <p:nvPr/>
          </p:nvSpPr>
          <p:spPr bwMode="auto">
            <a:xfrm>
              <a:off x="4992571" y="2824202"/>
              <a:ext cx="113307" cy="113307"/>
            </a:xfrm>
            <a:prstGeom prst="ellipse">
              <a:avLst/>
            </a:prstGeom>
            <a:grpFill/>
            <a:ln w="19050"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667">
                <a:solidFill>
                  <a:schemeClr val="tx2"/>
                </a:solidFill>
              </a:endParaRPr>
            </a:p>
          </p:txBody>
        </p:sp>
        <p:sp>
          <p:nvSpPr>
            <p:cNvPr id="49" name="Oval 19">
              <a:extLst>
                <a:ext uri="{FF2B5EF4-FFF2-40B4-BE49-F238E27FC236}">
                  <a16:creationId xmlns:a16="http://schemas.microsoft.com/office/drawing/2014/main" id="{73A91E32-407C-4776-8B36-93EF3E32BE55}"/>
                </a:ext>
              </a:extLst>
            </p:cNvPr>
            <p:cNvSpPr>
              <a:spLocks noChangeArrowheads="1"/>
            </p:cNvSpPr>
            <p:nvPr/>
          </p:nvSpPr>
          <p:spPr bwMode="auto">
            <a:xfrm>
              <a:off x="5227637" y="3071688"/>
              <a:ext cx="113307" cy="113307"/>
            </a:xfrm>
            <a:prstGeom prst="ellipse">
              <a:avLst/>
            </a:prstGeom>
            <a:grpFill/>
            <a:ln w="19050"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667">
                <a:solidFill>
                  <a:schemeClr val="tx2"/>
                </a:solidFill>
              </a:endParaRPr>
            </a:p>
          </p:txBody>
        </p:sp>
        <p:sp>
          <p:nvSpPr>
            <p:cNvPr id="50" name="Oval 19">
              <a:extLst>
                <a:ext uri="{FF2B5EF4-FFF2-40B4-BE49-F238E27FC236}">
                  <a16:creationId xmlns:a16="http://schemas.microsoft.com/office/drawing/2014/main" id="{F29EC40B-2AEB-40DE-8DBD-18C7E48C6AA0}"/>
                </a:ext>
              </a:extLst>
            </p:cNvPr>
            <p:cNvSpPr>
              <a:spLocks noChangeArrowheads="1"/>
            </p:cNvSpPr>
            <p:nvPr/>
          </p:nvSpPr>
          <p:spPr bwMode="auto">
            <a:xfrm>
              <a:off x="4703544" y="3171926"/>
              <a:ext cx="113307" cy="113307"/>
            </a:xfrm>
            <a:prstGeom prst="ellipse">
              <a:avLst/>
            </a:prstGeom>
            <a:grpFill/>
            <a:ln w="19050"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667">
                <a:solidFill>
                  <a:schemeClr val="tx2"/>
                </a:solidFill>
              </a:endParaRPr>
            </a:p>
          </p:txBody>
        </p:sp>
        <p:sp>
          <p:nvSpPr>
            <p:cNvPr id="51" name="Oval 19">
              <a:extLst>
                <a:ext uri="{FF2B5EF4-FFF2-40B4-BE49-F238E27FC236}">
                  <a16:creationId xmlns:a16="http://schemas.microsoft.com/office/drawing/2014/main" id="{DE083ADD-E6C2-45D7-8116-254C67CC516E}"/>
                </a:ext>
              </a:extLst>
            </p:cNvPr>
            <p:cNvSpPr>
              <a:spLocks noChangeArrowheads="1"/>
            </p:cNvSpPr>
            <p:nvPr/>
          </p:nvSpPr>
          <p:spPr bwMode="auto">
            <a:xfrm>
              <a:off x="4223626" y="2924064"/>
              <a:ext cx="113307" cy="113307"/>
            </a:xfrm>
            <a:prstGeom prst="ellipse">
              <a:avLst/>
            </a:prstGeom>
            <a:grpFill/>
            <a:ln w="19050"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667">
                <a:solidFill>
                  <a:schemeClr val="tx2"/>
                </a:solidFill>
              </a:endParaRPr>
            </a:p>
          </p:txBody>
        </p:sp>
        <p:sp>
          <p:nvSpPr>
            <p:cNvPr id="52" name="Oval 19">
              <a:extLst>
                <a:ext uri="{FF2B5EF4-FFF2-40B4-BE49-F238E27FC236}">
                  <a16:creationId xmlns:a16="http://schemas.microsoft.com/office/drawing/2014/main" id="{505A64A4-66D5-474D-86B4-CB712C610ECA}"/>
                </a:ext>
              </a:extLst>
            </p:cNvPr>
            <p:cNvSpPr>
              <a:spLocks noChangeArrowheads="1"/>
            </p:cNvSpPr>
            <p:nvPr/>
          </p:nvSpPr>
          <p:spPr bwMode="auto">
            <a:xfrm>
              <a:off x="4655543" y="2638231"/>
              <a:ext cx="113307" cy="113307"/>
            </a:xfrm>
            <a:prstGeom prst="ellipse">
              <a:avLst/>
            </a:prstGeom>
            <a:grpFill/>
            <a:ln w="19050"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667">
                <a:solidFill>
                  <a:schemeClr val="tx2"/>
                </a:solidFill>
              </a:endParaRPr>
            </a:p>
          </p:txBody>
        </p:sp>
        <p:sp>
          <p:nvSpPr>
            <p:cNvPr id="53" name="Oval 19">
              <a:extLst>
                <a:ext uri="{FF2B5EF4-FFF2-40B4-BE49-F238E27FC236}">
                  <a16:creationId xmlns:a16="http://schemas.microsoft.com/office/drawing/2014/main" id="{98D453A9-202E-48EB-A5A2-913A0C8AD17F}"/>
                </a:ext>
              </a:extLst>
            </p:cNvPr>
            <p:cNvSpPr>
              <a:spLocks noChangeArrowheads="1"/>
            </p:cNvSpPr>
            <p:nvPr/>
          </p:nvSpPr>
          <p:spPr bwMode="auto">
            <a:xfrm>
              <a:off x="4363387" y="2482918"/>
              <a:ext cx="113307" cy="113307"/>
            </a:xfrm>
            <a:prstGeom prst="ellipse">
              <a:avLst/>
            </a:prstGeom>
            <a:grpFill/>
            <a:ln w="19050" cap="flat">
              <a:solidFill>
                <a:schemeClr val="accent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667">
                <a:solidFill>
                  <a:schemeClr val="tx2"/>
                </a:solidFill>
              </a:endParaRPr>
            </a:p>
          </p:txBody>
        </p:sp>
      </p:grpSp>
      <p:cxnSp>
        <p:nvCxnSpPr>
          <p:cNvPr id="37" name="Straight Connector 36">
            <a:extLst>
              <a:ext uri="{FF2B5EF4-FFF2-40B4-BE49-F238E27FC236}">
                <a16:creationId xmlns:a16="http://schemas.microsoft.com/office/drawing/2014/main" id="{A0DB514B-4267-4B06-9F07-98CF8CF97B44}"/>
              </a:ext>
            </a:extLst>
          </p:cNvPr>
          <p:cNvCxnSpPr>
            <a:cxnSpLocks/>
          </p:cNvCxnSpPr>
          <p:nvPr/>
        </p:nvCxnSpPr>
        <p:spPr>
          <a:xfrm>
            <a:off x="6518647" y="2642883"/>
            <a:ext cx="1907224" cy="181668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89083E-B407-4BA6-A93D-5B56245F511F}"/>
              </a:ext>
            </a:extLst>
          </p:cNvPr>
          <p:cNvCxnSpPr>
            <a:cxnSpLocks/>
          </p:cNvCxnSpPr>
          <p:nvPr/>
        </p:nvCxnSpPr>
        <p:spPr>
          <a:xfrm flipH="1">
            <a:off x="3354347" y="2642883"/>
            <a:ext cx="1907224" cy="181668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B3F8AF4-FF44-427B-B807-EA6889706784}"/>
              </a:ext>
            </a:extLst>
          </p:cNvPr>
          <p:cNvGrpSpPr/>
          <p:nvPr/>
        </p:nvGrpSpPr>
        <p:grpSpPr>
          <a:xfrm>
            <a:off x="1951019" y="3800094"/>
            <a:ext cx="1912931" cy="1429877"/>
            <a:chOff x="1463264" y="2850070"/>
            <a:chExt cx="1434698" cy="1072408"/>
          </a:xfrm>
        </p:grpSpPr>
        <p:sp>
          <p:nvSpPr>
            <p:cNvPr id="9" name="Oval 8">
              <a:extLst>
                <a:ext uri="{FF2B5EF4-FFF2-40B4-BE49-F238E27FC236}">
                  <a16:creationId xmlns:a16="http://schemas.microsoft.com/office/drawing/2014/main" id="{4CAA0092-0F7F-4283-8A6B-309EC0C3A922}"/>
                </a:ext>
              </a:extLst>
            </p:cNvPr>
            <p:cNvSpPr/>
            <p:nvPr/>
          </p:nvSpPr>
          <p:spPr bwMode="auto">
            <a:xfrm>
              <a:off x="1463264" y="3332046"/>
              <a:ext cx="190500" cy="190500"/>
            </a:xfrm>
            <a:prstGeom prst="ellipse">
              <a:avLst/>
            </a:prstGeom>
            <a:solidFill>
              <a:schemeClr val="tx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884DADD1-18EB-4330-BEB5-43BC8EA3443A}"/>
                </a:ext>
              </a:extLst>
            </p:cNvPr>
            <p:cNvSpPr/>
            <p:nvPr/>
          </p:nvSpPr>
          <p:spPr bwMode="auto">
            <a:xfrm>
              <a:off x="2210663" y="3731978"/>
              <a:ext cx="190500" cy="190500"/>
            </a:xfrm>
            <a:prstGeom prst="ellipse">
              <a:avLst/>
            </a:prstGeom>
            <a:solidFill>
              <a:schemeClr val="tx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7491EDAF-73E4-4785-A11F-B31857C656CA}"/>
                </a:ext>
              </a:extLst>
            </p:cNvPr>
            <p:cNvSpPr/>
            <p:nvPr/>
          </p:nvSpPr>
          <p:spPr bwMode="auto">
            <a:xfrm>
              <a:off x="2210663" y="3344678"/>
              <a:ext cx="190500" cy="190500"/>
            </a:xfrm>
            <a:prstGeom prst="ellipse">
              <a:avLst/>
            </a:prstGeom>
            <a:solidFill>
              <a:srgbClr val="56D0FE"/>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AC152AFA-8122-4A07-ADC4-B0C71B013040}"/>
                </a:ext>
              </a:extLst>
            </p:cNvPr>
            <p:cNvSpPr/>
            <p:nvPr/>
          </p:nvSpPr>
          <p:spPr bwMode="auto">
            <a:xfrm>
              <a:off x="2170613" y="2895754"/>
              <a:ext cx="230550" cy="230550"/>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ED03502A-55C8-4B25-A20B-F50B0241B880}"/>
                </a:ext>
              </a:extLst>
            </p:cNvPr>
            <p:cNvSpPr/>
            <p:nvPr/>
          </p:nvSpPr>
          <p:spPr bwMode="auto">
            <a:xfrm>
              <a:off x="2124929" y="2850070"/>
              <a:ext cx="321918" cy="321918"/>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F0902E50-DA0E-412C-A31B-608B467ED0DC}"/>
                </a:ext>
              </a:extLst>
            </p:cNvPr>
            <p:cNvCxnSpPr/>
            <p:nvPr/>
          </p:nvCxnSpPr>
          <p:spPr>
            <a:xfrm flipV="1">
              <a:off x="1653764" y="3102715"/>
              <a:ext cx="466516" cy="255314"/>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4A0487-13FB-4D34-8C53-F946C902F2F6}"/>
                </a:ext>
              </a:extLst>
            </p:cNvPr>
            <p:cNvCxnSpPr>
              <a:cxnSpLocks/>
              <a:stCxn id="68" idx="0"/>
            </p:cNvCxnSpPr>
            <p:nvPr/>
          </p:nvCxnSpPr>
          <p:spPr>
            <a:xfrm flipH="1" flipV="1">
              <a:off x="2294120" y="3171988"/>
              <a:ext cx="11793" cy="55999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FE9B651-7DFF-4C38-9B61-1CF97B19C7F6}"/>
                </a:ext>
              </a:extLst>
            </p:cNvPr>
            <p:cNvCxnSpPr>
              <a:cxnSpLocks/>
            </p:cNvCxnSpPr>
            <p:nvPr/>
          </p:nvCxnSpPr>
          <p:spPr>
            <a:xfrm flipV="1">
              <a:off x="2422428" y="3562960"/>
              <a:ext cx="375589" cy="19680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B1CE94BC-837B-49BA-BDA5-3ABA8804126A}"/>
                </a:ext>
              </a:extLst>
            </p:cNvPr>
            <p:cNvSpPr/>
            <p:nvPr/>
          </p:nvSpPr>
          <p:spPr bwMode="auto">
            <a:xfrm>
              <a:off x="2762506" y="3500327"/>
              <a:ext cx="135456" cy="135456"/>
            </a:xfrm>
            <a:prstGeom prst="ellipse">
              <a:avLst/>
            </a:prstGeom>
            <a:solidFill>
              <a:schemeClr val="tx2">
                <a:lumMod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BC716BB6-2A29-4B4A-A200-FB5130700B18}"/>
              </a:ext>
            </a:extLst>
          </p:cNvPr>
          <p:cNvGrpSpPr/>
          <p:nvPr/>
        </p:nvGrpSpPr>
        <p:grpSpPr>
          <a:xfrm>
            <a:off x="8959280" y="4323001"/>
            <a:ext cx="648825" cy="823855"/>
            <a:chOff x="6719459" y="3242250"/>
            <a:chExt cx="486619" cy="617891"/>
          </a:xfrm>
        </p:grpSpPr>
        <p:grpSp>
          <p:nvGrpSpPr>
            <p:cNvPr id="22" name="Group 21">
              <a:extLst>
                <a:ext uri="{FF2B5EF4-FFF2-40B4-BE49-F238E27FC236}">
                  <a16:creationId xmlns:a16="http://schemas.microsoft.com/office/drawing/2014/main" id="{BACC1388-DE78-42E3-B86A-DBE22CE90DEB}"/>
                </a:ext>
              </a:extLst>
            </p:cNvPr>
            <p:cNvGrpSpPr/>
            <p:nvPr/>
          </p:nvGrpSpPr>
          <p:grpSpPr>
            <a:xfrm>
              <a:off x="6719459" y="3321936"/>
              <a:ext cx="394586" cy="538205"/>
              <a:chOff x="6081185" y="3102715"/>
              <a:chExt cx="394586" cy="538205"/>
            </a:xfrm>
          </p:grpSpPr>
          <p:sp>
            <p:nvSpPr>
              <p:cNvPr id="21" name="Rectangle 20">
                <a:extLst>
                  <a:ext uri="{FF2B5EF4-FFF2-40B4-BE49-F238E27FC236}">
                    <a16:creationId xmlns:a16="http://schemas.microsoft.com/office/drawing/2014/main" id="{F2BBA2DF-C42A-483B-9C89-46A1223712E4}"/>
                  </a:ext>
                </a:extLst>
              </p:cNvPr>
              <p:cNvSpPr/>
              <p:nvPr/>
            </p:nvSpPr>
            <p:spPr bwMode="auto">
              <a:xfrm>
                <a:off x="6081185" y="3102715"/>
                <a:ext cx="394586" cy="538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BCD60B43-0A8B-4B4F-920B-2FF058CBB503}"/>
                  </a:ext>
                </a:extLst>
              </p:cNvPr>
              <p:cNvSpPr/>
              <p:nvPr/>
            </p:nvSpPr>
            <p:spPr bwMode="auto">
              <a:xfrm>
                <a:off x="6139935" y="3184653"/>
                <a:ext cx="277085"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77C5CE6C-2625-469E-87F7-6F6EA450847E}"/>
                  </a:ext>
                </a:extLst>
              </p:cNvPr>
              <p:cNvSpPr/>
              <p:nvPr/>
            </p:nvSpPr>
            <p:spPr bwMode="auto">
              <a:xfrm>
                <a:off x="6139935" y="3271270"/>
                <a:ext cx="277085" cy="45719"/>
              </a:xfrm>
              <a:prstGeom prst="rect">
                <a:avLst/>
              </a:prstGeom>
              <a:solidFill>
                <a:srgbClr val="56D0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54C8AA4C-181E-4F60-AFAB-8D73F7867912}"/>
                  </a:ext>
                </a:extLst>
              </p:cNvPr>
              <p:cNvSpPr/>
              <p:nvPr/>
            </p:nvSpPr>
            <p:spPr bwMode="auto">
              <a:xfrm>
                <a:off x="6139935" y="3357887"/>
                <a:ext cx="277085" cy="45719"/>
              </a:xfrm>
              <a:prstGeom prst="rect">
                <a:avLst/>
              </a:prstGeom>
              <a:solidFill>
                <a:srgbClr val="56D0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D5F37E09-211E-4D1B-B126-59A183511A81}"/>
                  </a:ext>
                </a:extLst>
              </p:cNvPr>
              <p:cNvSpPr/>
              <p:nvPr/>
            </p:nvSpPr>
            <p:spPr bwMode="auto">
              <a:xfrm>
                <a:off x="6139935" y="3444504"/>
                <a:ext cx="277085" cy="45719"/>
              </a:xfrm>
              <a:prstGeom prst="rect">
                <a:avLst/>
              </a:prstGeom>
              <a:solidFill>
                <a:srgbClr val="56D0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8B63E5A0-3CA5-4F83-A861-175110E0A445}"/>
                  </a:ext>
                </a:extLst>
              </p:cNvPr>
              <p:cNvSpPr/>
              <p:nvPr/>
            </p:nvSpPr>
            <p:spPr bwMode="auto">
              <a:xfrm>
                <a:off x="6139935" y="3531121"/>
                <a:ext cx="213609" cy="45720"/>
              </a:xfrm>
              <a:prstGeom prst="rect">
                <a:avLst/>
              </a:prstGeom>
              <a:solidFill>
                <a:srgbClr val="56D0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8A6C5F4-1EC0-4813-866B-E9E5BCCC03BE}"/>
                </a:ext>
              </a:extLst>
            </p:cNvPr>
            <p:cNvGrpSpPr/>
            <p:nvPr/>
          </p:nvGrpSpPr>
          <p:grpSpPr>
            <a:xfrm>
              <a:off x="6841655" y="3242250"/>
              <a:ext cx="364423" cy="553812"/>
              <a:chOff x="6716316" y="3230372"/>
              <a:chExt cx="364423" cy="553812"/>
            </a:xfrm>
          </p:grpSpPr>
          <p:sp>
            <p:nvSpPr>
              <p:cNvPr id="23" name="Rectangle 22">
                <a:extLst>
                  <a:ext uri="{FF2B5EF4-FFF2-40B4-BE49-F238E27FC236}">
                    <a16:creationId xmlns:a16="http://schemas.microsoft.com/office/drawing/2014/main" id="{FFB1615B-73A4-4090-B5BA-CB05E53BA49D}"/>
                  </a:ext>
                </a:extLst>
              </p:cNvPr>
              <p:cNvSpPr/>
              <p:nvPr/>
            </p:nvSpPr>
            <p:spPr bwMode="auto">
              <a:xfrm>
                <a:off x="6716316" y="3230372"/>
                <a:ext cx="364423" cy="53372"/>
              </a:xfrm>
              <a:prstGeom prst="rect">
                <a:avLst/>
              </a:prstGeom>
              <a:solidFill>
                <a:srgbClr val="56D0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29129CAC-87C4-4C83-BA65-5FF187EB2E19}"/>
                  </a:ext>
                </a:extLst>
              </p:cNvPr>
              <p:cNvSpPr/>
              <p:nvPr/>
            </p:nvSpPr>
            <p:spPr bwMode="auto">
              <a:xfrm rot="5400000">
                <a:off x="6779732" y="3483178"/>
                <a:ext cx="548640" cy="53372"/>
              </a:xfrm>
              <a:prstGeom prst="rect">
                <a:avLst/>
              </a:prstGeom>
              <a:solidFill>
                <a:srgbClr val="56D0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221935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750"/>
                                        <p:tgtEl>
                                          <p:spTgt spid="1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4"/>
                                        </p:tgtEl>
                                        <p:attrNameLst>
                                          <p:attrName>style.visibility</p:attrName>
                                        </p:attrNameLst>
                                      </p:cBhvr>
                                      <p:to>
                                        <p:strVal val="visible"/>
                                      </p:to>
                                    </p:set>
                                    <p:animEffect transition="in" filter="fade">
                                      <p:cBhvr>
                                        <p:cTn id="10" dur="750"/>
                                        <p:tgtEl>
                                          <p:spTgt spid="29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750"/>
                                        <p:tgtEl>
                                          <p:spTgt spid="20"/>
                                        </p:tgtEl>
                                      </p:cBhvr>
                                    </p:animEffect>
                                  </p:childTnLst>
                                </p:cTn>
                              </p:par>
                            </p:childTnLst>
                          </p:cTn>
                        </p:par>
                        <p:par>
                          <p:cTn id="14" fill="hold">
                            <p:stCondLst>
                              <p:cond delay="750"/>
                            </p:stCondLst>
                            <p:childTnLst>
                              <p:par>
                                <p:cTn id="15" presetID="22" presetClass="entr" presetSubtype="4"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down)">
                                      <p:cBhvr>
                                        <p:cTn id="17" dur="750"/>
                                        <p:tgtEl>
                                          <p:spTgt spid="4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75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1"/>
                                        </p:tgtEl>
                                        <p:attrNameLst>
                                          <p:attrName>style.visibility</p:attrName>
                                        </p:attrNameLst>
                                      </p:cBhvr>
                                      <p:to>
                                        <p:strVal val="visible"/>
                                      </p:to>
                                    </p:set>
                                    <p:animEffect transition="in" filter="fade">
                                      <p:cBhvr>
                                        <p:cTn id="24" dur="750"/>
                                        <p:tgtEl>
                                          <p:spTgt spid="291"/>
                                        </p:tgtEl>
                                      </p:cBhvr>
                                    </p:animEffect>
                                  </p:childTnLst>
                                </p:cTn>
                              </p:par>
                            </p:childTnLst>
                          </p:cTn>
                        </p:par>
                        <p:par>
                          <p:cTn id="25" fill="hold">
                            <p:stCondLst>
                              <p:cond delay="2250"/>
                            </p:stCondLst>
                            <p:childTnLst>
                              <p:par>
                                <p:cTn id="26" presetID="22" presetClass="entr" presetSubtype="1"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750"/>
                                        <p:tgtEl>
                                          <p:spTgt spid="3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750"/>
                                        <p:tgtEl>
                                          <p:spTgt spid="25"/>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292"/>
                                        </p:tgtEl>
                                        <p:attrNameLst>
                                          <p:attrName>style.visibility</p:attrName>
                                        </p:attrNameLst>
                                      </p:cBhvr>
                                      <p:to>
                                        <p:strVal val="visible"/>
                                      </p:to>
                                    </p:set>
                                    <p:animEffect transition="in" filter="wipe(right)">
                                      <p:cBhvr>
                                        <p:cTn id="35" dur="750"/>
                                        <p:tgtEl>
                                          <p:spTgt spid="292"/>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right)">
                                      <p:cBhvr>
                                        <p:cTn id="38" dur="75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P spid="291" grpId="0"/>
      <p:bldP spid="292" grpId="0"/>
      <p:bldP spid="294" grpId="0"/>
      <p:bldP spid="29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D5058-E6A3-4AC8-8734-1F748A80FC00}"/>
              </a:ext>
            </a:extLst>
          </p:cNvPr>
          <p:cNvSpPr>
            <a:spLocks noGrp="1"/>
          </p:cNvSpPr>
          <p:nvPr>
            <p:ph type="title"/>
          </p:nvPr>
        </p:nvSpPr>
        <p:spPr/>
        <p:txBody>
          <a:bodyPr/>
          <a:lstStyle/>
          <a:p>
            <a:r>
              <a:rPr lang="en-US" dirty="0"/>
              <a:t>Responsible ML Demo</a:t>
            </a:r>
          </a:p>
        </p:txBody>
      </p:sp>
    </p:spTree>
    <p:extLst>
      <p:ext uri="{BB962C8B-B14F-4D97-AF65-F5344CB8AC3E}">
        <p14:creationId xmlns:p14="http://schemas.microsoft.com/office/powerpoint/2010/main" val="19892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294F656-4959-419B-AADB-822C5F1DFE56}"/>
              </a:ext>
            </a:extLst>
          </p:cNvPr>
          <p:cNvGrpSpPr/>
          <p:nvPr/>
        </p:nvGrpSpPr>
        <p:grpSpPr>
          <a:xfrm>
            <a:off x="0" y="240414"/>
            <a:ext cx="5371015" cy="6093439"/>
            <a:chOff x="0" y="240414"/>
            <a:chExt cx="5371015" cy="6093439"/>
          </a:xfrm>
        </p:grpSpPr>
        <p:grpSp>
          <p:nvGrpSpPr>
            <p:cNvPr id="5" name="Group 4">
              <a:extLst>
                <a:ext uri="{FF2B5EF4-FFF2-40B4-BE49-F238E27FC236}">
                  <a16:creationId xmlns:a16="http://schemas.microsoft.com/office/drawing/2014/main" id="{ECB3E306-9D2F-40DA-8BC3-8EA7D5AD1F4F}"/>
                </a:ext>
              </a:extLst>
            </p:cNvPr>
            <p:cNvGrpSpPr/>
            <p:nvPr/>
          </p:nvGrpSpPr>
          <p:grpSpPr>
            <a:xfrm>
              <a:off x="0" y="240414"/>
              <a:ext cx="5371015" cy="6093439"/>
              <a:chOff x="-14198" y="274320"/>
              <a:chExt cx="5495466" cy="6309360"/>
            </a:xfrm>
          </p:grpSpPr>
          <p:pic>
            <p:nvPicPr>
              <p:cNvPr id="16" name="Picture 15" descr="A screenshot of a computer screen&#10;&#10;Description automatically generated">
                <a:extLst>
                  <a:ext uri="{FF2B5EF4-FFF2-40B4-BE49-F238E27FC236}">
                    <a16:creationId xmlns:a16="http://schemas.microsoft.com/office/drawing/2014/main" id="{376B1FC8-5540-47DE-BAAD-ABDC66E8EA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143"/>
              <a:stretch/>
            </p:blipFill>
            <p:spPr>
              <a:xfrm>
                <a:off x="-14198" y="274320"/>
                <a:ext cx="5495466" cy="6309360"/>
              </a:xfrm>
              <a:prstGeom prst="rect">
                <a:avLst/>
              </a:prstGeom>
            </p:spPr>
          </p:pic>
          <p:sp>
            <p:nvSpPr>
              <p:cNvPr id="14" name="Rectangle 13">
                <a:extLst>
                  <a:ext uri="{FF2B5EF4-FFF2-40B4-BE49-F238E27FC236}">
                    <a16:creationId xmlns:a16="http://schemas.microsoft.com/office/drawing/2014/main" id="{8CD1B636-EBD7-44FD-9AB8-5F4584677586}"/>
                  </a:ext>
                </a:extLst>
              </p:cNvPr>
              <p:cNvSpPr/>
              <p:nvPr/>
            </p:nvSpPr>
            <p:spPr bwMode="auto">
              <a:xfrm>
                <a:off x="-14198" y="930655"/>
                <a:ext cx="4940330" cy="50036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 name="Picture 5">
              <a:extLst>
                <a:ext uri="{FF2B5EF4-FFF2-40B4-BE49-F238E27FC236}">
                  <a16:creationId xmlns:a16="http://schemas.microsoft.com/office/drawing/2014/main" id="{9C7E1341-E6F3-4532-960C-7D555B642F32}"/>
                </a:ext>
              </a:extLst>
            </p:cNvPr>
            <p:cNvPicPr>
              <a:picLocks noChangeAspect="1"/>
            </p:cNvPicPr>
            <p:nvPr/>
          </p:nvPicPr>
          <p:blipFill rotWithShape="1">
            <a:blip r:embed="rId4"/>
            <a:srcRect l="858" t="-1" r="26613" b="2634"/>
            <a:stretch/>
          </p:blipFill>
          <p:spPr>
            <a:xfrm>
              <a:off x="0" y="1049045"/>
              <a:ext cx="4795144" cy="569965"/>
            </a:xfrm>
            <a:prstGeom prst="rect">
              <a:avLst/>
            </a:prstGeom>
          </p:spPr>
        </p:pic>
        <p:pic>
          <p:nvPicPr>
            <p:cNvPr id="2050" name="Picture 2">
              <a:extLst>
                <a:ext uri="{FF2B5EF4-FFF2-40B4-BE49-F238E27FC236}">
                  <a16:creationId xmlns:a16="http://schemas.microsoft.com/office/drawing/2014/main" id="{640111AC-202F-4B2A-A294-EAB6B59374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401"/>
            <a:stretch/>
          </p:blipFill>
          <p:spPr bwMode="auto">
            <a:xfrm>
              <a:off x="0" y="1619010"/>
              <a:ext cx="4828451" cy="389160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0A0107A4-A5CE-4C2E-9ED4-CD6FDC27F7CE}"/>
              </a:ext>
            </a:extLst>
          </p:cNvPr>
          <p:cNvSpPr txBox="1"/>
          <p:nvPr/>
        </p:nvSpPr>
        <p:spPr>
          <a:xfrm flipH="1">
            <a:off x="5468287" y="2778763"/>
            <a:ext cx="5953399" cy="1415772"/>
          </a:xfrm>
          <a:prstGeom prst="rect">
            <a:avLst/>
          </a:prstGeom>
          <a:noFill/>
        </p:spPr>
        <p:txBody>
          <a:bodyPr wrap="square" lIns="0" tIns="0" rIns="0" bIns="0" rtlCol="0">
            <a:spAutoFit/>
          </a:bodyPr>
          <a:lstStyle/>
          <a:p>
            <a:r>
              <a:rPr lang="en-US" sz="2000">
                <a:gradFill>
                  <a:gsLst>
                    <a:gs pos="0">
                      <a:srgbClr val="FFFFFF"/>
                    </a:gs>
                    <a:gs pos="100000">
                      <a:srgbClr val="FFFFFF"/>
                    </a:gs>
                  </a:gsLst>
                  <a:lin ang="5400000" scaled="0"/>
                </a:gradFill>
              </a:rPr>
              <a:t>Augmented their analytics &amp; AI platform with responsible ML capabilities to mitigate unfairness in models</a:t>
            </a:r>
          </a:p>
          <a:p>
            <a:endParaRPr lang="en-US" sz="1000">
              <a:gradFill>
                <a:gsLst>
                  <a:gs pos="0">
                    <a:srgbClr val="FFFFFF"/>
                  </a:gs>
                  <a:gs pos="100000">
                    <a:srgbClr val="FFFFFF"/>
                  </a:gs>
                </a:gsLst>
                <a:lin ang="5400000" scaled="0"/>
              </a:gradFill>
            </a:endParaRPr>
          </a:p>
          <a:p>
            <a:endParaRPr lang="en-US" sz="200">
              <a:gradFill>
                <a:gsLst>
                  <a:gs pos="0">
                    <a:srgbClr val="FFFFFF"/>
                  </a:gs>
                  <a:gs pos="100000">
                    <a:srgbClr val="FFFFFF"/>
                  </a:gs>
                </a:gsLst>
                <a:lin ang="5400000" scaled="0"/>
              </a:gradFill>
            </a:endParaRPr>
          </a:p>
          <a:p>
            <a:r>
              <a:rPr lang="en-US" sz="2000">
                <a:gradFill>
                  <a:gsLst>
                    <a:gs pos="0">
                      <a:srgbClr val="FFFFFF"/>
                    </a:gs>
                    <a:gs pos="100000">
                      <a:srgbClr val="FFFFFF"/>
                    </a:gs>
                  </a:gsLst>
                  <a:lin ang="5400000" scaled="0"/>
                </a:gradFill>
              </a:rPr>
              <a:t>Reduced disparity in loan decisions from 7% to 0.5%</a:t>
            </a:r>
            <a:endParaRPr lang="en-US" sz="2000">
              <a:gradFill>
                <a:gsLst>
                  <a:gs pos="2917">
                    <a:schemeClr val="tx1"/>
                  </a:gs>
                  <a:gs pos="30000">
                    <a:schemeClr val="tx1"/>
                  </a:gs>
                </a:gsLst>
                <a:lin ang="5400000" scaled="0"/>
              </a:gradFill>
            </a:endParaRPr>
          </a:p>
        </p:txBody>
      </p:sp>
      <p:sp>
        <p:nvSpPr>
          <p:cNvPr id="13" name="Title 2">
            <a:extLst>
              <a:ext uri="{FF2B5EF4-FFF2-40B4-BE49-F238E27FC236}">
                <a16:creationId xmlns:a16="http://schemas.microsoft.com/office/drawing/2014/main" id="{F34D5F76-BC14-4A3A-8630-3165D20406E5}"/>
              </a:ext>
            </a:extLst>
          </p:cNvPr>
          <p:cNvSpPr txBox="1">
            <a:spLocks/>
          </p:cNvSpPr>
          <p:nvPr/>
        </p:nvSpPr>
        <p:spPr>
          <a:xfrm>
            <a:off x="678216" y="6041111"/>
            <a:ext cx="3435429" cy="677108"/>
          </a:xfrm>
          <a:prstGeom prst="rect">
            <a:avLst/>
          </a:prstGeom>
        </p:spPr>
        <p:txBody>
          <a:bodyPr wrap="squar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373">
              <a:defRPr/>
            </a:pPr>
            <a:r>
              <a:rPr lang="en-US" sz="2000">
                <a:solidFill>
                  <a:schemeClr val="accent1"/>
                </a:solidFill>
                <a:latin typeface="Segoe UI Semibold"/>
              </a:rPr>
              <a:t>Responsible ML</a:t>
            </a:r>
          </a:p>
          <a:p>
            <a:pPr algn="ctr" defTabSz="932373">
              <a:defRPr/>
            </a:pPr>
            <a:r>
              <a:rPr lang="en-US" sz="1800">
                <a:solidFill>
                  <a:schemeClr val="accent1"/>
                </a:solidFill>
                <a:latin typeface="Segoe UI Light" panose="020B0502040204020203" pitchFamily="34" charset="0"/>
                <a:cs typeface="Segoe UI Light" panose="020B0502040204020203" pitchFamily="34" charset="0"/>
              </a:rPr>
              <a:t>Understand | Protect | Control </a:t>
            </a:r>
          </a:p>
        </p:txBody>
      </p:sp>
      <p:pic>
        <p:nvPicPr>
          <p:cNvPr id="15" name="Picture 8">
            <a:extLst>
              <a:ext uri="{FF2B5EF4-FFF2-40B4-BE49-F238E27FC236}">
                <a16:creationId xmlns:a16="http://schemas.microsoft.com/office/drawing/2014/main" id="{B6B7ECAE-6528-4628-81F9-E83CED82B6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537"/>
          <a:stretch/>
        </p:blipFill>
        <p:spPr bwMode="auto">
          <a:xfrm>
            <a:off x="5529811" y="1029543"/>
            <a:ext cx="1555275" cy="139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100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07407E-6 L 0 0.01899 " pathEditMode="relative" rAng="0" ptsTypes="AA">
                                      <p:cBhvr>
                                        <p:cTn id="9" dur="500" spd="-100000" fill="hold"/>
                                        <p:tgtEl>
                                          <p:spTgt spid="1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BDD03B39-C694-48FA-A520-F9CDA8D7CA65}"/>
              </a:ext>
            </a:extLst>
          </p:cNvPr>
          <p:cNvSpPr txBox="1">
            <a:spLocks/>
          </p:cNvSpPr>
          <p:nvPr/>
        </p:nvSpPr>
        <p:spPr>
          <a:xfrm>
            <a:off x="3537194"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9" name="Picture Placeholder 3">
            <a:extLst>
              <a:ext uri="{FF2B5EF4-FFF2-40B4-BE49-F238E27FC236}">
                <a16:creationId xmlns:a16="http://schemas.microsoft.com/office/drawing/2014/main" id="{E5D889F3-5571-4EA0-A2BB-C18C7EA70277}"/>
              </a:ext>
            </a:extLst>
          </p:cNvPr>
          <p:cNvSpPr txBox="1">
            <a:spLocks/>
          </p:cNvSpPr>
          <p:nvPr/>
        </p:nvSpPr>
        <p:spPr>
          <a:xfrm>
            <a:off x="6256966"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5" name="Picture Placeholder 3">
            <a:extLst>
              <a:ext uri="{FF2B5EF4-FFF2-40B4-BE49-F238E27FC236}">
                <a16:creationId xmlns:a16="http://schemas.microsoft.com/office/drawing/2014/main" id="{1A5564F2-9845-4C8C-A61D-5DE0DA3E8BC7}"/>
              </a:ext>
            </a:extLst>
          </p:cNvPr>
          <p:cNvSpPr txBox="1">
            <a:spLocks/>
          </p:cNvSpPr>
          <p:nvPr/>
        </p:nvSpPr>
        <p:spPr>
          <a:xfrm>
            <a:off x="8963218"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6" name="Picture Placeholder 3">
            <a:extLst>
              <a:ext uri="{FF2B5EF4-FFF2-40B4-BE49-F238E27FC236}">
                <a16:creationId xmlns:a16="http://schemas.microsoft.com/office/drawing/2014/main" id="{95F0055D-312B-4D8A-91BD-F5CC05ED617A}"/>
              </a:ext>
            </a:extLst>
          </p:cNvPr>
          <p:cNvSpPr txBox="1">
            <a:spLocks/>
          </p:cNvSpPr>
          <p:nvPr/>
        </p:nvSpPr>
        <p:spPr>
          <a:xfrm>
            <a:off x="832670" y="2453166"/>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7" name="Rectangle 16">
            <a:extLst>
              <a:ext uri="{FF2B5EF4-FFF2-40B4-BE49-F238E27FC236}">
                <a16:creationId xmlns:a16="http://schemas.microsoft.com/office/drawing/2014/main" id="{45EE8D4C-13A7-47F9-AE15-A5CCC157CBEF}"/>
              </a:ext>
            </a:extLst>
          </p:cNvPr>
          <p:cNvSpPr/>
          <p:nvPr/>
        </p:nvSpPr>
        <p:spPr>
          <a:xfrm>
            <a:off x="3546311" y="2455749"/>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2" name="Freeform 5">
            <a:extLst>
              <a:ext uri="{FF2B5EF4-FFF2-40B4-BE49-F238E27FC236}">
                <a16:creationId xmlns:a16="http://schemas.microsoft.com/office/drawing/2014/main" id="{E28759D5-1BCF-4BB6-B68F-1AD932141186}"/>
              </a:ext>
            </a:extLst>
          </p:cNvPr>
          <p:cNvSpPr>
            <a:spLocks/>
          </p:cNvSpPr>
          <p:nvPr/>
        </p:nvSpPr>
        <p:spPr bwMode="auto">
          <a:xfrm>
            <a:off x="4642320" y="683718"/>
            <a:ext cx="529988" cy="451534"/>
          </a:xfrm>
          <a:custGeom>
            <a:avLst/>
            <a:gdLst>
              <a:gd name="T0" fmla="*/ 33 w 425"/>
              <a:gd name="T1" fmla="*/ 193 h 372"/>
              <a:gd name="T2" fmla="*/ 33 w 425"/>
              <a:gd name="T3" fmla="*/ 193 h 372"/>
              <a:gd name="T4" fmla="*/ 213 w 425"/>
              <a:gd name="T5" fmla="*/ 372 h 372"/>
              <a:gd name="T6" fmla="*/ 392 w 425"/>
              <a:gd name="T7" fmla="*/ 193 h 372"/>
              <a:gd name="T8" fmla="*/ 417 w 425"/>
              <a:gd name="T9" fmla="*/ 156 h 372"/>
              <a:gd name="T10" fmla="*/ 425 w 425"/>
              <a:gd name="T11" fmla="*/ 113 h 372"/>
              <a:gd name="T12" fmla="*/ 416 w 425"/>
              <a:gd name="T13" fmla="*/ 69 h 372"/>
              <a:gd name="T14" fmla="*/ 392 w 425"/>
              <a:gd name="T15" fmla="*/ 33 h 372"/>
              <a:gd name="T16" fmla="*/ 356 w 425"/>
              <a:gd name="T17" fmla="*/ 9 h 372"/>
              <a:gd name="T18" fmla="*/ 312 w 425"/>
              <a:gd name="T19" fmla="*/ 0 h 372"/>
              <a:gd name="T20" fmla="*/ 282 w 425"/>
              <a:gd name="T21" fmla="*/ 4 h 372"/>
              <a:gd name="T22" fmla="*/ 257 w 425"/>
              <a:gd name="T23" fmla="*/ 15 h 372"/>
              <a:gd name="T24" fmla="*/ 235 w 425"/>
              <a:gd name="T25" fmla="*/ 32 h 372"/>
              <a:gd name="T26" fmla="*/ 213 w 425"/>
              <a:gd name="T27" fmla="*/ 53 h 372"/>
              <a:gd name="T28" fmla="*/ 191 w 425"/>
              <a:gd name="T29" fmla="*/ 32 h 372"/>
              <a:gd name="T30" fmla="*/ 169 w 425"/>
              <a:gd name="T31" fmla="*/ 15 h 372"/>
              <a:gd name="T32" fmla="*/ 144 w 425"/>
              <a:gd name="T33" fmla="*/ 4 h 372"/>
              <a:gd name="T34" fmla="*/ 113 w 425"/>
              <a:gd name="T35" fmla="*/ 0 h 372"/>
              <a:gd name="T36" fmla="*/ 69 w 425"/>
              <a:gd name="T37" fmla="*/ 9 h 372"/>
              <a:gd name="T38" fmla="*/ 33 w 425"/>
              <a:gd name="T39" fmla="*/ 33 h 372"/>
              <a:gd name="T40" fmla="*/ 9 w 425"/>
              <a:gd name="T41" fmla="*/ 69 h 372"/>
              <a:gd name="T42" fmla="*/ 0 w 425"/>
              <a:gd name="T43" fmla="*/ 113 h 372"/>
              <a:gd name="T44" fmla="*/ 9 w 425"/>
              <a:gd name="T45" fmla="*/ 156 h 372"/>
              <a:gd name="T46" fmla="*/ 33 w 425"/>
              <a:gd name="T47" fmla="*/ 19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5" h="372">
                <a:moveTo>
                  <a:pt x="33" y="193"/>
                </a:moveTo>
                <a:lnTo>
                  <a:pt x="33" y="193"/>
                </a:lnTo>
                <a:lnTo>
                  <a:pt x="213" y="372"/>
                </a:lnTo>
                <a:lnTo>
                  <a:pt x="392" y="193"/>
                </a:lnTo>
                <a:cubicBezTo>
                  <a:pt x="403" y="182"/>
                  <a:pt x="411" y="170"/>
                  <a:pt x="417" y="156"/>
                </a:cubicBezTo>
                <a:cubicBezTo>
                  <a:pt x="422" y="143"/>
                  <a:pt x="425" y="128"/>
                  <a:pt x="425" y="113"/>
                </a:cubicBezTo>
                <a:cubicBezTo>
                  <a:pt x="425" y="98"/>
                  <a:pt x="422" y="83"/>
                  <a:pt x="416" y="69"/>
                </a:cubicBezTo>
                <a:cubicBezTo>
                  <a:pt x="411" y="55"/>
                  <a:pt x="403" y="43"/>
                  <a:pt x="392" y="33"/>
                </a:cubicBezTo>
                <a:cubicBezTo>
                  <a:pt x="382" y="23"/>
                  <a:pt x="370" y="15"/>
                  <a:pt x="356" y="9"/>
                </a:cubicBezTo>
                <a:cubicBezTo>
                  <a:pt x="343" y="3"/>
                  <a:pt x="328" y="0"/>
                  <a:pt x="312" y="0"/>
                </a:cubicBezTo>
                <a:cubicBezTo>
                  <a:pt x="301" y="0"/>
                  <a:pt x="291" y="1"/>
                  <a:pt x="282" y="4"/>
                </a:cubicBezTo>
                <a:cubicBezTo>
                  <a:pt x="273" y="7"/>
                  <a:pt x="264" y="10"/>
                  <a:pt x="257" y="15"/>
                </a:cubicBezTo>
                <a:cubicBezTo>
                  <a:pt x="249" y="20"/>
                  <a:pt x="242" y="25"/>
                  <a:pt x="235" y="32"/>
                </a:cubicBezTo>
                <a:cubicBezTo>
                  <a:pt x="228" y="38"/>
                  <a:pt x="220" y="45"/>
                  <a:pt x="213" y="53"/>
                </a:cubicBezTo>
                <a:cubicBezTo>
                  <a:pt x="205" y="45"/>
                  <a:pt x="198" y="38"/>
                  <a:pt x="191" y="32"/>
                </a:cubicBezTo>
                <a:cubicBezTo>
                  <a:pt x="184" y="25"/>
                  <a:pt x="177" y="20"/>
                  <a:pt x="169" y="15"/>
                </a:cubicBezTo>
                <a:cubicBezTo>
                  <a:pt x="161" y="10"/>
                  <a:pt x="153" y="7"/>
                  <a:pt x="144" y="4"/>
                </a:cubicBezTo>
                <a:cubicBezTo>
                  <a:pt x="135" y="1"/>
                  <a:pt x="125" y="0"/>
                  <a:pt x="113" y="0"/>
                </a:cubicBezTo>
                <a:cubicBezTo>
                  <a:pt x="98" y="0"/>
                  <a:pt x="83" y="3"/>
                  <a:pt x="69" y="9"/>
                </a:cubicBezTo>
                <a:cubicBezTo>
                  <a:pt x="56" y="15"/>
                  <a:pt x="44" y="23"/>
                  <a:pt x="33" y="33"/>
                </a:cubicBezTo>
                <a:cubicBezTo>
                  <a:pt x="23" y="43"/>
                  <a:pt x="15" y="55"/>
                  <a:pt x="9" y="69"/>
                </a:cubicBezTo>
                <a:cubicBezTo>
                  <a:pt x="3" y="83"/>
                  <a:pt x="0" y="98"/>
                  <a:pt x="0" y="113"/>
                </a:cubicBezTo>
                <a:cubicBezTo>
                  <a:pt x="0" y="128"/>
                  <a:pt x="3" y="143"/>
                  <a:pt x="9" y="156"/>
                </a:cubicBezTo>
                <a:cubicBezTo>
                  <a:pt x="15" y="170"/>
                  <a:pt x="23" y="182"/>
                  <a:pt x="33" y="193"/>
                </a:cubicBez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noFill/>
              <a:effectLst/>
              <a:uLnTx/>
              <a:uFillTx/>
              <a:latin typeface="Segoe UI"/>
              <a:ea typeface="+mn-ea"/>
              <a:cs typeface="+mn-cs"/>
            </a:endParaRPr>
          </a:p>
        </p:txBody>
      </p:sp>
      <p:sp>
        <p:nvSpPr>
          <p:cNvPr id="193" name="Title 84">
            <a:extLst>
              <a:ext uri="{FF2B5EF4-FFF2-40B4-BE49-F238E27FC236}">
                <a16:creationId xmlns:a16="http://schemas.microsoft.com/office/drawing/2014/main" id="{6EF815FB-1135-4BA2-BD27-B6EB475F3447}"/>
              </a:ext>
            </a:extLst>
          </p:cNvPr>
          <p:cNvSpPr txBox="1">
            <a:spLocks/>
          </p:cNvSpPr>
          <p:nvPr/>
        </p:nvSpPr>
        <p:spPr>
          <a:xfrm>
            <a:off x="2524483" y="617098"/>
            <a:ext cx="2054985"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Customers</a:t>
            </a:r>
          </a:p>
        </p:txBody>
      </p:sp>
      <p:sp>
        <p:nvSpPr>
          <p:cNvPr id="194" name="Title 84">
            <a:extLst>
              <a:ext uri="{FF2B5EF4-FFF2-40B4-BE49-F238E27FC236}">
                <a16:creationId xmlns:a16="http://schemas.microsoft.com/office/drawing/2014/main" id="{22CDF49B-81FC-40F4-BA27-4E1CC95BE29F}"/>
              </a:ext>
            </a:extLst>
          </p:cNvPr>
          <p:cNvSpPr txBox="1">
            <a:spLocks/>
          </p:cNvSpPr>
          <p:nvPr/>
        </p:nvSpPr>
        <p:spPr>
          <a:xfrm>
            <a:off x="5235159" y="617098"/>
            <a:ext cx="4413582"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Azure Machine Learning</a:t>
            </a:r>
          </a:p>
        </p:txBody>
      </p:sp>
      <p:sp>
        <p:nvSpPr>
          <p:cNvPr id="18" name="Rectangle 17">
            <a:extLst>
              <a:ext uri="{FF2B5EF4-FFF2-40B4-BE49-F238E27FC236}">
                <a16:creationId xmlns:a16="http://schemas.microsoft.com/office/drawing/2014/main" id="{4B4FBA53-2D45-484D-A2A3-BCDB9E9A736E}"/>
              </a:ext>
            </a:extLst>
          </p:cNvPr>
          <p:cNvSpPr/>
          <p:nvPr/>
        </p:nvSpPr>
        <p:spPr>
          <a:xfrm>
            <a:off x="83820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 name="Rectangle 18">
            <a:extLst>
              <a:ext uri="{FF2B5EF4-FFF2-40B4-BE49-F238E27FC236}">
                <a16:creationId xmlns:a16="http://schemas.microsoft.com/office/drawing/2014/main" id="{16435EF4-93F5-4379-933B-3F8D7B6A1C0D}"/>
              </a:ext>
            </a:extLst>
          </p:cNvPr>
          <p:cNvSpPr/>
          <p:nvPr/>
        </p:nvSpPr>
        <p:spPr>
          <a:xfrm>
            <a:off x="8964857"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0" name="Rectangle 19">
            <a:extLst>
              <a:ext uri="{FF2B5EF4-FFF2-40B4-BE49-F238E27FC236}">
                <a16:creationId xmlns:a16="http://schemas.microsoft.com/office/drawing/2014/main" id="{A68F33A5-0FAF-4140-849D-34F673001CA3}"/>
              </a:ext>
            </a:extLst>
          </p:cNvPr>
          <p:cNvSpPr/>
          <p:nvPr/>
        </p:nvSpPr>
        <p:spPr>
          <a:xfrm>
            <a:off x="625129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 name="Text Placeholder 1">
            <a:extLst>
              <a:ext uri="{FF2B5EF4-FFF2-40B4-BE49-F238E27FC236}">
                <a16:creationId xmlns:a16="http://schemas.microsoft.com/office/drawing/2014/main" id="{BB07A00F-4E3C-4C24-9C7D-0512793862A0}"/>
              </a:ext>
            </a:extLst>
          </p:cNvPr>
          <p:cNvSpPr>
            <a:spLocks noGrp="1"/>
          </p:cNvSpPr>
          <p:nvPr>
            <p:ph type="body" sz="quarter" idx="16"/>
          </p:nvPr>
        </p:nvSpPr>
        <p:spPr>
          <a:xfrm>
            <a:off x="838359" y="4099560"/>
            <a:ext cx="2468563" cy="307975"/>
          </a:xfrm>
        </p:spPr>
        <p:txBody>
          <a:bodyPr/>
          <a:lstStyle/>
          <a:p>
            <a:r>
              <a:rPr lang="en-US" dirty="0"/>
              <a:t>For all</a:t>
            </a:r>
            <a:br>
              <a:rPr lang="en-US" dirty="0"/>
            </a:br>
            <a:r>
              <a:rPr lang="en-US" dirty="0"/>
              <a:t>Skill levels</a:t>
            </a:r>
          </a:p>
          <a:p>
            <a:endParaRPr lang="en-US" dirty="0"/>
          </a:p>
        </p:txBody>
      </p:sp>
      <p:sp>
        <p:nvSpPr>
          <p:cNvPr id="3" name="Text Placeholder 2">
            <a:extLst>
              <a:ext uri="{FF2B5EF4-FFF2-40B4-BE49-F238E27FC236}">
                <a16:creationId xmlns:a16="http://schemas.microsoft.com/office/drawing/2014/main" id="{398D19D9-C407-4B9A-B515-859DE681F0B7}"/>
              </a:ext>
            </a:extLst>
          </p:cNvPr>
          <p:cNvSpPr>
            <a:spLocks noGrp="1"/>
          </p:cNvSpPr>
          <p:nvPr>
            <p:ph type="body" sz="quarter" idx="17"/>
          </p:nvPr>
        </p:nvSpPr>
        <p:spPr>
          <a:xfrm>
            <a:off x="3554611" y="4099560"/>
            <a:ext cx="2468880" cy="307777"/>
          </a:xfrm>
        </p:spPr>
        <p:txBody>
          <a:bodyPr/>
          <a:lstStyle/>
          <a:p>
            <a:r>
              <a:rPr lang="en-US" dirty="0"/>
              <a:t>Industry leading</a:t>
            </a:r>
            <a:br>
              <a:rPr lang="en-US" dirty="0"/>
            </a:br>
            <a:r>
              <a:rPr lang="en-US" dirty="0" err="1"/>
              <a:t>MLOps</a:t>
            </a:r>
            <a:endParaRPr lang="en-US" dirty="0"/>
          </a:p>
          <a:p>
            <a:endParaRPr lang="en-US" dirty="0"/>
          </a:p>
        </p:txBody>
      </p:sp>
      <p:sp>
        <p:nvSpPr>
          <p:cNvPr id="5" name="Text Placeholder 4">
            <a:extLst>
              <a:ext uri="{FF2B5EF4-FFF2-40B4-BE49-F238E27FC236}">
                <a16:creationId xmlns:a16="http://schemas.microsoft.com/office/drawing/2014/main" id="{95EABF6C-5CB2-4C29-A4A6-190255BD0320}"/>
              </a:ext>
            </a:extLst>
          </p:cNvPr>
          <p:cNvSpPr>
            <a:spLocks noGrp="1"/>
          </p:cNvSpPr>
          <p:nvPr>
            <p:ph type="body" sz="quarter" idx="18"/>
          </p:nvPr>
        </p:nvSpPr>
        <p:spPr>
          <a:xfrm>
            <a:off x="6251449" y="4099560"/>
            <a:ext cx="2468563" cy="307975"/>
          </a:xfrm>
        </p:spPr>
        <p:txBody>
          <a:bodyPr/>
          <a:lstStyle/>
          <a:p>
            <a:r>
              <a:rPr lang="en-US" dirty="0"/>
              <a:t>Responsible ML</a:t>
            </a:r>
          </a:p>
          <a:p>
            <a:endParaRPr lang="en-US" dirty="0"/>
          </a:p>
        </p:txBody>
      </p:sp>
      <p:sp>
        <p:nvSpPr>
          <p:cNvPr id="6" name="Text Placeholder 5">
            <a:extLst>
              <a:ext uri="{FF2B5EF4-FFF2-40B4-BE49-F238E27FC236}">
                <a16:creationId xmlns:a16="http://schemas.microsoft.com/office/drawing/2014/main" id="{FFB9A5D4-74D5-488F-A0B8-E937FDD9531B}"/>
              </a:ext>
            </a:extLst>
          </p:cNvPr>
          <p:cNvSpPr>
            <a:spLocks noGrp="1"/>
          </p:cNvSpPr>
          <p:nvPr>
            <p:ph type="body" sz="quarter" idx="19"/>
          </p:nvPr>
        </p:nvSpPr>
        <p:spPr>
          <a:xfrm>
            <a:off x="8964858" y="4099560"/>
            <a:ext cx="2468563" cy="307975"/>
          </a:xfrm>
        </p:spPr>
        <p:txBody>
          <a:bodyPr/>
          <a:lstStyle/>
          <a:p>
            <a:r>
              <a:rPr lang="en-US" dirty="0"/>
              <a:t>Open and </a:t>
            </a:r>
            <a:br>
              <a:rPr lang="en-US" dirty="0"/>
            </a:br>
            <a:r>
              <a:rPr lang="en-US" dirty="0"/>
              <a:t>interoperable</a:t>
            </a:r>
          </a:p>
          <a:p>
            <a:endParaRPr lang="en-US" dirty="0"/>
          </a:p>
        </p:txBody>
      </p:sp>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838200" y="486456"/>
            <a:ext cx="10515600" cy="648199"/>
          </a:xfrm>
          <a:prstGeom prst="rect">
            <a:avLst/>
          </a:prstGeom>
        </p:spPr>
        <p:txBody>
          <a:bodyPr wrap="square" anchor="t">
            <a:normAutofit/>
          </a:bodyPr>
          <a:lstStyle/>
          <a:p>
            <a:r>
              <a:rPr lang="en-US" dirty="0"/>
              <a:t>Azure Machine Learning</a:t>
            </a:r>
          </a:p>
        </p:txBody>
      </p:sp>
      <p:grpSp>
        <p:nvGrpSpPr>
          <p:cNvPr id="13" name="Group 12">
            <a:extLst>
              <a:ext uri="{FF2B5EF4-FFF2-40B4-BE49-F238E27FC236}">
                <a16:creationId xmlns:a16="http://schemas.microsoft.com/office/drawing/2014/main" id="{1121735C-96F3-45C3-977B-1501CCBB7ABE}"/>
              </a:ext>
            </a:extLst>
          </p:cNvPr>
          <p:cNvGrpSpPr/>
          <p:nvPr/>
        </p:nvGrpSpPr>
        <p:grpSpPr>
          <a:xfrm>
            <a:off x="9704902" y="2795143"/>
            <a:ext cx="917103" cy="847023"/>
            <a:chOff x="9664969" y="2124583"/>
            <a:chExt cx="917103" cy="847023"/>
          </a:xfrm>
        </p:grpSpPr>
        <p:grpSp>
          <p:nvGrpSpPr>
            <p:cNvPr id="22" name="Group 21">
              <a:extLst>
                <a:ext uri="{FF2B5EF4-FFF2-40B4-BE49-F238E27FC236}">
                  <a16:creationId xmlns:a16="http://schemas.microsoft.com/office/drawing/2014/main" id="{84892A8D-230F-4C80-8D80-0873955255C4}"/>
                </a:ext>
              </a:extLst>
            </p:cNvPr>
            <p:cNvGrpSpPr/>
            <p:nvPr/>
          </p:nvGrpSpPr>
          <p:grpSpPr>
            <a:xfrm>
              <a:off x="9664969" y="2309869"/>
              <a:ext cx="470966" cy="246457"/>
              <a:chOff x="13721512" y="1085822"/>
              <a:chExt cx="3673755" cy="1922480"/>
            </a:xfrm>
          </p:grpSpPr>
          <p:grpSp>
            <p:nvGrpSpPr>
              <p:cNvPr id="48" name="Group 47">
                <a:extLst>
                  <a:ext uri="{FF2B5EF4-FFF2-40B4-BE49-F238E27FC236}">
                    <a16:creationId xmlns:a16="http://schemas.microsoft.com/office/drawing/2014/main" id="{4B7EB32A-3B06-4AFE-BC7C-027CDDF549D0}"/>
                  </a:ext>
                </a:extLst>
              </p:cNvPr>
              <p:cNvGrpSpPr/>
              <p:nvPr/>
            </p:nvGrpSpPr>
            <p:grpSpPr>
              <a:xfrm>
                <a:off x="13727467" y="1202243"/>
                <a:ext cx="3341598" cy="1806059"/>
                <a:chOff x="13727467" y="1202243"/>
                <a:chExt cx="3341598" cy="1806059"/>
              </a:xfrm>
            </p:grpSpPr>
            <p:sp>
              <p:nvSpPr>
                <p:cNvPr id="50" name="Isosceles Triangle 49">
                  <a:extLst>
                    <a:ext uri="{FF2B5EF4-FFF2-40B4-BE49-F238E27FC236}">
                      <a16:creationId xmlns:a16="http://schemas.microsoft.com/office/drawing/2014/main" id="{18C403B3-ED2D-42B8-A17A-416E56332680}"/>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Isosceles Triangle 50">
                  <a:extLst>
                    <a:ext uri="{FF2B5EF4-FFF2-40B4-BE49-F238E27FC236}">
                      <a16:creationId xmlns:a16="http://schemas.microsoft.com/office/drawing/2014/main" id="{385204FE-504F-4D55-A128-C5453F5BC003}"/>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Isosceles Triangle 375">
                  <a:extLst>
                    <a:ext uri="{FF2B5EF4-FFF2-40B4-BE49-F238E27FC236}">
                      <a16:creationId xmlns:a16="http://schemas.microsoft.com/office/drawing/2014/main" id="{0C027C96-6582-413E-9B2D-FD7EAC0BE77A}"/>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Freeform: Shape 48">
                <a:extLst>
                  <a:ext uri="{FF2B5EF4-FFF2-40B4-BE49-F238E27FC236}">
                    <a16:creationId xmlns:a16="http://schemas.microsoft.com/office/drawing/2014/main" id="{1FAC1080-6DAA-4065-B576-DF3CC7B7DED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F0BEB960-B672-4750-8D0E-8B8BD70F09B3}"/>
                </a:ext>
              </a:extLst>
            </p:cNvPr>
            <p:cNvGrpSpPr/>
            <p:nvPr/>
          </p:nvGrpSpPr>
          <p:grpSpPr>
            <a:xfrm>
              <a:off x="9978266" y="2222938"/>
              <a:ext cx="323597" cy="360640"/>
              <a:chOff x="9978266" y="2222938"/>
              <a:chExt cx="323597" cy="360640"/>
            </a:xfrm>
          </p:grpSpPr>
          <p:sp>
            <p:nvSpPr>
              <p:cNvPr id="45" name="Isosceles Triangle 44">
                <a:extLst>
                  <a:ext uri="{FF2B5EF4-FFF2-40B4-BE49-F238E27FC236}">
                    <a16:creationId xmlns:a16="http://schemas.microsoft.com/office/drawing/2014/main" id="{4677C8E4-D120-496A-86D9-7B48385D0EB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a:extLst>
                  <a:ext uri="{FF2B5EF4-FFF2-40B4-BE49-F238E27FC236}">
                    <a16:creationId xmlns:a16="http://schemas.microsoft.com/office/drawing/2014/main" id="{AD485EEB-4AA6-4DB4-8D68-4E1A23B8F9F9}"/>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375">
                <a:extLst>
                  <a:ext uri="{FF2B5EF4-FFF2-40B4-BE49-F238E27FC236}">
                    <a16:creationId xmlns:a16="http://schemas.microsoft.com/office/drawing/2014/main" id="{5F95922A-FBCB-420D-9219-8ECB3C177DF8}"/>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Freeform: Shape 43">
              <a:extLst>
                <a:ext uri="{FF2B5EF4-FFF2-40B4-BE49-F238E27FC236}">
                  <a16:creationId xmlns:a16="http://schemas.microsoft.com/office/drawing/2014/main" id="{853219CC-0F99-496F-B305-5FE0449EB8C0}"/>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8F9B41DA-8A23-4B07-8B05-CF3960AD42DB}"/>
                </a:ext>
              </a:extLst>
            </p:cNvPr>
            <p:cNvGrpSpPr/>
            <p:nvPr/>
          </p:nvGrpSpPr>
          <p:grpSpPr>
            <a:xfrm rot="2124180" flipH="1" flipV="1">
              <a:off x="9911732" y="2725149"/>
              <a:ext cx="470966" cy="246457"/>
              <a:chOff x="13721512" y="1085822"/>
              <a:chExt cx="3673755" cy="1922480"/>
            </a:xfrm>
          </p:grpSpPr>
          <p:grpSp>
            <p:nvGrpSpPr>
              <p:cNvPr id="38" name="Group 37">
                <a:extLst>
                  <a:ext uri="{FF2B5EF4-FFF2-40B4-BE49-F238E27FC236}">
                    <a16:creationId xmlns:a16="http://schemas.microsoft.com/office/drawing/2014/main" id="{4D9BB3D0-12BF-4AE4-8142-414113CC6C29}"/>
                  </a:ext>
                </a:extLst>
              </p:cNvPr>
              <p:cNvGrpSpPr/>
              <p:nvPr/>
            </p:nvGrpSpPr>
            <p:grpSpPr>
              <a:xfrm>
                <a:off x="13727467" y="1202243"/>
                <a:ext cx="3341598" cy="1806059"/>
                <a:chOff x="13727467" y="1202243"/>
                <a:chExt cx="3341598" cy="1806059"/>
              </a:xfrm>
            </p:grpSpPr>
            <p:sp>
              <p:nvSpPr>
                <p:cNvPr id="40" name="Isosceles Triangle 39">
                  <a:extLst>
                    <a:ext uri="{FF2B5EF4-FFF2-40B4-BE49-F238E27FC236}">
                      <a16:creationId xmlns:a16="http://schemas.microsoft.com/office/drawing/2014/main" id="{041D732F-DFC3-44E5-A172-10A1C5404C71}"/>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0A1B08D-12EB-4D45-AAAE-A6A0F09E9471}"/>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375">
                  <a:extLst>
                    <a:ext uri="{FF2B5EF4-FFF2-40B4-BE49-F238E27FC236}">
                      <a16:creationId xmlns:a16="http://schemas.microsoft.com/office/drawing/2014/main" id="{CECAC916-CC87-4EB6-AD54-4070474F738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Freeform: Shape 38">
                <a:extLst>
                  <a:ext uri="{FF2B5EF4-FFF2-40B4-BE49-F238E27FC236}">
                    <a16:creationId xmlns:a16="http://schemas.microsoft.com/office/drawing/2014/main" id="{1F724920-E4B5-41A5-A5AD-917B0F1B4182}"/>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FBD5AB8-7AD9-4E18-AA73-7025DDCCD4B9}"/>
                </a:ext>
              </a:extLst>
            </p:cNvPr>
            <p:cNvGrpSpPr/>
            <p:nvPr/>
          </p:nvGrpSpPr>
          <p:grpSpPr>
            <a:xfrm rot="17317314">
              <a:off x="9632120" y="2608617"/>
              <a:ext cx="470966" cy="246457"/>
              <a:chOff x="13721512" y="1085822"/>
              <a:chExt cx="3673755" cy="1922480"/>
            </a:xfrm>
          </p:grpSpPr>
          <p:grpSp>
            <p:nvGrpSpPr>
              <p:cNvPr id="33" name="Group 32">
                <a:extLst>
                  <a:ext uri="{FF2B5EF4-FFF2-40B4-BE49-F238E27FC236}">
                    <a16:creationId xmlns:a16="http://schemas.microsoft.com/office/drawing/2014/main" id="{DB92C758-CAB2-4051-8B9B-3E7B6BC4B498}"/>
                  </a:ext>
                </a:extLst>
              </p:cNvPr>
              <p:cNvGrpSpPr/>
              <p:nvPr/>
            </p:nvGrpSpPr>
            <p:grpSpPr>
              <a:xfrm>
                <a:off x="13727467" y="1202243"/>
                <a:ext cx="3341598" cy="1806059"/>
                <a:chOff x="13727467" y="1202243"/>
                <a:chExt cx="3341598" cy="1806059"/>
              </a:xfrm>
            </p:grpSpPr>
            <p:sp>
              <p:nvSpPr>
                <p:cNvPr id="35" name="Isosceles Triangle 34">
                  <a:extLst>
                    <a:ext uri="{FF2B5EF4-FFF2-40B4-BE49-F238E27FC236}">
                      <a16:creationId xmlns:a16="http://schemas.microsoft.com/office/drawing/2014/main" id="{5A905FBD-1B8A-4F3A-A088-8890546DB8F2}"/>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Isosceles Triangle 35">
                  <a:extLst>
                    <a:ext uri="{FF2B5EF4-FFF2-40B4-BE49-F238E27FC236}">
                      <a16:creationId xmlns:a16="http://schemas.microsoft.com/office/drawing/2014/main" id="{0EEE5EB3-DAC0-4058-B098-6023ECEA0904}"/>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Isosceles Triangle 375">
                  <a:extLst>
                    <a:ext uri="{FF2B5EF4-FFF2-40B4-BE49-F238E27FC236}">
                      <a16:creationId xmlns:a16="http://schemas.microsoft.com/office/drawing/2014/main" id="{5530EB0B-0C25-4D72-A474-ACFBED72D1D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Freeform: Shape 33">
                <a:extLst>
                  <a:ext uri="{FF2B5EF4-FFF2-40B4-BE49-F238E27FC236}">
                    <a16:creationId xmlns:a16="http://schemas.microsoft.com/office/drawing/2014/main" id="{6393D6EC-7CD7-4FC7-8AB4-215013B81B2B}"/>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68534B03-11EA-4FB1-9AE8-C4DA50AF1948}"/>
                </a:ext>
              </a:extLst>
            </p:cNvPr>
            <p:cNvGrpSpPr/>
            <p:nvPr/>
          </p:nvGrpSpPr>
          <p:grpSpPr>
            <a:xfrm rot="8733085">
              <a:off x="10111106" y="2505403"/>
              <a:ext cx="470966" cy="246457"/>
              <a:chOff x="13721512" y="1085822"/>
              <a:chExt cx="3673755" cy="1922480"/>
            </a:xfrm>
          </p:grpSpPr>
          <p:grpSp>
            <p:nvGrpSpPr>
              <p:cNvPr id="28" name="Group 27">
                <a:extLst>
                  <a:ext uri="{FF2B5EF4-FFF2-40B4-BE49-F238E27FC236}">
                    <a16:creationId xmlns:a16="http://schemas.microsoft.com/office/drawing/2014/main" id="{50754FA3-9B8F-4741-B785-F531DE080C69}"/>
                  </a:ext>
                </a:extLst>
              </p:cNvPr>
              <p:cNvGrpSpPr/>
              <p:nvPr/>
            </p:nvGrpSpPr>
            <p:grpSpPr>
              <a:xfrm>
                <a:off x="13727467" y="1202243"/>
                <a:ext cx="3341598" cy="1806059"/>
                <a:chOff x="13727467" y="1202243"/>
                <a:chExt cx="3341598" cy="1806059"/>
              </a:xfrm>
            </p:grpSpPr>
            <p:sp>
              <p:nvSpPr>
                <p:cNvPr id="30" name="Isosceles Triangle 29">
                  <a:extLst>
                    <a:ext uri="{FF2B5EF4-FFF2-40B4-BE49-F238E27FC236}">
                      <a16:creationId xmlns:a16="http://schemas.microsoft.com/office/drawing/2014/main" id="{B21F5E10-1900-4012-A41A-302B3769D8D3}"/>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88DEF2DF-19F2-490E-9D5F-EECE4AE6C329}"/>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Isosceles Triangle 375">
                  <a:extLst>
                    <a:ext uri="{FF2B5EF4-FFF2-40B4-BE49-F238E27FC236}">
                      <a16:creationId xmlns:a16="http://schemas.microsoft.com/office/drawing/2014/main" id="{98865ED0-AB30-4034-AEF4-C4C23DED9F52}"/>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Freeform: Shape 28">
                <a:extLst>
                  <a:ext uri="{FF2B5EF4-FFF2-40B4-BE49-F238E27FC236}">
                    <a16:creationId xmlns:a16="http://schemas.microsoft.com/office/drawing/2014/main" id="{37BB7672-7CD7-43AB-A657-0B8DFB17289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11DDE69-0888-4534-9DB2-3D12A1EF2ADE}"/>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D8438DC3-9973-419C-A1BA-FB343E8A6AD6}"/>
              </a:ext>
            </a:extLst>
          </p:cNvPr>
          <p:cNvGrpSpPr/>
          <p:nvPr/>
        </p:nvGrpSpPr>
        <p:grpSpPr>
          <a:xfrm>
            <a:off x="7147315" y="2813442"/>
            <a:ext cx="676830" cy="806086"/>
            <a:chOff x="10360925" y="1869605"/>
            <a:chExt cx="513810" cy="611934"/>
          </a:xfrm>
        </p:grpSpPr>
        <p:sp>
          <p:nvSpPr>
            <p:cNvPr id="55" name="Freeform 128">
              <a:extLst>
                <a:ext uri="{FF2B5EF4-FFF2-40B4-BE49-F238E27FC236}">
                  <a16:creationId xmlns:a16="http://schemas.microsoft.com/office/drawing/2014/main" id="{0294E184-F186-4A0F-BBE2-18DD1AF7F7B7}"/>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check">
              <a:extLst>
                <a:ext uri="{FF2B5EF4-FFF2-40B4-BE49-F238E27FC236}">
                  <a16:creationId xmlns:a16="http://schemas.microsoft.com/office/drawing/2014/main" id="{4A372FC4-8946-4061-AB31-353FE5AFDC0A}"/>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C80E12D2-2069-4D01-838B-3B6A01B0110D}"/>
              </a:ext>
            </a:extLst>
          </p:cNvPr>
          <p:cNvGrpSpPr/>
          <p:nvPr/>
        </p:nvGrpSpPr>
        <p:grpSpPr>
          <a:xfrm>
            <a:off x="4302801" y="2854339"/>
            <a:ext cx="909435" cy="721482"/>
            <a:chOff x="4262868" y="2183779"/>
            <a:chExt cx="909435" cy="721482"/>
          </a:xfrm>
        </p:grpSpPr>
        <p:sp>
          <p:nvSpPr>
            <p:cNvPr id="58" name="Arrow: Bent 22">
              <a:extLst>
                <a:ext uri="{FF2B5EF4-FFF2-40B4-BE49-F238E27FC236}">
                  <a16:creationId xmlns:a16="http://schemas.microsoft.com/office/drawing/2014/main" id="{BDAE9EAC-FF92-4318-BECD-49FED9060395}"/>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9" name="Arrow: Bent 24">
              <a:extLst>
                <a:ext uri="{FF2B5EF4-FFF2-40B4-BE49-F238E27FC236}">
                  <a16:creationId xmlns:a16="http://schemas.microsoft.com/office/drawing/2014/main" id="{5896CE25-0C41-4549-8C7D-6E2510FE069B}"/>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 name="Arrow: Bent 76">
              <a:extLst>
                <a:ext uri="{FF2B5EF4-FFF2-40B4-BE49-F238E27FC236}">
                  <a16:creationId xmlns:a16="http://schemas.microsoft.com/office/drawing/2014/main" id="{13BE2C6E-0C0C-43B5-BE0D-08AA37F135E5}"/>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151970F5-ED68-4E55-993A-72D0B3BCF9F6}"/>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C3378148-E3A2-4A1C-A3A2-4C22CBCEBF55}"/>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D2DDE799-11FE-43C5-91D5-B8011EF700E3}"/>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BB379573-75F0-45D7-929F-C7E934FDEA22}"/>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37627238-4314-49E6-B111-FABC932156D3}"/>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88CA8ACB-C3C5-4A3A-BD74-169E0D624C1A}"/>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9AADCFF2-E7A2-4561-B9CE-ADF548B5D175}"/>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8" name="Rectangle 67">
              <a:extLst>
                <a:ext uri="{FF2B5EF4-FFF2-40B4-BE49-F238E27FC236}">
                  <a16:creationId xmlns:a16="http://schemas.microsoft.com/office/drawing/2014/main" id="{F71D69F6-CB03-43E4-B808-A8B5145461DF}"/>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9" name="Rectangle 68">
              <a:extLst>
                <a:ext uri="{FF2B5EF4-FFF2-40B4-BE49-F238E27FC236}">
                  <a16:creationId xmlns:a16="http://schemas.microsoft.com/office/drawing/2014/main" id="{9D33B2FE-6B41-4358-9514-E88CB292345F}"/>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70" name="Rectangle 69">
              <a:extLst>
                <a:ext uri="{FF2B5EF4-FFF2-40B4-BE49-F238E27FC236}">
                  <a16:creationId xmlns:a16="http://schemas.microsoft.com/office/drawing/2014/main" id="{4C982A38-CAAA-42BB-97E3-BC964490B01F}"/>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71" name="Straight Connector 70">
              <a:extLst>
                <a:ext uri="{FF2B5EF4-FFF2-40B4-BE49-F238E27FC236}">
                  <a16:creationId xmlns:a16="http://schemas.microsoft.com/office/drawing/2014/main" id="{5988C0FA-6770-42D3-B604-141772FBC249}"/>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5A56949-7F3D-4216-A220-21FB2518FB54}"/>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3" name="Straight Connector 72">
              <a:extLst>
                <a:ext uri="{FF2B5EF4-FFF2-40B4-BE49-F238E27FC236}">
                  <a16:creationId xmlns:a16="http://schemas.microsoft.com/office/drawing/2014/main" id="{6CAA4AAA-08A4-4FD1-8FA3-A519C1A0EC2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4" name="Straight Connector 73">
              <a:extLst>
                <a:ext uri="{FF2B5EF4-FFF2-40B4-BE49-F238E27FC236}">
                  <a16:creationId xmlns:a16="http://schemas.microsoft.com/office/drawing/2014/main" id="{0D3B01A0-9C68-44BB-884E-CE6DAD71D538}"/>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5" name="Straight Connector 74">
              <a:extLst>
                <a:ext uri="{FF2B5EF4-FFF2-40B4-BE49-F238E27FC236}">
                  <a16:creationId xmlns:a16="http://schemas.microsoft.com/office/drawing/2014/main" id="{95E00F4E-CCED-4AAF-9405-F14B6741F18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6" name="Group 4">
              <a:extLst>
                <a:ext uri="{FF2B5EF4-FFF2-40B4-BE49-F238E27FC236}">
                  <a16:creationId xmlns:a16="http://schemas.microsoft.com/office/drawing/2014/main" id="{31DF2179-7448-485E-ADAE-666CECB8FBDD}"/>
                </a:ext>
              </a:extLst>
            </p:cNvPr>
            <p:cNvGrpSpPr>
              <a:grpSpLocks noChangeAspect="1"/>
            </p:cNvGrpSpPr>
            <p:nvPr/>
          </p:nvGrpSpPr>
          <p:grpSpPr bwMode="auto">
            <a:xfrm>
              <a:off x="4987026" y="2624845"/>
              <a:ext cx="185277" cy="280416"/>
              <a:chOff x="1057" y="999"/>
              <a:chExt cx="225" cy="312"/>
            </a:xfrm>
            <a:solidFill>
              <a:srgbClr val="0078D4"/>
            </a:solidFill>
          </p:grpSpPr>
          <p:sp>
            <p:nvSpPr>
              <p:cNvPr id="94" name="Oval 5">
                <a:extLst>
                  <a:ext uri="{FF2B5EF4-FFF2-40B4-BE49-F238E27FC236}">
                    <a16:creationId xmlns:a16="http://schemas.microsoft.com/office/drawing/2014/main" id="{BD46C126-2E1E-4055-BFA4-2F8FA8D617D2}"/>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Freeform 6">
                <a:extLst>
                  <a:ext uri="{FF2B5EF4-FFF2-40B4-BE49-F238E27FC236}">
                    <a16:creationId xmlns:a16="http://schemas.microsoft.com/office/drawing/2014/main" id="{C8EF551B-C291-4676-9EE5-54B0F5AE5C2C}"/>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Freeform 7">
                <a:extLst>
                  <a:ext uri="{FF2B5EF4-FFF2-40B4-BE49-F238E27FC236}">
                    <a16:creationId xmlns:a16="http://schemas.microsoft.com/office/drawing/2014/main" id="{D4DC0EE4-276E-42BA-9CE8-CB629458F9D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8">
                <a:extLst>
                  <a:ext uri="{FF2B5EF4-FFF2-40B4-BE49-F238E27FC236}">
                    <a16:creationId xmlns:a16="http://schemas.microsoft.com/office/drawing/2014/main" id="{B8689CC0-D04B-4270-90CC-9198B5018BC8}"/>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7" name="Group 96">
              <a:extLst>
                <a:ext uri="{FF2B5EF4-FFF2-40B4-BE49-F238E27FC236}">
                  <a16:creationId xmlns:a16="http://schemas.microsoft.com/office/drawing/2014/main" id="{5D60DFA2-7DA3-466C-B92D-F259C0111A08}"/>
                </a:ext>
              </a:extLst>
            </p:cNvPr>
            <p:cNvGrpSpPr>
              <a:grpSpLocks noChangeAspect="1"/>
            </p:cNvGrpSpPr>
            <p:nvPr/>
          </p:nvGrpSpPr>
          <p:grpSpPr bwMode="auto">
            <a:xfrm>
              <a:off x="4262868" y="2183779"/>
              <a:ext cx="270894" cy="276711"/>
              <a:chOff x="2208" y="2791"/>
              <a:chExt cx="312" cy="292"/>
            </a:xfrm>
          </p:grpSpPr>
          <p:sp>
            <p:nvSpPr>
              <p:cNvPr id="78" name="Rectangle 98">
                <a:extLst>
                  <a:ext uri="{FF2B5EF4-FFF2-40B4-BE49-F238E27FC236}">
                    <a16:creationId xmlns:a16="http://schemas.microsoft.com/office/drawing/2014/main" id="{6B7D22D9-5B6F-47E4-9FDC-781D523347F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Rectangle 99">
                <a:extLst>
                  <a:ext uri="{FF2B5EF4-FFF2-40B4-BE49-F238E27FC236}">
                    <a16:creationId xmlns:a16="http://schemas.microsoft.com/office/drawing/2014/main" id="{49FB32C2-6A38-4B02-AA4F-1FD6F23DC3F4}"/>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Rectangle 100">
                <a:extLst>
                  <a:ext uri="{FF2B5EF4-FFF2-40B4-BE49-F238E27FC236}">
                    <a16:creationId xmlns:a16="http://schemas.microsoft.com/office/drawing/2014/main" id="{3D88FE2D-F360-4CED-B561-D3785B892BA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101">
                <a:extLst>
                  <a:ext uri="{FF2B5EF4-FFF2-40B4-BE49-F238E27FC236}">
                    <a16:creationId xmlns:a16="http://schemas.microsoft.com/office/drawing/2014/main" id="{896F1480-986A-4D19-9773-F92D3C2E8A94}"/>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2">
                <a:extLst>
                  <a:ext uri="{FF2B5EF4-FFF2-40B4-BE49-F238E27FC236}">
                    <a16:creationId xmlns:a16="http://schemas.microsoft.com/office/drawing/2014/main" id="{6E484B85-BC5A-403C-BA81-C090CA46DD0E}"/>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3">
                <a:extLst>
                  <a:ext uri="{FF2B5EF4-FFF2-40B4-BE49-F238E27FC236}">
                    <a16:creationId xmlns:a16="http://schemas.microsoft.com/office/drawing/2014/main" id="{71D047B4-E583-4C25-8B86-EE48B041638C}"/>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4">
                <a:extLst>
                  <a:ext uri="{FF2B5EF4-FFF2-40B4-BE49-F238E27FC236}">
                    <a16:creationId xmlns:a16="http://schemas.microsoft.com/office/drawing/2014/main" id="{6B5B7DCE-E5A1-4B9C-8D21-7DF7A2477A19}"/>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5">
                <a:extLst>
                  <a:ext uri="{FF2B5EF4-FFF2-40B4-BE49-F238E27FC236}">
                    <a16:creationId xmlns:a16="http://schemas.microsoft.com/office/drawing/2014/main" id="{112C1110-0729-4B26-8D01-EA81FA175EAD}"/>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6">
                <a:extLst>
                  <a:ext uri="{FF2B5EF4-FFF2-40B4-BE49-F238E27FC236}">
                    <a16:creationId xmlns:a16="http://schemas.microsoft.com/office/drawing/2014/main" id="{56469C65-43DB-42DA-BCB1-E7F4D80462DB}"/>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07">
                <a:extLst>
                  <a:ext uri="{FF2B5EF4-FFF2-40B4-BE49-F238E27FC236}">
                    <a16:creationId xmlns:a16="http://schemas.microsoft.com/office/drawing/2014/main" id="{9FB48F20-7797-4616-BE5A-74172BC73899}"/>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08">
                <a:extLst>
                  <a:ext uri="{FF2B5EF4-FFF2-40B4-BE49-F238E27FC236}">
                    <a16:creationId xmlns:a16="http://schemas.microsoft.com/office/drawing/2014/main" id="{4D5EB69A-4E24-4303-AEAF-1AE8B18BF9E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09">
                <a:extLst>
                  <a:ext uri="{FF2B5EF4-FFF2-40B4-BE49-F238E27FC236}">
                    <a16:creationId xmlns:a16="http://schemas.microsoft.com/office/drawing/2014/main" id="{721F4F98-BAA4-4A02-A013-8FA69551688A}"/>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0">
                <a:extLst>
                  <a:ext uri="{FF2B5EF4-FFF2-40B4-BE49-F238E27FC236}">
                    <a16:creationId xmlns:a16="http://schemas.microsoft.com/office/drawing/2014/main" id="{DF2ED370-E604-4533-8737-3F5B9C026956}"/>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Oval 111">
                <a:extLst>
                  <a:ext uri="{FF2B5EF4-FFF2-40B4-BE49-F238E27FC236}">
                    <a16:creationId xmlns:a16="http://schemas.microsoft.com/office/drawing/2014/main" id="{8AB9DA37-7B4D-427C-8139-7D7ED7E6A1C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Oval 112">
                <a:extLst>
                  <a:ext uri="{FF2B5EF4-FFF2-40B4-BE49-F238E27FC236}">
                    <a16:creationId xmlns:a16="http://schemas.microsoft.com/office/drawing/2014/main" id="{67439202-48B4-4A43-A589-67EA7D9BFD3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Oval 113">
                <a:extLst>
                  <a:ext uri="{FF2B5EF4-FFF2-40B4-BE49-F238E27FC236}">
                    <a16:creationId xmlns:a16="http://schemas.microsoft.com/office/drawing/2014/main" id="{526C0747-34F8-4F63-8F69-C525E6C2A36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100" name="Picture 99">
            <a:extLst>
              <a:ext uri="{FF2B5EF4-FFF2-40B4-BE49-F238E27FC236}">
                <a16:creationId xmlns:a16="http://schemas.microsoft.com/office/drawing/2014/main" id="{2315B15A-6417-4883-BECD-E35EB4DD4C4C}"/>
              </a:ext>
            </a:extLst>
          </p:cNvPr>
          <p:cNvPicPr>
            <a:picLocks noChangeAspect="1"/>
          </p:cNvPicPr>
          <p:nvPr/>
        </p:nvPicPr>
        <p:blipFill>
          <a:blip r:embed="rId2"/>
          <a:stretch>
            <a:fillRect/>
          </a:stretch>
        </p:blipFill>
        <p:spPr>
          <a:xfrm>
            <a:off x="1784166" y="2854329"/>
            <a:ext cx="576948" cy="576948"/>
          </a:xfrm>
          <a:prstGeom prst="rect">
            <a:avLst/>
          </a:prstGeom>
        </p:spPr>
      </p:pic>
      <p:sp>
        <p:nvSpPr>
          <p:cNvPr id="8" name="Text Placeholder 4">
            <a:extLst>
              <a:ext uri="{FF2B5EF4-FFF2-40B4-BE49-F238E27FC236}">
                <a16:creationId xmlns:a16="http://schemas.microsoft.com/office/drawing/2014/main" id="{0983BBF4-AA67-4A8C-8B59-CA00344C4DFB}"/>
              </a:ext>
            </a:extLst>
          </p:cNvPr>
          <p:cNvSpPr txBox="1">
            <a:spLocks/>
          </p:cNvSpPr>
          <p:nvPr/>
        </p:nvSpPr>
        <p:spPr>
          <a:xfrm>
            <a:off x="643654" y="934792"/>
            <a:ext cx="11025188" cy="48925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accent1">
                    <a:lumMod val="60000"/>
                    <a:lumOff val="40000"/>
                  </a:schemeClr>
                </a:solidFill>
              </a:rPr>
              <a:t>Customer promise</a:t>
            </a:r>
          </a:p>
        </p:txBody>
      </p:sp>
      <p:sp>
        <p:nvSpPr>
          <p:cNvPr id="98" name="Rectangle 97">
            <a:extLst>
              <a:ext uri="{FF2B5EF4-FFF2-40B4-BE49-F238E27FC236}">
                <a16:creationId xmlns:a16="http://schemas.microsoft.com/office/drawing/2014/main" id="{8B1C3BE2-8EDE-4ADB-9EA6-E65273A1DA4F}"/>
              </a:ext>
            </a:extLst>
          </p:cNvPr>
          <p:cNvSpPr/>
          <p:nvPr/>
        </p:nvSpPr>
        <p:spPr bwMode="auto">
          <a:xfrm>
            <a:off x="614197" y="2171728"/>
            <a:ext cx="8241058" cy="3070860"/>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07065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1B6D-9CF6-49B2-BFF5-15B5F6343FBF}"/>
              </a:ext>
            </a:extLst>
          </p:cNvPr>
          <p:cNvSpPr>
            <a:spLocks noGrp="1"/>
          </p:cNvSpPr>
          <p:nvPr>
            <p:ph type="title"/>
          </p:nvPr>
        </p:nvSpPr>
        <p:spPr/>
        <p:txBody>
          <a:bodyPr/>
          <a:lstStyle/>
          <a:p>
            <a:r>
              <a:rPr lang="en-US"/>
              <a:t>Azure AI</a:t>
            </a:r>
          </a:p>
        </p:txBody>
      </p:sp>
      <p:sp>
        <p:nvSpPr>
          <p:cNvPr id="54" name="Oval 53">
            <a:extLst>
              <a:ext uri="{FF2B5EF4-FFF2-40B4-BE49-F238E27FC236}">
                <a16:creationId xmlns:a16="http://schemas.microsoft.com/office/drawing/2014/main" id="{9A45613D-6372-467F-B078-AFE3544BBEF5}"/>
              </a:ext>
            </a:extLst>
          </p:cNvPr>
          <p:cNvSpPr>
            <a:spLocks noChangeAspect="1"/>
          </p:cNvSpPr>
          <p:nvPr/>
        </p:nvSpPr>
        <p:spPr bwMode="auto">
          <a:xfrm>
            <a:off x="1765331"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55" name="Oval 54">
            <a:extLst>
              <a:ext uri="{FF2B5EF4-FFF2-40B4-BE49-F238E27FC236}">
                <a16:creationId xmlns:a16="http://schemas.microsoft.com/office/drawing/2014/main" id="{A2757D86-8B69-4940-8A68-C6BBC4A56217}"/>
              </a:ext>
            </a:extLst>
          </p:cNvPr>
          <p:cNvSpPr>
            <a:spLocks noChangeAspect="1"/>
          </p:cNvSpPr>
          <p:nvPr/>
        </p:nvSpPr>
        <p:spPr bwMode="auto">
          <a:xfrm>
            <a:off x="5409500"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sp>
        <p:nvSpPr>
          <p:cNvPr id="56" name="Oval 55">
            <a:extLst>
              <a:ext uri="{FF2B5EF4-FFF2-40B4-BE49-F238E27FC236}">
                <a16:creationId xmlns:a16="http://schemas.microsoft.com/office/drawing/2014/main" id="{8725C0D6-02B6-47AC-91E1-A36AC0994BC4}"/>
              </a:ext>
            </a:extLst>
          </p:cNvPr>
          <p:cNvSpPr>
            <a:spLocks noChangeAspect="1"/>
          </p:cNvSpPr>
          <p:nvPr/>
        </p:nvSpPr>
        <p:spPr bwMode="auto">
          <a:xfrm>
            <a:off x="9053669"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sp>
        <p:nvSpPr>
          <p:cNvPr id="118" name="Text Placeholder 11">
            <a:extLst>
              <a:ext uri="{FF2B5EF4-FFF2-40B4-BE49-F238E27FC236}">
                <a16:creationId xmlns:a16="http://schemas.microsoft.com/office/drawing/2014/main" id="{BE375140-8E98-47F9-BADB-BC1A3B577056}"/>
              </a:ext>
            </a:extLst>
          </p:cNvPr>
          <p:cNvSpPr txBox="1">
            <a:spLocks/>
          </p:cNvSpPr>
          <p:nvPr/>
        </p:nvSpPr>
        <p:spPr>
          <a:xfrm>
            <a:off x="918705"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AI apps &amp; agents</a:t>
            </a:r>
          </a:p>
        </p:txBody>
      </p:sp>
      <p:sp>
        <p:nvSpPr>
          <p:cNvPr id="119" name="Text Placeholder 12">
            <a:extLst>
              <a:ext uri="{FF2B5EF4-FFF2-40B4-BE49-F238E27FC236}">
                <a16:creationId xmlns:a16="http://schemas.microsoft.com/office/drawing/2014/main" id="{B1792951-B53F-46ED-8092-0C22F95266CD}"/>
              </a:ext>
            </a:extLst>
          </p:cNvPr>
          <p:cNvSpPr txBox="1">
            <a:spLocks/>
          </p:cNvSpPr>
          <p:nvPr/>
        </p:nvSpPr>
        <p:spPr>
          <a:xfrm>
            <a:off x="4527489"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Knowledge mining</a:t>
            </a:r>
          </a:p>
        </p:txBody>
      </p:sp>
      <p:sp>
        <p:nvSpPr>
          <p:cNvPr id="120" name="Text Placeholder 13">
            <a:extLst>
              <a:ext uri="{FF2B5EF4-FFF2-40B4-BE49-F238E27FC236}">
                <a16:creationId xmlns:a16="http://schemas.microsoft.com/office/drawing/2014/main" id="{DA3EA9AC-8E8A-414E-96D6-E005C1A0C09C}"/>
              </a:ext>
            </a:extLst>
          </p:cNvPr>
          <p:cNvSpPr txBox="1">
            <a:spLocks/>
          </p:cNvSpPr>
          <p:nvPr/>
        </p:nvSpPr>
        <p:spPr>
          <a:xfrm>
            <a:off x="8207043"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Machine learning</a:t>
            </a:r>
          </a:p>
        </p:txBody>
      </p:sp>
      <p:grpSp>
        <p:nvGrpSpPr>
          <p:cNvPr id="219" name="Group 30">
            <a:extLst>
              <a:ext uri="{FF2B5EF4-FFF2-40B4-BE49-F238E27FC236}">
                <a16:creationId xmlns:a16="http://schemas.microsoft.com/office/drawing/2014/main" id="{213D3D21-CE9E-4955-984E-759AE1B30B94}"/>
              </a:ext>
            </a:extLst>
          </p:cNvPr>
          <p:cNvGrpSpPr>
            <a:grpSpLocks noChangeAspect="1"/>
          </p:cNvGrpSpPr>
          <p:nvPr/>
        </p:nvGrpSpPr>
        <p:grpSpPr bwMode="auto">
          <a:xfrm>
            <a:off x="9363613" y="3103686"/>
            <a:ext cx="795695" cy="643418"/>
            <a:chOff x="3469" y="1860"/>
            <a:chExt cx="742" cy="600"/>
          </a:xfrm>
          <a:solidFill>
            <a:srgbClr val="FFFFFF"/>
          </a:solidFill>
        </p:grpSpPr>
        <p:sp>
          <p:nvSpPr>
            <p:cNvPr id="220" name="Freeform 31">
              <a:extLst>
                <a:ext uri="{FF2B5EF4-FFF2-40B4-BE49-F238E27FC236}">
                  <a16:creationId xmlns:a16="http://schemas.microsoft.com/office/drawing/2014/main" id="{464DFEFC-6928-400F-B71D-F3065D116062}"/>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9F9C1CF9-63A9-4DD3-B659-E9A3370EF5BD}"/>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6C7808E4-9FC2-406A-A549-598C5FE74D63}"/>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3" name="Oval 34">
              <a:extLst>
                <a:ext uri="{FF2B5EF4-FFF2-40B4-BE49-F238E27FC236}">
                  <a16:creationId xmlns:a16="http://schemas.microsoft.com/office/drawing/2014/main" id="{EDB9B659-EB05-46DD-89DD-290CA4288D97}"/>
                </a:ext>
              </a:extLst>
            </p:cNvPr>
            <p:cNvSpPr>
              <a:spLocks noChangeArrowheads="1"/>
            </p:cNvSpPr>
            <p:nvPr/>
          </p:nvSpPr>
          <p:spPr bwMode="auto">
            <a:xfrm>
              <a:off x="3768" y="1860"/>
              <a:ext cx="144" cy="1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4" name="Oval 35">
              <a:extLst>
                <a:ext uri="{FF2B5EF4-FFF2-40B4-BE49-F238E27FC236}">
                  <a16:creationId xmlns:a16="http://schemas.microsoft.com/office/drawing/2014/main" id="{F74F417D-E00B-4F15-8528-B1D24FC8F05A}"/>
                </a:ext>
              </a:extLst>
            </p:cNvPr>
            <p:cNvSpPr>
              <a:spLocks noChangeArrowheads="1"/>
            </p:cNvSpPr>
            <p:nvPr/>
          </p:nvSpPr>
          <p:spPr bwMode="auto">
            <a:xfrm>
              <a:off x="3604" y="2039"/>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5" name="Oval 36">
              <a:extLst>
                <a:ext uri="{FF2B5EF4-FFF2-40B4-BE49-F238E27FC236}">
                  <a16:creationId xmlns:a16="http://schemas.microsoft.com/office/drawing/2014/main" id="{EE719B48-49D5-4911-ACA1-F155344B409C}"/>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6" name="Oval 37">
              <a:extLst>
                <a:ext uri="{FF2B5EF4-FFF2-40B4-BE49-F238E27FC236}">
                  <a16:creationId xmlns:a16="http://schemas.microsoft.com/office/drawing/2014/main" id="{FAA7E108-F7F4-42B1-BBCA-B8C711C1C466}"/>
                </a:ext>
              </a:extLst>
            </p:cNvPr>
            <p:cNvSpPr>
              <a:spLocks noChangeArrowheads="1"/>
            </p:cNvSpPr>
            <p:nvPr/>
          </p:nvSpPr>
          <p:spPr bwMode="auto">
            <a:xfrm>
              <a:off x="3768" y="2314"/>
              <a:ext cx="144" cy="1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7" name="Oval 38">
              <a:extLst>
                <a:ext uri="{FF2B5EF4-FFF2-40B4-BE49-F238E27FC236}">
                  <a16:creationId xmlns:a16="http://schemas.microsoft.com/office/drawing/2014/main" id="{119DE4AD-66EF-4240-A92F-DD03F0CEF261}"/>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8" name="Oval 39">
              <a:extLst>
                <a:ext uri="{FF2B5EF4-FFF2-40B4-BE49-F238E27FC236}">
                  <a16:creationId xmlns:a16="http://schemas.microsoft.com/office/drawing/2014/main" id="{ED8B2241-E105-4D9E-851D-3C2D443B058F}"/>
                </a:ext>
              </a:extLst>
            </p:cNvPr>
            <p:cNvSpPr>
              <a:spLocks noChangeArrowheads="1"/>
            </p:cNvSpPr>
            <p:nvPr/>
          </p:nvSpPr>
          <p:spPr bwMode="auto">
            <a:xfrm>
              <a:off x="4066" y="2314"/>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A1107E4-51C2-40CB-8C42-FE816F1BD509}"/>
              </a:ext>
            </a:extLst>
          </p:cNvPr>
          <p:cNvGrpSpPr>
            <a:grpSpLocks noChangeAspect="1"/>
          </p:cNvGrpSpPr>
          <p:nvPr/>
        </p:nvGrpSpPr>
        <p:grpSpPr>
          <a:xfrm>
            <a:off x="5679468" y="3046043"/>
            <a:ext cx="833059" cy="758705"/>
            <a:chOff x="3345542" y="920428"/>
            <a:chExt cx="5500916" cy="5009936"/>
          </a:xfrm>
        </p:grpSpPr>
        <p:sp>
          <p:nvSpPr>
            <p:cNvPr id="48" name="Freeform 6">
              <a:extLst>
                <a:ext uri="{FF2B5EF4-FFF2-40B4-BE49-F238E27FC236}">
                  <a16:creationId xmlns:a16="http://schemas.microsoft.com/office/drawing/2014/main" id="{F440E56F-CD85-41CA-A7F6-137CFDECB05A}"/>
                </a:ext>
              </a:extLst>
            </p:cNvPr>
            <p:cNvSpPr>
              <a:spLocks/>
            </p:cNvSpPr>
            <p:nvPr/>
          </p:nvSpPr>
          <p:spPr bwMode="auto">
            <a:xfrm>
              <a:off x="5735187" y="4599904"/>
              <a:ext cx="624353" cy="207884"/>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A321BE4C-F759-4DBE-94F3-B0B87557E5AA}"/>
                </a:ext>
              </a:extLst>
            </p:cNvPr>
            <p:cNvSpPr>
              <a:spLocks/>
            </p:cNvSpPr>
            <p:nvPr/>
          </p:nvSpPr>
          <p:spPr bwMode="auto">
            <a:xfrm>
              <a:off x="7482327" y="3446140"/>
              <a:ext cx="645338" cy="1252502"/>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0" name="Freeform 8">
              <a:extLst>
                <a:ext uri="{FF2B5EF4-FFF2-40B4-BE49-F238E27FC236}">
                  <a16:creationId xmlns:a16="http://schemas.microsoft.com/office/drawing/2014/main" id="{57F17BF7-8B7C-4C6C-92B0-FEFD8C1092BA}"/>
                </a:ext>
              </a:extLst>
            </p:cNvPr>
            <p:cNvSpPr>
              <a:spLocks/>
            </p:cNvSpPr>
            <p:nvPr/>
          </p:nvSpPr>
          <p:spPr bwMode="auto">
            <a:xfrm>
              <a:off x="7713178" y="2437906"/>
              <a:ext cx="881444" cy="379391"/>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1" name="Oval 9">
              <a:extLst>
                <a:ext uri="{FF2B5EF4-FFF2-40B4-BE49-F238E27FC236}">
                  <a16:creationId xmlns:a16="http://schemas.microsoft.com/office/drawing/2014/main" id="{16AFF5CE-4ED1-4F56-AA77-A934541B140F}"/>
                </a:ext>
              </a:extLst>
            </p:cNvPr>
            <p:cNvSpPr>
              <a:spLocks noChangeArrowheads="1"/>
            </p:cNvSpPr>
            <p:nvPr/>
          </p:nvSpPr>
          <p:spPr bwMode="auto">
            <a:xfrm>
              <a:off x="5478102" y="4797388"/>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2" name="Oval 11">
              <a:extLst>
                <a:ext uri="{FF2B5EF4-FFF2-40B4-BE49-F238E27FC236}">
                  <a16:creationId xmlns:a16="http://schemas.microsoft.com/office/drawing/2014/main" id="{586F9486-ECC4-4D56-B747-31D2E02CA92A}"/>
                </a:ext>
              </a:extLst>
            </p:cNvPr>
            <p:cNvSpPr>
              <a:spLocks noChangeArrowheads="1"/>
            </p:cNvSpPr>
            <p:nvPr/>
          </p:nvSpPr>
          <p:spPr bwMode="auto">
            <a:xfrm>
              <a:off x="7875823" y="4698649"/>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3" name="Oval 12">
              <a:extLst>
                <a:ext uri="{FF2B5EF4-FFF2-40B4-BE49-F238E27FC236}">
                  <a16:creationId xmlns:a16="http://schemas.microsoft.com/office/drawing/2014/main" id="{AA271367-133B-4717-BE47-C840B3AD39A1}"/>
                </a:ext>
              </a:extLst>
            </p:cNvPr>
            <p:cNvSpPr>
              <a:spLocks noChangeArrowheads="1"/>
            </p:cNvSpPr>
            <p:nvPr/>
          </p:nvSpPr>
          <p:spPr bwMode="auto">
            <a:xfrm>
              <a:off x="8337531" y="1933786"/>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5">
              <a:extLst>
                <a:ext uri="{FF2B5EF4-FFF2-40B4-BE49-F238E27FC236}">
                  <a16:creationId xmlns:a16="http://schemas.microsoft.com/office/drawing/2014/main" id="{0F196581-7A3B-4340-B567-902FE978D66C}"/>
                </a:ext>
              </a:extLst>
            </p:cNvPr>
            <p:cNvSpPr>
              <a:spLocks/>
            </p:cNvSpPr>
            <p:nvPr/>
          </p:nvSpPr>
          <p:spPr bwMode="auto">
            <a:xfrm>
              <a:off x="6359547" y="3939867"/>
              <a:ext cx="451208" cy="174103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Oval 10">
              <a:extLst>
                <a:ext uri="{FF2B5EF4-FFF2-40B4-BE49-F238E27FC236}">
                  <a16:creationId xmlns:a16="http://schemas.microsoft.com/office/drawing/2014/main" id="{7B45F403-E03E-4CFF-94B6-C841DCD2DE64}"/>
                </a:ext>
              </a:extLst>
            </p:cNvPr>
            <p:cNvSpPr>
              <a:spLocks noChangeArrowheads="1"/>
            </p:cNvSpPr>
            <p:nvPr/>
          </p:nvSpPr>
          <p:spPr bwMode="auto">
            <a:xfrm>
              <a:off x="6810755" y="5431441"/>
              <a:ext cx="503678" cy="49892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B2F4E7D-BDEF-40E8-82A3-452D4E4581E3}"/>
                </a:ext>
              </a:extLst>
            </p:cNvPr>
            <p:cNvSpPr/>
            <p:nvPr/>
          </p:nvSpPr>
          <p:spPr>
            <a:xfrm flipH="1">
              <a:off x="3345542" y="920428"/>
              <a:ext cx="4622040" cy="4578399"/>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A61D12A-6579-4AE3-A2DD-5973FE8875F6}"/>
                </a:ext>
              </a:extLst>
            </p:cNvPr>
            <p:cNvSpPr/>
            <p:nvPr/>
          </p:nvSpPr>
          <p:spPr>
            <a:xfrm flipH="1">
              <a:off x="6024142" y="1489411"/>
              <a:ext cx="736847" cy="729890"/>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chemeClr val="accent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B504E385-09FE-4CB1-92DA-86276B430E6C}"/>
              </a:ext>
            </a:extLst>
          </p:cNvPr>
          <p:cNvGrpSpPr/>
          <p:nvPr/>
        </p:nvGrpSpPr>
        <p:grpSpPr>
          <a:xfrm>
            <a:off x="2005532" y="3070858"/>
            <a:ext cx="945434" cy="709074"/>
            <a:chOff x="2005532" y="3070858"/>
            <a:chExt cx="945434" cy="709074"/>
          </a:xfrm>
        </p:grpSpPr>
        <p:grpSp>
          <p:nvGrpSpPr>
            <p:cNvPr id="3" name="Group 2">
              <a:extLst>
                <a:ext uri="{FF2B5EF4-FFF2-40B4-BE49-F238E27FC236}">
                  <a16:creationId xmlns:a16="http://schemas.microsoft.com/office/drawing/2014/main" id="{232C4B37-40CC-40E1-B23E-756B7959D543}"/>
                </a:ext>
              </a:extLst>
            </p:cNvPr>
            <p:cNvGrpSpPr/>
            <p:nvPr/>
          </p:nvGrpSpPr>
          <p:grpSpPr>
            <a:xfrm>
              <a:off x="2005532" y="3070858"/>
              <a:ext cx="945434" cy="709074"/>
              <a:chOff x="2087865" y="3132607"/>
              <a:chExt cx="780768" cy="585576"/>
            </a:xfrm>
          </p:grpSpPr>
          <p:sp>
            <p:nvSpPr>
              <p:cNvPr id="46" name="Rectangle 401">
                <a:extLst>
                  <a:ext uri="{FF2B5EF4-FFF2-40B4-BE49-F238E27FC236}">
                    <a16:creationId xmlns:a16="http://schemas.microsoft.com/office/drawing/2014/main" id="{051746A4-B891-40C8-B728-F42C5BA2EAFF}"/>
                  </a:ext>
                </a:extLst>
              </p:cNvPr>
              <p:cNvSpPr>
                <a:spLocks noChangeArrowheads="1"/>
              </p:cNvSpPr>
              <p:nvPr/>
            </p:nvSpPr>
            <p:spPr bwMode="auto">
              <a:xfrm flipH="1">
                <a:off x="2087865" y="3132607"/>
                <a:ext cx="780768" cy="7257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402">
                <a:extLst>
                  <a:ext uri="{FF2B5EF4-FFF2-40B4-BE49-F238E27FC236}">
                    <a16:creationId xmlns:a16="http://schemas.microsoft.com/office/drawing/2014/main" id="{858F4C24-E043-4F63-B9BA-4640F7B8F53C}"/>
                  </a:ext>
                </a:extLst>
              </p:cNvPr>
              <p:cNvSpPr>
                <a:spLocks noChangeArrowheads="1"/>
              </p:cNvSpPr>
              <p:nvPr/>
            </p:nvSpPr>
            <p:spPr bwMode="auto">
              <a:xfrm flipH="1">
                <a:off x="2087865" y="3205178"/>
                <a:ext cx="780768" cy="513005"/>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Oval 403">
                <a:extLst>
                  <a:ext uri="{FF2B5EF4-FFF2-40B4-BE49-F238E27FC236}">
                    <a16:creationId xmlns:a16="http://schemas.microsoft.com/office/drawing/2014/main" id="{98F5DC31-49AF-49B8-BA9D-09C25E0A904A}"/>
                  </a:ext>
                </a:extLst>
              </p:cNvPr>
              <p:cNvSpPr>
                <a:spLocks noChangeArrowheads="1"/>
              </p:cNvSpPr>
              <p:nvPr/>
            </p:nvSpPr>
            <p:spPr bwMode="auto">
              <a:xfrm flipH="1">
                <a:off x="2818584"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Oval 404">
                <a:extLst>
                  <a:ext uri="{FF2B5EF4-FFF2-40B4-BE49-F238E27FC236}">
                    <a16:creationId xmlns:a16="http://schemas.microsoft.com/office/drawing/2014/main" id="{6F88FE5D-6C96-4D70-84DB-ECD2AA4A6C2E}"/>
                  </a:ext>
                </a:extLst>
              </p:cNvPr>
              <p:cNvSpPr>
                <a:spLocks noChangeArrowheads="1"/>
              </p:cNvSpPr>
              <p:nvPr/>
            </p:nvSpPr>
            <p:spPr bwMode="auto">
              <a:xfrm flipH="1">
                <a:off x="2783549"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Oval 405">
                <a:extLst>
                  <a:ext uri="{FF2B5EF4-FFF2-40B4-BE49-F238E27FC236}">
                    <a16:creationId xmlns:a16="http://schemas.microsoft.com/office/drawing/2014/main" id="{6536DEF8-31AD-4173-B7F2-02E5CEE71FCC}"/>
                  </a:ext>
                </a:extLst>
              </p:cNvPr>
              <p:cNvSpPr>
                <a:spLocks noChangeArrowheads="1"/>
              </p:cNvSpPr>
              <p:nvPr/>
            </p:nvSpPr>
            <p:spPr bwMode="auto">
              <a:xfrm flipH="1">
                <a:off x="2746012"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59">
              <a:extLst>
                <a:ext uri="{FF2B5EF4-FFF2-40B4-BE49-F238E27FC236}">
                  <a16:creationId xmlns:a16="http://schemas.microsoft.com/office/drawing/2014/main" id="{C4D533A0-F155-491A-A11D-930132F15230}"/>
                </a:ext>
              </a:extLst>
            </p:cNvPr>
            <p:cNvGrpSpPr>
              <a:grpSpLocks noChangeAspect="1"/>
            </p:cNvGrpSpPr>
            <p:nvPr/>
          </p:nvGrpSpPr>
          <p:grpSpPr bwMode="auto">
            <a:xfrm>
              <a:off x="2530840" y="3252657"/>
              <a:ext cx="308332" cy="308332"/>
              <a:chOff x="4013" y="2783"/>
              <a:chExt cx="312" cy="312"/>
            </a:xfrm>
          </p:grpSpPr>
          <p:sp>
            <p:nvSpPr>
              <p:cNvPr id="66" name="AutoShape 58">
                <a:extLst>
                  <a:ext uri="{FF2B5EF4-FFF2-40B4-BE49-F238E27FC236}">
                    <a16:creationId xmlns:a16="http://schemas.microsoft.com/office/drawing/2014/main" id="{7DF4D3C6-A27F-4889-BCA8-8C71A028FC79}"/>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Rectangle 60">
                <a:extLst>
                  <a:ext uri="{FF2B5EF4-FFF2-40B4-BE49-F238E27FC236}">
                    <a16:creationId xmlns:a16="http://schemas.microsoft.com/office/drawing/2014/main" id="{B39FFA48-C7D2-40D8-B08D-A948DFEC29C3}"/>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61">
                <a:extLst>
                  <a:ext uri="{FF2B5EF4-FFF2-40B4-BE49-F238E27FC236}">
                    <a16:creationId xmlns:a16="http://schemas.microsoft.com/office/drawing/2014/main" id="{2DD9B273-1247-4C42-8FCB-F5035116EB2B}"/>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Freeform 62">
                <a:extLst>
                  <a:ext uri="{FF2B5EF4-FFF2-40B4-BE49-F238E27FC236}">
                    <a16:creationId xmlns:a16="http://schemas.microsoft.com/office/drawing/2014/main" id="{F3EF5F15-8281-43FC-BCC1-FBCEC90F5623}"/>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63">
                <a:extLst>
                  <a:ext uri="{FF2B5EF4-FFF2-40B4-BE49-F238E27FC236}">
                    <a16:creationId xmlns:a16="http://schemas.microsoft.com/office/drawing/2014/main" id="{FCB240EB-8CD6-4580-9ABA-7B49E5E5B20A}"/>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C812CA26-6DDF-4EAE-A06D-0C2ECAADDCFF}"/>
                </a:ext>
              </a:extLst>
            </p:cNvPr>
            <p:cNvSpPr/>
            <p:nvPr/>
          </p:nvSpPr>
          <p:spPr bwMode="auto">
            <a:xfrm flipH="1">
              <a:off x="2066366" y="3656928"/>
              <a:ext cx="650981"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C7AD6E50-3392-4618-98AE-A5753CCE665C}"/>
                </a:ext>
              </a:extLst>
            </p:cNvPr>
            <p:cNvSpPr/>
            <p:nvPr/>
          </p:nvSpPr>
          <p:spPr bwMode="auto">
            <a:xfrm flipH="1">
              <a:off x="2066369" y="3546511"/>
              <a:ext cx="297192" cy="497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95CEDB2-DF8B-4C08-B4DE-0769C10B11EB}"/>
                </a:ext>
              </a:extLst>
            </p:cNvPr>
            <p:cNvSpPr/>
            <p:nvPr/>
          </p:nvSpPr>
          <p:spPr bwMode="auto">
            <a:xfrm flipH="1">
              <a:off x="2066365" y="3437305"/>
              <a:ext cx="347546"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B979103-54F8-4388-BB74-B7F2A7E352C2}"/>
                </a:ext>
              </a:extLst>
            </p:cNvPr>
            <p:cNvSpPr/>
            <p:nvPr/>
          </p:nvSpPr>
          <p:spPr bwMode="auto">
            <a:xfrm flipH="1">
              <a:off x="2066369" y="3329080"/>
              <a:ext cx="250572" cy="47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025655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1DC1C838-31B3-4EE5-8A4D-5DE9377193F4}"/>
              </a:ext>
            </a:extLst>
          </p:cNvPr>
          <p:cNvGrpSpPr/>
          <p:nvPr/>
        </p:nvGrpSpPr>
        <p:grpSpPr>
          <a:xfrm>
            <a:off x="7248771" y="3683644"/>
            <a:ext cx="3569408" cy="2592375"/>
            <a:chOff x="3681202" y="82368"/>
            <a:chExt cx="8642455" cy="6728530"/>
          </a:xfrm>
        </p:grpSpPr>
        <p:pic>
          <p:nvPicPr>
            <p:cNvPr id="57" name="Picture 56">
              <a:extLst>
                <a:ext uri="{FF2B5EF4-FFF2-40B4-BE49-F238E27FC236}">
                  <a16:creationId xmlns:a16="http://schemas.microsoft.com/office/drawing/2014/main" id="{13494DBE-55AA-4B7F-B532-60533C56CB60}"/>
                </a:ext>
              </a:extLst>
            </p:cNvPr>
            <p:cNvPicPr>
              <a:picLocks noChangeAspect="1"/>
            </p:cNvPicPr>
            <p:nvPr userDrawn="1"/>
          </p:nvPicPr>
          <p:blipFill>
            <a:blip r:embed="rId3"/>
            <a:stretch>
              <a:fillRect/>
            </a:stretch>
          </p:blipFill>
          <p:spPr>
            <a:xfrm>
              <a:off x="4490300" y="5629923"/>
              <a:ext cx="1165434" cy="554430"/>
            </a:xfrm>
            <a:prstGeom prst="rect">
              <a:avLst/>
            </a:prstGeom>
          </p:spPr>
        </p:pic>
        <p:pic>
          <p:nvPicPr>
            <p:cNvPr id="58" name="Picture 57">
              <a:extLst>
                <a:ext uri="{FF2B5EF4-FFF2-40B4-BE49-F238E27FC236}">
                  <a16:creationId xmlns:a16="http://schemas.microsoft.com/office/drawing/2014/main" id="{78C564CE-48B0-4B50-BFD3-B36EFB6EBA99}"/>
                </a:ext>
              </a:extLst>
            </p:cNvPr>
            <p:cNvPicPr>
              <a:picLocks noChangeAspect="1"/>
            </p:cNvPicPr>
            <p:nvPr userDrawn="1"/>
          </p:nvPicPr>
          <p:blipFill rotWithShape="1">
            <a:blip r:embed="rId4"/>
            <a:srcRect r="1211"/>
            <a:stretch/>
          </p:blipFill>
          <p:spPr>
            <a:xfrm>
              <a:off x="4487805" y="806451"/>
              <a:ext cx="7240369" cy="5232861"/>
            </a:xfrm>
            <a:prstGeom prst="rect">
              <a:avLst/>
            </a:prstGeom>
          </p:spPr>
        </p:pic>
        <p:sp>
          <p:nvSpPr>
            <p:cNvPr id="59" name="Rectangle 58">
              <a:extLst>
                <a:ext uri="{FF2B5EF4-FFF2-40B4-BE49-F238E27FC236}">
                  <a16:creationId xmlns:a16="http://schemas.microsoft.com/office/drawing/2014/main" id="{C239C99B-07FB-4D7A-88E0-4E72132FA43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 screenshot of a computer screen&#10;&#10;Description automatically generated">
              <a:extLst>
                <a:ext uri="{FF2B5EF4-FFF2-40B4-BE49-F238E27FC236}">
                  <a16:creationId xmlns:a16="http://schemas.microsoft.com/office/drawing/2014/main" id="{73FC52F3-8CF8-42FD-8064-A8D37D99DCE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61" name="Picture 60" descr="A screenshot of a computer screen&#10;&#10;Description automatically generated">
              <a:extLst>
                <a:ext uri="{FF2B5EF4-FFF2-40B4-BE49-F238E27FC236}">
                  <a16:creationId xmlns:a16="http://schemas.microsoft.com/office/drawing/2014/main" id="{F1DC37CF-7FDB-4703-8E45-76B42063E569}"/>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pic>
        <p:nvPicPr>
          <p:cNvPr id="8" name="Picture 7" descr="A screenshot of a video game&#10;&#10;Description generated with high confidence">
            <a:extLst>
              <a:ext uri="{FF2B5EF4-FFF2-40B4-BE49-F238E27FC236}">
                <a16:creationId xmlns:a16="http://schemas.microsoft.com/office/drawing/2014/main" id="{C404246B-12D5-45DD-818A-2C30670D91C1}"/>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171" r="-1" b="678"/>
          <a:stretch/>
        </p:blipFill>
        <p:spPr>
          <a:xfrm>
            <a:off x="7564020" y="3947194"/>
            <a:ext cx="3008220" cy="2087429"/>
          </a:xfrm>
          <a:prstGeom prst="rect">
            <a:avLst/>
          </a:prstGeom>
          <a:ln w="15875">
            <a:noFill/>
          </a:ln>
        </p:spPr>
      </p:pic>
      <p:grpSp>
        <p:nvGrpSpPr>
          <p:cNvPr id="50" name="Group 49">
            <a:extLst>
              <a:ext uri="{FF2B5EF4-FFF2-40B4-BE49-F238E27FC236}">
                <a16:creationId xmlns:a16="http://schemas.microsoft.com/office/drawing/2014/main" id="{A5D008AD-5511-4A9C-9AD6-EEB0CE558E98}"/>
              </a:ext>
            </a:extLst>
          </p:cNvPr>
          <p:cNvGrpSpPr/>
          <p:nvPr/>
        </p:nvGrpSpPr>
        <p:grpSpPr>
          <a:xfrm>
            <a:off x="1531006" y="3683645"/>
            <a:ext cx="3569408" cy="2592375"/>
            <a:chOff x="3681202" y="82368"/>
            <a:chExt cx="8642455" cy="6728530"/>
          </a:xfrm>
        </p:grpSpPr>
        <p:pic>
          <p:nvPicPr>
            <p:cNvPr id="51" name="Picture 50">
              <a:extLst>
                <a:ext uri="{FF2B5EF4-FFF2-40B4-BE49-F238E27FC236}">
                  <a16:creationId xmlns:a16="http://schemas.microsoft.com/office/drawing/2014/main" id="{AAC7C65A-74A2-48DB-A33F-07D3FBE742C9}"/>
                </a:ext>
              </a:extLst>
            </p:cNvPr>
            <p:cNvPicPr>
              <a:picLocks noChangeAspect="1"/>
            </p:cNvPicPr>
            <p:nvPr userDrawn="1"/>
          </p:nvPicPr>
          <p:blipFill>
            <a:blip r:embed="rId3"/>
            <a:stretch>
              <a:fillRect/>
            </a:stretch>
          </p:blipFill>
          <p:spPr>
            <a:xfrm>
              <a:off x="4490300" y="5629923"/>
              <a:ext cx="1165434" cy="554430"/>
            </a:xfrm>
            <a:prstGeom prst="rect">
              <a:avLst/>
            </a:prstGeom>
          </p:spPr>
        </p:pic>
        <p:pic>
          <p:nvPicPr>
            <p:cNvPr id="52" name="Picture 51">
              <a:extLst>
                <a:ext uri="{FF2B5EF4-FFF2-40B4-BE49-F238E27FC236}">
                  <a16:creationId xmlns:a16="http://schemas.microsoft.com/office/drawing/2014/main" id="{793D234D-6400-4E4E-84C9-DEA85B06C067}"/>
                </a:ext>
              </a:extLst>
            </p:cNvPr>
            <p:cNvPicPr>
              <a:picLocks noChangeAspect="1"/>
            </p:cNvPicPr>
            <p:nvPr userDrawn="1"/>
          </p:nvPicPr>
          <p:blipFill rotWithShape="1">
            <a:blip r:embed="rId4"/>
            <a:srcRect r="1211"/>
            <a:stretch/>
          </p:blipFill>
          <p:spPr>
            <a:xfrm>
              <a:off x="4487805" y="806451"/>
              <a:ext cx="7240369" cy="5232861"/>
            </a:xfrm>
            <a:prstGeom prst="rect">
              <a:avLst/>
            </a:prstGeom>
          </p:spPr>
        </p:pic>
        <p:sp>
          <p:nvSpPr>
            <p:cNvPr id="53" name="Rectangle 52">
              <a:extLst>
                <a:ext uri="{FF2B5EF4-FFF2-40B4-BE49-F238E27FC236}">
                  <a16:creationId xmlns:a16="http://schemas.microsoft.com/office/drawing/2014/main" id="{DFB62D03-BF16-45DC-86AA-F97DB9F8B250}"/>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A screenshot of a computer screen&#10;&#10;Description automatically generated">
              <a:extLst>
                <a:ext uri="{FF2B5EF4-FFF2-40B4-BE49-F238E27FC236}">
                  <a16:creationId xmlns:a16="http://schemas.microsoft.com/office/drawing/2014/main" id="{7B05558B-C3E3-4C9F-B71B-D2B492A690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55" name="Picture 54" descr="A screenshot of a computer screen&#10;&#10;Description automatically generated">
              <a:extLst>
                <a:ext uri="{FF2B5EF4-FFF2-40B4-BE49-F238E27FC236}">
                  <a16:creationId xmlns:a16="http://schemas.microsoft.com/office/drawing/2014/main" id="{24A7E598-050C-441D-8C17-98C3C79910EA}"/>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pic>
        <p:nvPicPr>
          <p:cNvPr id="24" name="Picture 23" descr="A screenshot of a cell phone&#10;&#10;Description generated with very high confidence">
            <a:extLst>
              <a:ext uri="{FF2B5EF4-FFF2-40B4-BE49-F238E27FC236}">
                <a16:creationId xmlns:a16="http://schemas.microsoft.com/office/drawing/2014/main" id="{BC0355DA-EF91-4BB3-9EFD-B0B1CE3B7EC0}"/>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154" t="941" r="1177" b="-1"/>
          <a:stretch/>
        </p:blipFill>
        <p:spPr>
          <a:xfrm>
            <a:off x="1864140" y="3976349"/>
            <a:ext cx="2990334" cy="1802511"/>
          </a:xfrm>
          <a:prstGeom prst="rect">
            <a:avLst/>
          </a:prstGeom>
        </p:spPr>
      </p:pic>
      <p:sp>
        <p:nvSpPr>
          <p:cNvPr id="2" name="Title 1">
            <a:extLst>
              <a:ext uri="{FF2B5EF4-FFF2-40B4-BE49-F238E27FC236}">
                <a16:creationId xmlns:a16="http://schemas.microsoft.com/office/drawing/2014/main" id="{CF457DC3-708B-4A72-BE8B-B7813D9A1B95}"/>
              </a:ext>
            </a:extLst>
          </p:cNvPr>
          <p:cNvSpPr>
            <a:spLocks noGrp="1"/>
          </p:cNvSpPr>
          <p:nvPr>
            <p:ph type="title"/>
          </p:nvPr>
        </p:nvSpPr>
        <p:spPr/>
        <p:txBody>
          <a:bodyPr/>
          <a:lstStyle/>
          <a:p>
            <a:r>
              <a:rPr lang="en-US"/>
              <a:t>Familiar Data Science tools</a:t>
            </a:r>
          </a:p>
        </p:txBody>
      </p:sp>
      <p:pic>
        <p:nvPicPr>
          <p:cNvPr id="18" name="Picture 17" descr="A close up of a sign&#10;&#10;Description automatically generated">
            <a:extLst>
              <a:ext uri="{FF2B5EF4-FFF2-40B4-BE49-F238E27FC236}">
                <a16:creationId xmlns:a16="http://schemas.microsoft.com/office/drawing/2014/main" id="{6F7D15A5-BF41-44D2-BC3E-709910FA4E35}"/>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040666" y="1911270"/>
            <a:ext cx="434935" cy="454497"/>
          </a:xfrm>
          <a:prstGeom prst="rect">
            <a:avLst/>
          </a:prstGeom>
        </p:spPr>
      </p:pic>
      <p:pic>
        <p:nvPicPr>
          <p:cNvPr id="20" name="Picture 19" descr="A close up of a sign&#10;&#10;Description automatically generated">
            <a:extLst>
              <a:ext uri="{FF2B5EF4-FFF2-40B4-BE49-F238E27FC236}">
                <a16:creationId xmlns:a16="http://schemas.microsoft.com/office/drawing/2014/main" id="{46DF25CE-8496-43D0-9413-1C87F74A01C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282870" y="1936763"/>
            <a:ext cx="496273" cy="495586"/>
          </a:xfrm>
          <a:prstGeom prst="rect">
            <a:avLst/>
          </a:prstGeom>
        </p:spPr>
      </p:pic>
      <p:sp>
        <p:nvSpPr>
          <p:cNvPr id="21" name="Rectangle 20">
            <a:extLst>
              <a:ext uri="{FF2B5EF4-FFF2-40B4-BE49-F238E27FC236}">
                <a16:creationId xmlns:a16="http://schemas.microsoft.com/office/drawing/2014/main" id="{EF394BB2-E987-4015-A7E9-9EE6CB7EEAF8}"/>
              </a:ext>
            </a:extLst>
          </p:cNvPr>
          <p:cNvSpPr/>
          <p:nvPr/>
        </p:nvSpPr>
        <p:spPr bwMode="auto">
          <a:xfrm>
            <a:off x="426424" y="1178718"/>
            <a:ext cx="7659964" cy="3077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egoe UI" pitchFamily="34" charset="0"/>
                <a:cs typeface="Segoe UI" pitchFamily="34" charset="0"/>
              </a:rPr>
              <a:t>Choose any python development environment</a:t>
            </a:r>
          </a:p>
        </p:txBody>
      </p:sp>
      <p:sp>
        <p:nvSpPr>
          <p:cNvPr id="23" name="Rectangle 22">
            <a:extLst>
              <a:ext uri="{FF2B5EF4-FFF2-40B4-BE49-F238E27FC236}">
                <a16:creationId xmlns:a16="http://schemas.microsoft.com/office/drawing/2014/main" id="{847A3441-8C3E-414B-85D3-D6E2CE4402C5}"/>
              </a:ext>
            </a:extLst>
          </p:cNvPr>
          <p:cNvSpPr/>
          <p:nvPr/>
        </p:nvSpPr>
        <p:spPr bwMode="auto">
          <a:xfrm>
            <a:off x="426424" y="3154722"/>
            <a:ext cx="6605747" cy="3077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egoe UI" pitchFamily="34" charset="0"/>
                <a:cs typeface="Segoe UI" pitchFamily="34" charset="0"/>
              </a:rPr>
              <a:t>And improve data science productivity</a:t>
            </a:r>
          </a:p>
        </p:txBody>
      </p:sp>
      <p:sp>
        <p:nvSpPr>
          <p:cNvPr id="3" name="Rectangle 2">
            <a:extLst>
              <a:ext uri="{FF2B5EF4-FFF2-40B4-BE49-F238E27FC236}">
                <a16:creationId xmlns:a16="http://schemas.microsoft.com/office/drawing/2014/main" id="{D3D9546B-C865-42A1-87AD-83EB383F897A}"/>
              </a:ext>
            </a:extLst>
          </p:cNvPr>
          <p:cNvSpPr/>
          <p:nvPr/>
        </p:nvSpPr>
        <p:spPr>
          <a:xfrm>
            <a:off x="5389454" y="2457264"/>
            <a:ext cx="1737360" cy="215444"/>
          </a:xfrm>
          <a:prstGeom prst="rect">
            <a:avLst/>
          </a:prstGeom>
        </p:spPr>
        <p:txBody>
          <a:bodyPr wrap="square" lIns="0" tIns="0" rIns="0" bIns="0" anchor="t">
            <a:spAutoFit/>
          </a:bodyPr>
          <a:lstStyle/>
          <a:p>
            <a:pPr lvl="0" algn="ctr" defTabSz="914367">
              <a:defRPr/>
            </a:pPr>
            <a:r>
              <a:rPr lang="en-US" sz="1400">
                <a:latin typeface="Segoe UI Semibold"/>
                <a:cs typeface="Segoe UI Semibold"/>
              </a:rPr>
              <a:t>PyCharm</a:t>
            </a:r>
            <a:endParaRPr lang="en-US" err="1"/>
          </a:p>
        </p:txBody>
      </p:sp>
      <p:sp>
        <p:nvSpPr>
          <p:cNvPr id="4" name="Rectangle 3">
            <a:extLst>
              <a:ext uri="{FF2B5EF4-FFF2-40B4-BE49-F238E27FC236}">
                <a16:creationId xmlns:a16="http://schemas.microsoft.com/office/drawing/2014/main" id="{0558D84A-F00F-43BA-BB1F-7085FB8A06F2}"/>
              </a:ext>
            </a:extLst>
          </p:cNvPr>
          <p:cNvSpPr/>
          <p:nvPr/>
        </p:nvSpPr>
        <p:spPr>
          <a:xfrm>
            <a:off x="2587209" y="2509284"/>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Notebooks</a:t>
            </a:r>
          </a:p>
        </p:txBody>
      </p:sp>
      <p:sp>
        <p:nvSpPr>
          <p:cNvPr id="5" name="Rectangle 4">
            <a:extLst>
              <a:ext uri="{FF2B5EF4-FFF2-40B4-BE49-F238E27FC236}">
                <a16:creationId xmlns:a16="http://schemas.microsoft.com/office/drawing/2014/main" id="{22EA8D75-B456-412E-A8E7-B2BA862A77C7}"/>
              </a:ext>
            </a:extLst>
          </p:cNvPr>
          <p:cNvSpPr/>
          <p:nvPr/>
        </p:nvSpPr>
        <p:spPr>
          <a:xfrm>
            <a:off x="663884" y="2509284"/>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Visual Studio Code</a:t>
            </a:r>
          </a:p>
        </p:txBody>
      </p:sp>
      <p:sp>
        <p:nvSpPr>
          <p:cNvPr id="6" name="Rectangle 5">
            <a:extLst>
              <a:ext uri="{FF2B5EF4-FFF2-40B4-BE49-F238E27FC236}">
                <a16:creationId xmlns:a16="http://schemas.microsoft.com/office/drawing/2014/main" id="{E7C5970C-B56A-43D0-8D9F-A02CA79EFBB7}"/>
              </a:ext>
            </a:extLst>
          </p:cNvPr>
          <p:cNvSpPr/>
          <p:nvPr/>
        </p:nvSpPr>
        <p:spPr>
          <a:xfrm>
            <a:off x="9559916" y="2432349"/>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Command line</a:t>
            </a:r>
          </a:p>
        </p:txBody>
      </p:sp>
      <p:sp>
        <p:nvSpPr>
          <p:cNvPr id="26" name="Rectangle 25">
            <a:extLst>
              <a:ext uri="{FF2B5EF4-FFF2-40B4-BE49-F238E27FC236}">
                <a16:creationId xmlns:a16="http://schemas.microsoft.com/office/drawing/2014/main" id="{1719F116-3CBA-4FFB-A178-F87CB58626F2}"/>
              </a:ext>
            </a:extLst>
          </p:cNvPr>
          <p:cNvSpPr/>
          <p:nvPr/>
        </p:nvSpPr>
        <p:spPr>
          <a:xfrm>
            <a:off x="7501418" y="2333020"/>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Zeppelin</a:t>
            </a:r>
          </a:p>
        </p:txBody>
      </p:sp>
      <p:sp>
        <p:nvSpPr>
          <p:cNvPr id="27" name="Rectangle 26">
            <a:extLst>
              <a:ext uri="{FF2B5EF4-FFF2-40B4-BE49-F238E27FC236}">
                <a16:creationId xmlns:a16="http://schemas.microsoft.com/office/drawing/2014/main" id="{36CF5F36-990F-467E-824A-7649637C11A3}"/>
              </a:ext>
            </a:extLst>
          </p:cNvPr>
          <p:cNvSpPr/>
          <p:nvPr/>
        </p:nvSpPr>
        <p:spPr>
          <a:xfrm>
            <a:off x="1005523" y="6237213"/>
            <a:ext cx="4665654"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Interactive widgets for Jupyter Notebooks</a:t>
            </a:r>
          </a:p>
        </p:txBody>
      </p:sp>
      <p:sp>
        <p:nvSpPr>
          <p:cNvPr id="28" name="Rectangle 27">
            <a:extLst>
              <a:ext uri="{FF2B5EF4-FFF2-40B4-BE49-F238E27FC236}">
                <a16:creationId xmlns:a16="http://schemas.microsoft.com/office/drawing/2014/main" id="{8093E708-38AD-49BD-9706-072B9CABEA97}"/>
              </a:ext>
            </a:extLst>
          </p:cNvPr>
          <p:cNvSpPr/>
          <p:nvPr/>
        </p:nvSpPr>
        <p:spPr>
          <a:xfrm>
            <a:off x="6846632" y="6237213"/>
            <a:ext cx="4665654"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Azure Machine Learning for Visual Studio Code extension</a:t>
            </a:r>
          </a:p>
        </p:txBody>
      </p:sp>
      <p:grpSp>
        <p:nvGrpSpPr>
          <p:cNvPr id="31" name="Group 30">
            <a:extLst>
              <a:ext uri="{FF2B5EF4-FFF2-40B4-BE49-F238E27FC236}">
                <a16:creationId xmlns:a16="http://schemas.microsoft.com/office/drawing/2014/main" id="{EBD2644E-A293-40E0-A265-E83F3FA7718D}"/>
              </a:ext>
            </a:extLst>
          </p:cNvPr>
          <p:cNvGrpSpPr/>
          <p:nvPr/>
        </p:nvGrpSpPr>
        <p:grpSpPr>
          <a:xfrm>
            <a:off x="10182017" y="1886355"/>
            <a:ext cx="633023" cy="500335"/>
            <a:chOff x="11238522" y="2214151"/>
            <a:chExt cx="394713" cy="335774"/>
          </a:xfrm>
        </p:grpSpPr>
        <p:grpSp>
          <p:nvGrpSpPr>
            <p:cNvPr id="32" name="Group 31">
              <a:extLst>
                <a:ext uri="{FF2B5EF4-FFF2-40B4-BE49-F238E27FC236}">
                  <a16:creationId xmlns:a16="http://schemas.microsoft.com/office/drawing/2014/main" id="{B393500A-A635-404A-932F-A87A27AB87B0}"/>
                </a:ext>
              </a:extLst>
            </p:cNvPr>
            <p:cNvGrpSpPr/>
            <p:nvPr/>
          </p:nvGrpSpPr>
          <p:grpSpPr>
            <a:xfrm>
              <a:off x="11238522" y="2214151"/>
              <a:ext cx="394713" cy="335774"/>
              <a:chOff x="2107244" y="1575258"/>
              <a:chExt cx="310993" cy="264555"/>
            </a:xfrm>
          </p:grpSpPr>
          <p:grpSp>
            <p:nvGrpSpPr>
              <p:cNvPr id="38" name="Group 37">
                <a:extLst>
                  <a:ext uri="{FF2B5EF4-FFF2-40B4-BE49-F238E27FC236}">
                    <a16:creationId xmlns:a16="http://schemas.microsoft.com/office/drawing/2014/main" id="{A4E42737-321E-404B-9DA3-DF9360FAE446}"/>
                  </a:ext>
                </a:extLst>
              </p:cNvPr>
              <p:cNvGrpSpPr/>
              <p:nvPr/>
            </p:nvGrpSpPr>
            <p:grpSpPr>
              <a:xfrm>
                <a:off x="2107244" y="1575258"/>
                <a:ext cx="310993" cy="264555"/>
                <a:chOff x="2107244" y="1575258"/>
                <a:chExt cx="310993" cy="264555"/>
              </a:xfrm>
            </p:grpSpPr>
            <p:sp>
              <p:nvSpPr>
                <p:cNvPr id="43" name="Rectangle 9">
                  <a:extLst>
                    <a:ext uri="{FF2B5EF4-FFF2-40B4-BE49-F238E27FC236}">
                      <a16:creationId xmlns:a16="http://schemas.microsoft.com/office/drawing/2014/main" id="{5422C009-18B3-420D-9D04-8B7E609FB63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4" name="Line 10">
                  <a:extLst>
                    <a:ext uri="{FF2B5EF4-FFF2-40B4-BE49-F238E27FC236}">
                      <a16:creationId xmlns:a16="http://schemas.microsoft.com/office/drawing/2014/main" id="{46B6928B-0C22-4E75-9D76-9043A6D51762}"/>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AAB7FAFD-8DC6-4353-8ED4-19DD5C593202}"/>
                  </a:ext>
                </a:extLst>
              </p:cNvPr>
              <p:cNvGrpSpPr/>
              <p:nvPr/>
            </p:nvGrpSpPr>
            <p:grpSpPr>
              <a:xfrm>
                <a:off x="2287367" y="1599181"/>
                <a:ext cx="95690" cy="23923"/>
                <a:chOff x="2287367" y="1599181"/>
                <a:chExt cx="95690" cy="23923"/>
              </a:xfrm>
            </p:grpSpPr>
            <p:sp>
              <p:nvSpPr>
                <p:cNvPr id="40" name="Oval 11">
                  <a:extLst>
                    <a:ext uri="{FF2B5EF4-FFF2-40B4-BE49-F238E27FC236}">
                      <a16:creationId xmlns:a16="http://schemas.microsoft.com/office/drawing/2014/main" id="{26D55AA5-5F39-4A05-8811-B1E9503701D4}"/>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1" name="Oval 12">
                  <a:extLst>
                    <a:ext uri="{FF2B5EF4-FFF2-40B4-BE49-F238E27FC236}">
                      <a16:creationId xmlns:a16="http://schemas.microsoft.com/office/drawing/2014/main" id="{E859BE72-7B23-47A9-90D0-63C761D6ED8F}"/>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2" name="Oval 13">
                  <a:extLst>
                    <a:ext uri="{FF2B5EF4-FFF2-40B4-BE49-F238E27FC236}">
                      <a16:creationId xmlns:a16="http://schemas.microsoft.com/office/drawing/2014/main" id="{D49166E0-0488-4B65-984B-E3C605067BE5}"/>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34" name="Freeform 422">
              <a:extLst>
                <a:ext uri="{FF2B5EF4-FFF2-40B4-BE49-F238E27FC236}">
                  <a16:creationId xmlns:a16="http://schemas.microsoft.com/office/drawing/2014/main" id="{EAEE3038-37A7-494D-835A-E926B8C1E76A}"/>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A76FFE8D-055C-4189-9C80-4DFF0F1CA4F4}"/>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Shape 44">
            <a:extLst>
              <a:ext uri="{FF2B5EF4-FFF2-40B4-BE49-F238E27FC236}">
                <a16:creationId xmlns:a16="http://schemas.microsoft.com/office/drawing/2014/main" id="{BDE35B8F-74FB-4A9A-A136-BD8262D9D528}"/>
              </a:ext>
            </a:extLst>
          </p:cNvPr>
          <p:cNvSpPr/>
          <p:nvPr/>
        </p:nvSpPr>
        <p:spPr>
          <a:xfrm>
            <a:off x="8011399" y="1892406"/>
            <a:ext cx="633023" cy="349117"/>
          </a:xfrm>
          <a:custGeom>
            <a:avLst/>
            <a:gdLst>
              <a:gd name="connsiteX0" fmla="*/ 3381877 w 4619625"/>
              <a:gd name="connsiteY0" fmla="*/ 8533 h 2790825"/>
              <a:gd name="connsiteX1" fmla="*/ 2220330 w 4619625"/>
              <a:gd name="connsiteY1" fmla="*/ 299186 h 2790825"/>
              <a:gd name="connsiteX2" fmla="*/ 1927548 w 4619625"/>
              <a:gd name="connsiteY2" fmla="*/ 494374 h 2790825"/>
              <a:gd name="connsiteX3" fmla="*/ 761742 w 4619625"/>
              <a:gd name="connsiteY3" fmla="*/ 1523903 h 2790825"/>
              <a:gd name="connsiteX4" fmla="*/ 661664 w 4619625"/>
              <a:gd name="connsiteY4" fmla="*/ 1672246 h 2790825"/>
              <a:gd name="connsiteX5" fmla="*/ 655630 w 4619625"/>
              <a:gd name="connsiteY5" fmla="*/ 1683602 h 2790825"/>
              <a:gd name="connsiteX6" fmla="*/ 647468 w 4619625"/>
              <a:gd name="connsiteY6" fmla="*/ 1698862 h 2790825"/>
              <a:gd name="connsiteX7" fmla="*/ 645694 w 4619625"/>
              <a:gd name="connsiteY7" fmla="*/ 1702766 h 2790825"/>
              <a:gd name="connsiteX8" fmla="*/ 552358 w 4619625"/>
              <a:gd name="connsiteY8" fmla="*/ 1986321 h 2790825"/>
              <a:gd name="connsiteX9" fmla="*/ 552004 w 4619625"/>
              <a:gd name="connsiteY9" fmla="*/ 1988805 h 2790825"/>
              <a:gd name="connsiteX10" fmla="*/ 550584 w 4619625"/>
              <a:gd name="connsiteY10" fmla="*/ 1999097 h 2790825"/>
              <a:gd name="connsiteX11" fmla="*/ 588202 w 4619625"/>
              <a:gd name="connsiteY11" fmla="*/ 2335531 h 2790825"/>
              <a:gd name="connsiteX12" fmla="*/ 874242 w 4619625"/>
              <a:gd name="connsiteY12" fmla="*/ 2629377 h 2790825"/>
              <a:gd name="connsiteX13" fmla="*/ 1245099 w 4619625"/>
              <a:gd name="connsiteY13" fmla="*/ 2765654 h 2790825"/>
              <a:gd name="connsiteX14" fmla="*/ 1241196 w 4619625"/>
              <a:gd name="connsiteY14" fmla="*/ 2767429 h 2790825"/>
              <a:gd name="connsiteX15" fmla="*/ 1850183 w 4619625"/>
              <a:gd name="connsiteY15" fmla="*/ 2771332 h 2790825"/>
              <a:gd name="connsiteX16" fmla="*/ 2147579 w 4619625"/>
              <a:gd name="connsiteY16" fmla="*/ 2738328 h 2790825"/>
              <a:gd name="connsiteX17" fmla="*/ 2147933 w 4619625"/>
              <a:gd name="connsiteY17" fmla="*/ 2738328 h 2790825"/>
              <a:gd name="connsiteX18" fmla="*/ 2151482 w 4619625"/>
              <a:gd name="connsiteY18" fmla="*/ 2738328 h 2790825"/>
              <a:gd name="connsiteX19" fmla="*/ 2147223 w 4619625"/>
              <a:gd name="connsiteY19" fmla="*/ 2637895 h 2790825"/>
              <a:gd name="connsiteX20" fmla="*/ 2469816 w 4619625"/>
              <a:gd name="connsiteY20" fmla="*/ 2543140 h 2790825"/>
              <a:gd name="connsiteX21" fmla="*/ 2727109 w 4619625"/>
              <a:gd name="connsiteY21" fmla="*/ 2430640 h 2790825"/>
              <a:gd name="connsiteX22" fmla="*/ 2785311 w 4619625"/>
              <a:gd name="connsiteY22" fmla="*/ 2391248 h 2790825"/>
              <a:gd name="connsiteX23" fmla="*/ 3001792 w 4619625"/>
              <a:gd name="connsiteY23" fmla="*/ 2344048 h 2790825"/>
              <a:gd name="connsiteX24" fmla="*/ 3178171 w 4619625"/>
              <a:gd name="connsiteY24" fmla="*/ 2328078 h 2790825"/>
              <a:gd name="connsiteX25" fmla="*/ 3292800 w 4619625"/>
              <a:gd name="connsiteY25" fmla="*/ 2333756 h 2790825"/>
              <a:gd name="connsiteX26" fmla="*/ 3375844 w 4619625"/>
              <a:gd name="connsiteY26" fmla="*/ 2362502 h 2790825"/>
              <a:gd name="connsiteX27" fmla="*/ 3419140 w 4619625"/>
              <a:gd name="connsiteY27" fmla="*/ 2402604 h 2790825"/>
              <a:gd name="connsiteX28" fmla="*/ 3434400 w 4619625"/>
              <a:gd name="connsiteY28" fmla="*/ 2440932 h 2790825"/>
              <a:gd name="connsiteX29" fmla="*/ 4032741 w 4619625"/>
              <a:gd name="connsiteY29" fmla="*/ 2106273 h 2790825"/>
              <a:gd name="connsiteX30" fmla="*/ 4568976 w 4619625"/>
              <a:gd name="connsiteY30" fmla="*/ 1245671 h 2790825"/>
              <a:gd name="connsiteX31" fmla="*/ 4580687 w 4619625"/>
              <a:gd name="connsiteY31" fmla="*/ 695240 h 2790825"/>
              <a:gd name="connsiteX32" fmla="*/ 4396855 w 4619625"/>
              <a:gd name="connsiteY32" fmla="*/ 408491 h 2790825"/>
              <a:gd name="connsiteX33" fmla="*/ 3559676 w 4619625"/>
              <a:gd name="connsiteY33" fmla="*/ 18469 h 2790825"/>
              <a:gd name="connsiteX34" fmla="*/ 3381877 w 4619625"/>
              <a:gd name="connsiteY34" fmla="*/ 8533 h 2790825"/>
              <a:gd name="connsiteX35" fmla="*/ 1927548 w 4619625"/>
              <a:gd name="connsiteY35" fmla="*/ 494374 h 2790825"/>
              <a:gd name="connsiteX36" fmla="*/ 1795884 w 4619625"/>
              <a:gd name="connsiteY36" fmla="*/ 589838 h 2790825"/>
              <a:gd name="connsiteX37" fmla="*/ 1927548 w 4619625"/>
              <a:gd name="connsiteY37" fmla="*/ 494374 h 2790825"/>
              <a:gd name="connsiteX38" fmla="*/ 2853449 w 4619625"/>
              <a:gd name="connsiteY38" fmla="*/ 701273 h 2790825"/>
              <a:gd name="connsiteX39" fmla="*/ 3069576 w 4619625"/>
              <a:gd name="connsiteY39" fmla="*/ 722212 h 2790825"/>
              <a:gd name="connsiteX40" fmla="*/ 2713624 w 4619625"/>
              <a:gd name="connsiteY40" fmla="*/ 766218 h 2790825"/>
              <a:gd name="connsiteX41" fmla="*/ 2324667 w 4619625"/>
              <a:gd name="connsiteY41" fmla="*/ 858133 h 2790825"/>
              <a:gd name="connsiteX42" fmla="*/ 1613117 w 4619625"/>
              <a:gd name="connsiteY42" fmla="*/ 1176823 h 2790825"/>
              <a:gd name="connsiteX43" fmla="*/ 1094981 w 4619625"/>
              <a:gd name="connsiteY43" fmla="*/ 1478122 h 2790825"/>
              <a:gd name="connsiteX44" fmla="*/ 751805 w 4619625"/>
              <a:gd name="connsiteY44" fmla="*/ 1701701 h 2790825"/>
              <a:gd name="connsiteX45" fmla="*/ 1459451 w 4619625"/>
              <a:gd name="connsiteY45" fmla="*/ 1162982 h 2790825"/>
              <a:gd name="connsiteX46" fmla="*/ 1910513 w 4619625"/>
              <a:gd name="connsiteY46" fmla="*/ 934079 h 2790825"/>
              <a:gd name="connsiteX47" fmla="*/ 2278886 w 4619625"/>
              <a:gd name="connsiteY47" fmla="*/ 790705 h 2790825"/>
              <a:gd name="connsiteX48" fmla="*/ 2572378 w 4619625"/>
              <a:gd name="connsiteY48" fmla="*/ 725406 h 2790825"/>
              <a:gd name="connsiteX49" fmla="*/ 2789924 w 4619625"/>
              <a:gd name="connsiteY49" fmla="*/ 703048 h 2790825"/>
              <a:gd name="connsiteX50" fmla="*/ 2853449 w 4619625"/>
              <a:gd name="connsiteY50" fmla="*/ 701273 h 2790825"/>
              <a:gd name="connsiteX51" fmla="*/ 1089303 w 4619625"/>
              <a:gd name="connsiteY51" fmla="*/ 939758 h 2790825"/>
              <a:gd name="connsiteX52" fmla="*/ 980708 w 4619625"/>
              <a:gd name="connsiteY52" fmla="*/ 1033803 h 2790825"/>
              <a:gd name="connsiteX53" fmla="*/ 929959 w 4619625"/>
              <a:gd name="connsiteY53" fmla="*/ 1244961 h 2790825"/>
              <a:gd name="connsiteX54" fmla="*/ 1195414 w 4619625"/>
              <a:gd name="connsiteY54" fmla="*/ 1028834 h 2790825"/>
              <a:gd name="connsiteX55" fmla="*/ 1098530 w 4619625"/>
              <a:gd name="connsiteY55" fmla="*/ 940467 h 2790825"/>
              <a:gd name="connsiteX56" fmla="*/ 1089303 w 4619625"/>
              <a:gd name="connsiteY56" fmla="*/ 939758 h 2790825"/>
              <a:gd name="connsiteX57" fmla="*/ 3077738 w 4619625"/>
              <a:gd name="connsiteY57" fmla="*/ 1165466 h 2790825"/>
              <a:gd name="connsiteX58" fmla="*/ 2435037 w 4619625"/>
              <a:gd name="connsiteY58" fmla="*/ 1413533 h 2790825"/>
              <a:gd name="connsiteX59" fmla="*/ 1701129 w 4619625"/>
              <a:gd name="connsiteY59" fmla="*/ 1716252 h 2790825"/>
              <a:gd name="connsiteX60" fmla="*/ 1193640 w 4619625"/>
              <a:gd name="connsiteY60" fmla="*/ 1941605 h 2790825"/>
              <a:gd name="connsiteX61" fmla="*/ 732286 w 4619625"/>
              <a:gd name="connsiteY61" fmla="*/ 2160216 h 2790825"/>
              <a:gd name="connsiteX62" fmla="*/ 1477905 w 4619625"/>
              <a:gd name="connsiteY62" fmla="*/ 1734351 h 2790825"/>
              <a:gd name="connsiteX63" fmla="*/ 2255464 w 4619625"/>
              <a:gd name="connsiteY63" fmla="*/ 1403241 h 2790825"/>
              <a:gd name="connsiteX64" fmla="*/ 2681329 w 4619625"/>
              <a:gd name="connsiteY64" fmla="*/ 1263415 h 2790825"/>
              <a:gd name="connsiteX65" fmla="*/ 3077738 w 4619625"/>
              <a:gd name="connsiteY65" fmla="*/ 1165466 h 2790825"/>
              <a:gd name="connsiteX66" fmla="*/ 3226791 w 4619625"/>
              <a:gd name="connsiteY66" fmla="*/ 1601268 h 2790825"/>
              <a:gd name="connsiteX67" fmla="*/ 3031958 w 4619625"/>
              <a:gd name="connsiteY67" fmla="*/ 1762032 h 2790825"/>
              <a:gd name="connsiteX68" fmla="*/ 2839609 w 4619625"/>
              <a:gd name="connsiteY68" fmla="*/ 1894050 h 2790825"/>
              <a:gd name="connsiteX69" fmla="*/ 2575927 w 4619625"/>
              <a:gd name="connsiteY69" fmla="*/ 2040264 h 2790825"/>
              <a:gd name="connsiteX70" fmla="*/ 2231686 w 4619625"/>
              <a:gd name="connsiteY70" fmla="*/ 2186478 h 2790825"/>
              <a:gd name="connsiteX71" fmla="*/ 1887445 w 4619625"/>
              <a:gd name="connsiteY71" fmla="*/ 2312463 h 2790825"/>
              <a:gd name="connsiteX72" fmla="*/ 1451643 w 4619625"/>
              <a:gd name="connsiteY72" fmla="*/ 2433125 h 2790825"/>
              <a:gd name="connsiteX73" fmla="*/ 1127631 w 4619625"/>
              <a:gd name="connsiteY73" fmla="*/ 2484583 h 2790825"/>
              <a:gd name="connsiteX74" fmla="*/ 1529009 w 4619625"/>
              <a:gd name="connsiteY74" fmla="*/ 2346887 h 2790825"/>
              <a:gd name="connsiteX75" fmla="*/ 1950615 w 4619625"/>
              <a:gd name="connsiteY75" fmla="*/ 2194995 h 2790825"/>
              <a:gd name="connsiteX76" fmla="*/ 2340637 w 4619625"/>
              <a:gd name="connsiteY76" fmla="*/ 2043458 h 2790825"/>
              <a:gd name="connsiteX77" fmla="*/ 2656132 w 4619625"/>
              <a:gd name="connsiteY77" fmla="*/ 1911085 h 2790825"/>
              <a:gd name="connsiteX78" fmla="*/ 2888583 w 4619625"/>
              <a:gd name="connsiteY78" fmla="*/ 1790778 h 2790825"/>
              <a:gd name="connsiteX79" fmla="*/ 3226791 w 4619625"/>
              <a:gd name="connsiteY79" fmla="*/ 1601268 h 2790825"/>
              <a:gd name="connsiteX80" fmla="*/ 3538737 w 4619625"/>
              <a:gd name="connsiteY80" fmla="*/ 1882694 h 2790825"/>
              <a:gd name="connsiteX81" fmla="*/ 3421979 w 4619625"/>
              <a:gd name="connsiteY81" fmla="*/ 2043103 h 2790825"/>
              <a:gd name="connsiteX82" fmla="*/ 3244535 w 4619625"/>
              <a:gd name="connsiteY82" fmla="*/ 2181864 h 2790825"/>
              <a:gd name="connsiteX83" fmla="*/ 2940042 w 4619625"/>
              <a:gd name="connsiteY83" fmla="*/ 2335531 h 2790825"/>
              <a:gd name="connsiteX84" fmla="*/ 3231050 w 4619625"/>
              <a:gd name="connsiteY84" fmla="*/ 2138568 h 2790825"/>
              <a:gd name="connsiteX85" fmla="*/ 3395008 w 4619625"/>
              <a:gd name="connsiteY85" fmla="*/ 2011873 h 2790825"/>
              <a:gd name="connsiteX86" fmla="*/ 3538737 w 4619625"/>
              <a:gd name="connsiteY86" fmla="*/ 1882694 h 2790825"/>
              <a:gd name="connsiteX87" fmla="*/ 492027 w 4619625"/>
              <a:gd name="connsiteY87" fmla="*/ 2306785 h 2790825"/>
              <a:gd name="connsiteX88" fmla="*/ 292226 w 4619625"/>
              <a:gd name="connsiteY88" fmla="*/ 2402249 h 2790825"/>
              <a:gd name="connsiteX89" fmla="*/ 8670 w 4619625"/>
              <a:gd name="connsiteY89" fmla="*/ 2575789 h 2790825"/>
              <a:gd name="connsiteX90" fmla="*/ 349362 w 4619625"/>
              <a:gd name="connsiteY90" fmla="*/ 2510845 h 2790825"/>
              <a:gd name="connsiteX91" fmla="*/ 565134 w 4619625"/>
              <a:gd name="connsiteY91" fmla="*/ 2466129 h 2790825"/>
              <a:gd name="connsiteX92" fmla="*/ 492027 w 4619625"/>
              <a:gd name="connsiteY92" fmla="*/ 2306785 h 2790825"/>
              <a:gd name="connsiteX93" fmla="*/ 3151910 w 4619625"/>
              <a:gd name="connsiteY93" fmla="*/ 2379537 h 2790825"/>
              <a:gd name="connsiteX94" fmla="*/ 3054671 w 4619625"/>
              <a:gd name="connsiteY94" fmla="*/ 2385570 h 2790825"/>
              <a:gd name="connsiteX95" fmla="*/ 2816896 w 4619625"/>
              <a:gd name="connsiteY95" fmla="*/ 2438448 h 2790825"/>
              <a:gd name="connsiteX96" fmla="*/ 2739175 w 4619625"/>
              <a:gd name="connsiteY96" fmla="*/ 2480325 h 2790825"/>
              <a:gd name="connsiteX97" fmla="*/ 2601479 w 4619625"/>
              <a:gd name="connsiteY97" fmla="*/ 2557690 h 2790825"/>
              <a:gd name="connsiteX98" fmla="*/ 2386417 w 4619625"/>
              <a:gd name="connsiteY98" fmla="*/ 2630087 h 2790825"/>
              <a:gd name="connsiteX99" fmla="*/ 2205779 w 4619625"/>
              <a:gd name="connsiteY99" fmla="*/ 2678707 h 2790825"/>
              <a:gd name="connsiteX100" fmla="*/ 2222104 w 4619625"/>
              <a:gd name="connsiteY100" fmla="*/ 2739747 h 2790825"/>
              <a:gd name="connsiteX101" fmla="*/ 3308770 w 4619625"/>
              <a:gd name="connsiteY101" fmla="*/ 2713131 h 2790825"/>
              <a:gd name="connsiteX102" fmla="*/ 3368391 w 4619625"/>
              <a:gd name="connsiteY102" fmla="*/ 2465419 h 2790825"/>
              <a:gd name="connsiteX103" fmla="*/ 3384361 w 4619625"/>
              <a:gd name="connsiteY103" fmla="*/ 2459741 h 2790825"/>
              <a:gd name="connsiteX104" fmla="*/ 3375844 w 4619625"/>
              <a:gd name="connsiteY104" fmla="*/ 2437028 h 2790825"/>
              <a:gd name="connsiteX105" fmla="*/ 3334322 w 4619625"/>
              <a:gd name="connsiteY105" fmla="*/ 2396926 h 2790825"/>
              <a:gd name="connsiteX106" fmla="*/ 3238502 w 4619625"/>
              <a:gd name="connsiteY106" fmla="*/ 2382731 h 2790825"/>
              <a:gd name="connsiteX107" fmla="*/ 3151910 w 4619625"/>
              <a:gd name="connsiteY107" fmla="*/ 2379537 h 2790825"/>
              <a:gd name="connsiteX108" fmla="*/ 3298123 w 4619625"/>
              <a:gd name="connsiteY108" fmla="*/ 2446255 h 2790825"/>
              <a:gd name="connsiteX109" fmla="*/ 3355970 w 4619625"/>
              <a:gd name="connsiteY109" fmla="*/ 2467549 h 2790825"/>
              <a:gd name="connsiteX110" fmla="*/ 3248439 w 4619625"/>
              <a:gd name="connsiteY110" fmla="*/ 2503392 h 2790825"/>
              <a:gd name="connsiteX111" fmla="*/ 2808024 w 4619625"/>
              <a:gd name="connsiteY111" fmla="*/ 2521847 h 2790825"/>
              <a:gd name="connsiteX112" fmla="*/ 2723560 w 4619625"/>
              <a:gd name="connsiteY112" fmla="*/ 2519007 h 2790825"/>
              <a:gd name="connsiteX113" fmla="*/ 2990081 w 4619625"/>
              <a:gd name="connsiteY113" fmla="*/ 2470388 h 2790825"/>
              <a:gd name="connsiteX114" fmla="*/ 3204078 w 4619625"/>
              <a:gd name="connsiteY114" fmla="*/ 2450159 h 2790825"/>
              <a:gd name="connsiteX115" fmla="*/ 3298123 w 4619625"/>
              <a:gd name="connsiteY115" fmla="*/ 2446255 h 2790825"/>
              <a:gd name="connsiteX116" fmla="*/ 3131681 w 4619625"/>
              <a:gd name="connsiteY116" fmla="*/ 2582532 h 2790825"/>
              <a:gd name="connsiteX117" fmla="*/ 3209756 w 4619625"/>
              <a:gd name="connsiteY117" fmla="*/ 2586436 h 2790825"/>
              <a:gd name="connsiteX118" fmla="*/ 3269023 w 4619625"/>
              <a:gd name="connsiteY118" fmla="*/ 2603471 h 2790825"/>
              <a:gd name="connsiteX119" fmla="*/ 3281444 w 4619625"/>
              <a:gd name="connsiteY119" fmla="*/ 2627958 h 2790825"/>
              <a:gd name="connsiteX120" fmla="*/ 3207272 w 4619625"/>
              <a:gd name="connsiteY120" fmla="*/ 2643928 h 2790825"/>
              <a:gd name="connsiteX121" fmla="*/ 3041895 w 4619625"/>
              <a:gd name="connsiteY121" fmla="*/ 2653865 h 2790825"/>
              <a:gd name="connsiteX122" fmla="*/ 2631290 w 4619625"/>
              <a:gd name="connsiteY122" fmla="*/ 2653155 h 2790825"/>
              <a:gd name="connsiteX123" fmla="*/ 2760114 w 4619625"/>
              <a:gd name="connsiteY123" fmla="*/ 2622635 h 2790825"/>
              <a:gd name="connsiteX124" fmla="*/ 3053251 w 4619625"/>
              <a:gd name="connsiteY124" fmla="*/ 2586436 h 2790825"/>
              <a:gd name="connsiteX125" fmla="*/ 3131681 w 4619625"/>
              <a:gd name="connsiteY125" fmla="*/ 2582532 h 27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4619625" h="2790825">
                <a:moveTo>
                  <a:pt x="3381877" y="8533"/>
                </a:moveTo>
                <a:cubicBezTo>
                  <a:pt x="2952616" y="6869"/>
                  <a:pt x="2476771" y="141009"/>
                  <a:pt x="2220330" y="299186"/>
                </a:cubicBezTo>
                <a:cubicBezTo>
                  <a:pt x="2124475" y="358310"/>
                  <a:pt x="2026116" y="424508"/>
                  <a:pt x="1927548" y="494374"/>
                </a:cubicBezTo>
                <a:cubicBezTo>
                  <a:pt x="1927548" y="494374"/>
                  <a:pt x="1038102" y="1179237"/>
                  <a:pt x="761742" y="1523903"/>
                </a:cubicBezTo>
                <a:cubicBezTo>
                  <a:pt x="724728" y="1570065"/>
                  <a:pt x="691027" y="1619827"/>
                  <a:pt x="661664" y="1672246"/>
                </a:cubicBezTo>
                <a:cubicBezTo>
                  <a:pt x="659685" y="1676009"/>
                  <a:pt x="657573" y="1679808"/>
                  <a:pt x="655630" y="1683602"/>
                </a:cubicBezTo>
                <a:cubicBezTo>
                  <a:pt x="652884" y="1688649"/>
                  <a:pt x="650129" y="1693770"/>
                  <a:pt x="647468" y="1698862"/>
                </a:cubicBezTo>
                <a:cubicBezTo>
                  <a:pt x="646838" y="1700139"/>
                  <a:pt x="646320" y="1701486"/>
                  <a:pt x="645694" y="1702766"/>
                </a:cubicBezTo>
                <a:cubicBezTo>
                  <a:pt x="602028" y="1792029"/>
                  <a:pt x="568752" y="1888692"/>
                  <a:pt x="552358" y="1986321"/>
                </a:cubicBezTo>
                <a:cubicBezTo>
                  <a:pt x="552221" y="1987142"/>
                  <a:pt x="552139" y="1987984"/>
                  <a:pt x="552004" y="1988805"/>
                </a:cubicBezTo>
                <a:cubicBezTo>
                  <a:pt x="551513" y="1992235"/>
                  <a:pt x="551036" y="1995653"/>
                  <a:pt x="550584" y="1999097"/>
                </a:cubicBezTo>
                <a:cubicBezTo>
                  <a:pt x="535728" y="2112306"/>
                  <a:pt x="541847" y="2233100"/>
                  <a:pt x="588202" y="2335531"/>
                </a:cubicBezTo>
                <a:cubicBezTo>
                  <a:pt x="644554" y="2460049"/>
                  <a:pt x="738353" y="2552987"/>
                  <a:pt x="874242" y="2629377"/>
                </a:cubicBezTo>
                <a:cubicBezTo>
                  <a:pt x="1005287" y="2703046"/>
                  <a:pt x="1245099" y="2765654"/>
                  <a:pt x="1245099" y="2765654"/>
                </a:cubicBezTo>
                <a:lnTo>
                  <a:pt x="1241196" y="2767429"/>
                </a:lnTo>
                <a:cubicBezTo>
                  <a:pt x="1441062" y="2802879"/>
                  <a:pt x="1648104" y="2790974"/>
                  <a:pt x="1850183" y="2771332"/>
                </a:cubicBezTo>
                <a:cubicBezTo>
                  <a:pt x="1949270" y="2761701"/>
                  <a:pt x="2048398" y="2750795"/>
                  <a:pt x="2147579" y="2738328"/>
                </a:cubicBezTo>
                <a:cubicBezTo>
                  <a:pt x="2147647" y="2738329"/>
                  <a:pt x="2147866" y="2738327"/>
                  <a:pt x="2147933" y="2738328"/>
                </a:cubicBezTo>
                <a:cubicBezTo>
                  <a:pt x="2148610" y="2738339"/>
                  <a:pt x="2150761" y="2738317"/>
                  <a:pt x="2151482" y="2738328"/>
                </a:cubicBezTo>
                <a:cubicBezTo>
                  <a:pt x="2144946" y="2705045"/>
                  <a:pt x="2134388" y="2641310"/>
                  <a:pt x="2147223" y="2637895"/>
                </a:cubicBezTo>
                <a:cubicBezTo>
                  <a:pt x="2283073" y="2601746"/>
                  <a:pt x="2363950" y="2579937"/>
                  <a:pt x="2469816" y="2543140"/>
                </a:cubicBezTo>
                <a:cubicBezTo>
                  <a:pt x="2571044" y="2507955"/>
                  <a:pt x="2645126" y="2475895"/>
                  <a:pt x="2727109" y="2430640"/>
                </a:cubicBezTo>
                <a:cubicBezTo>
                  <a:pt x="2747595" y="2419333"/>
                  <a:pt x="2763812" y="2400485"/>
                  <a:pt x="2785311" y="2391248"/>
                </a:cubicBezTo>
                <a:cubicBezTo>
                  <a:pt x="2853190" y="2362082"/>
                  <a:pt x="2928767" y="2355248"/>
                  <a:pt x="3001792" y="2344048"/>
                </a:cubicBezTo>
                <a:cubicBezTo>
                  <a:pt x="3060137" y="2335100"/>
                  <a:pt x="3119156" y="2329236"/>
                  <a:pt x="3178171" y="2328078"/>
                </a:cubicBezTo>
                <a:cubicBezTo>
                  <a:pt x="3216451" y="2327327"/>
                  <a:pt x="3255210" y="2326487"/>
                  <a:pt x="3292800" y="2333756"/>
                </a:cubicBezTo>
                <a:cubicBezTo>
                  <a:pt x="3321592" y="2339323"/>
                  <a:pt x="3350714" y="2347387"/>
                  <a:pt x="3375844" y="2362502"/>
                </a:cubicBezTo>
                <a:cubicBezTo>
                  <a:pt x="3392653" y="2372612"/>
                  <a:pt x="3408238" y="2386298"/>
                  <a:pt x="3419140" y="2402604"/>
                </a:cubicBezTo>
                <a:cubicBezTo>
                  <a:pt x="3424957" y="2414998"/>
                  <a:pt x="3429767" y="2428045"/>
                  <a:pt x="3434400" y="2440932"/>
                </a:cubicBezTo>
                <a:cubicBezTo>
                  <a:pt x="3649024" y="2360513"/>
                  <a:pt x="3867023" y="2263549"/>
                  <a:pt x="4032741" y="2106273"/>
                </a:cubicBezTo>
                <a:cubicBezTo>
                  <a:pt x="4277867" y="1873634"/>
                  <a:pt x="4472626" y="1569591"/>
                  <a:pt x="4568976" y="1245671"/>
                </a:cubicBezTo>
                <a:cubicBezTo>
                  <a:pt x="4621317" y="1069703"/>
                  <a:pt x="4630406" y="871966"/>
                  <a:pt x="4580687" y="695240"/>
                </a:cubicBezTo>
                <a:cubicBezTo>
                  <a:pt x="4549950" y="585982"/>
                  <a:pt x="4502563" y="515665"/>
                  <a:pt x="4396855" y="408491"/>
                </a:cubicBezTo>
                <a:cubicBezTo>
                  <a:pt x="4180616" y="189252"/>
                  <a:pt x="3865594" y="53668"/>
                  <a:pt x="3559676" y="18469"/>
                </a:cubicBezTo>
                <a:cubicBezTo>
                  <a:pt x="3503040" y="11953"/>
                  <a:pt x="3443200" y="8770"/>
                  <a:pt x="3381877" y="8533"/>
                </a:cubicBezTo>
                <a:close/>
                <a:moveTo>
                  <a:pt x="1927548" y="494374"/>
                </a:moveTo>
                <a:cubicBezTo>
                  <a:pt x="1883633" y="525501"/>
                  <a:pt x="1839578" y="557376"/>
                  <a:pt x="1795884" y="589838"/>
                </a:cubicBezTo>
                <a:lnTo>
                  <a:pt x="1927548" y="494374"/>
                </a:lnTo>
                <a:close/>
                <a:moveTo>
                  <a:pt x="2853449" y="701273"/>
                </a:moveTo>
                <a:cubicBezTo>
                  <a:pt x="2992518" y="700862"/>
                  <a:pt x="3069576" y="722212"/>
                  <a:pt x="3069576" y="722212"/>
                </a:cubicBezTo>
                <a:cubicBezTo>
                  <a:pt x="3069576" y="722212"/>
                  <a:pt x="2840778" y="743564"/>
                  <a:pt x="2713624" y="766218"/>
                </a:cubicBezTo>
                <a:cubicBezTo>
                  <a:pt x="2612908" y="784161"/>
                  <a:pt x="2450905" y="815354"/>
                  <a:pt x="2324667" y="858133"/>
                </a:cubicBezTo>
                <a:cubicBezTo>
                  <a:pt x="2078517" y="941549"/>
                  <a:pt x="1844356" y="1058178"/>
                  <a:pt x="1613117" y="1176823"/>
                </a:cubicBezTo>
                <a:cubicBezTo>
                  <a:pt x="1435382" y="1268015"/>
                  <a:pt x="1265076" y="1373366"/>
                  <a:pt x="1094981" y="1478122"/>
                </a:cubicBezTo>
                <a:cubicBezTo>
                  <a:pt x="978727" y="1549719"/>
                  <a:pt x="751805" y="1701701"/>
                  <a:pt x="751805" y="1701701"/>
                </a:cubicBezTo>
                <a:cubicBezTo>
                  <a:pt x="751805" y="1701701"/>
                  <a:pt x="945187" y="1451810"/>
                  <a:pt x="1459451" y="1162982"/>
                </a:cubicBezTo>
                <a:cubicBezTo>
                  <a:pt x="1606494" y="1080398"/>
                  <a:pt x="1756560" y="1002929"/>
                  <a:pt x="1910513" y="934079"/>
                </a:cubicBezTo>
                <a:cubicBezTo>
                  <a:pt x="2030814" y="880279"/>
                  <a:pt x="2152791" y="829002"/>
                  <a:pt x="2278886" y="790705"/>
                </a:cubicBezTo>
                <a:cubicBezTo>
                  <a:pt x="2374688" y="761609"/>
                  <a:pt x="2473550" y="741454"/>
                  <a:pt x="2572378" y="725406"/>
                </a:cubicBezTo>
                <a:cubicBezTo>
                  <a:pt x="2644383" y="713712"/>
                  <a:pt x="2720928" y="706348"/>
                  <a:pt x="2789924" y="703048"/>
                </a:cubicBezTo>
                <a:cubicBezTo>
                  <a:pt x="2812269" y="701979"/>
                  <a:pt x="2833582" y="701332"/>
                  <a:pt x="2853449" y="701273"/>
                </a:cubicBezTo>
                <a:close/>
                <a:moveTo>
                  <a:pt x="1089303" y="939758"/>
                </a:moveTo>
                <a:cubicBezTo>
                  <a:pt x="1043755" y="940026"/>
                  <a:pt x="1004697" y="993487"/>
                  <a:pt x="980708" y="1033803"/>
                </a:cubicBezTo>
                <a:cubicBezTo>
                  <a:pt x="949967" y="1085465"/>
                  <a:pt x="936307" y="1174121"/>
                  <a:pt x="929959" y="1244961"/>
                </a:cubicBezTo>
                <a:cubicBezTo>
                  <a:pt x="1028657" y="1160546"/>
                  <a:pt x="1127150" y="1082020"/>
                  <a:pt x="1195414" y="1028834"/>
                </a:cubicBezTo>
                <a:cubicBezTo>
                  <a:pt x="1169039" y="984524"/>
                  <a:pt x="1135999" y="946216"/>
                  <a:pt x="1098530" y="940467"/>
                </a:cubicBezTo>
                <a:cubicBezTo>
                  <a:pt x="1095439" y="939993"/>
                  <a:pt x="1092340" y="939740"/>
                  <a:pt x="1089303" y="939758"/>
                </a:cubicBezTo>
                <a:close/>
                <a:moveTo>
                  <a:pt x="3077738" y="1165466"/>
                </a:moveTo>
                <a:cubicBezTo>
                  <a:pt x="3077738" y="1165466"/>
                  <a:pt x="2648351" y="1328407"/>
                  <a:pt x="2435037" y="1413533"/>
                </a:cubicBezTo>
                <a:cubicBezTo>
                  <a:pt x="2189304" y="1511595"/>
                  <a:pt x="1944347" y="1612108"/>
                  <a:pt x="1701129" y="1716252"/>
                </a:cubicBezTo>
                <a:cubicBezTo>
                  <a:pt x="1530997" y="1789101"/>
                  <a:pt x="1361839" y="1864397"/>
                  <a:pt x="1193640" y="1941605"/>
                </a:cubicBezTo>
                <a:cubicBezTo>
                  <a:pt x="1039004" y="2012588"/>
                  <a:pt x="732286" y="2160216"/>
                  <a:pt x="732286" y="2160216"/>
                </a:cubicBezTo>
                <a:cubicBezTo>
                  <a:pt x="732286" y="2160216"/>
                  <a:pt x="993470" y="1946093"/>
                  <a:pt x="1477905" y="1734351"/>
                </a:cubicBezTo>
                <a:cubicBezTo>
                  <a:pt x="1760611" y="1610783"/>
                  <a:pt x="1951241" y="1502522"/>
                  <a:pt x="2255464" y="1403241"/>
                </a:cubicBezTo>
                <a:cubicBezTo>
                  <a:pt x="2397517" y="1356883"/>
                  <a:pt x="2537714" y="1304683"/>
                  <a:pt x="2681329" y="1263415"/>
                </a:cubicBezTo>
                <a:cubicBezTo>
                  <a:pt x="2812116" y="1225834"/>
                  <a:pt x="3077738" y="1165466"/>
                  <a:pt x="3077738" y="1165466"/>
                </a:cubicBezTo>
                <a:close/>
                <a:moveTo>
                  <a:pt x="3226791" y="1601268"/>
                </a:moveTo>
                <a:cubicBezTo>
                  <a:pt x="3226791" y="1601268"/>
                  <a:pt x="3166521" y="1673037"/>
                  <a:pt x="3031958" y="1762032"/>
                </a:cubicBezTo>
                <a:cubicBezTo>
                  <a:pt x="2964676" y="1806530"/>
                  <a:pt x="2905685" y="1853182"/>
                  <a:pt x="2839609" y="1894050"/>
                </a:cubicBezTo>
                <a:cubicBezTo>
                  <a:pt x="2754086" y="1946947"/>
                  <a:pt x="2666299" y="1996160"/>
                  <a:pt x="2575927" y="2040264"/>
                </a:cubicBezTo>
                <a:cubicBezTo>
                  <a:pt x="2463908" y="2094933"/>
                  <a:pt x="2347596" y="2140631"/>
                  <a:pt x="2231686" y="2186478"/>
                </a:cubicBezTo>
                <a:cubicBezTo>
                  <a:pt x="2118066" y="2231420"/>
                  <a:pt x="2003787" y="2275129"/>
                  <a:pt x="1887445" y="2312463"/>
                </a:cubicBezTo>
                <a:cubicBezTo>
                  <a:pt x="1743902" y="2358525"/>
                  <a:pt x="1598965" y="2401142"/>
                  <a:pt x="1451643" y="2433125"/>
                </a:cubicBezTo>
                <a:cubicBezTo>
                  <a:pt x="1344746" y="2456332"/>
                  <a:pt x="1127631" y="2484583"/>
                  <a:pt x="1127631" y="2484583"/>
                </a:cubicBezTo>
                <a:cubicBezTo>
                  <a:pt x="1127631" y="2484583"/>
                  <a:pt x="1395538" y="2393826"/>
                  <a:pt x="1529009" y="2346887"/>
                </a:cubicBezTo>
                <a:cubicBezTo>
                  <a:pt x="1669932" y="2297328"/>
                  <a:pt x="1803564" y="2250561"/>
                  <a:pt x="1950615" y="2194995"/>
                </a:cubicBezTo>
                <a:cubicBezTo>
                  <a:pt x="2102624" y="2137556"/>
                  <a:pt x="2211315" y="2095705"/>
                  <a:pt x="2340637" y="2043458"/>
                </a:cubicBezTo>
                <a:cubicBezTo>
                  <a:pt x="2446378" y="2000738"/>
                  <a:pt x="2552847" y="1959443"/>
                  <a:pt x="2656132" y="1911085"/>
                </a:cubicBezTo>
                <a:cubicBezTo>
                  <a:pt x="2735127" y="1874100"/>
                  <a:pt x="2811794" y="1832148"/>
                  <a:pt x="2888583" y="1790778"/>
                </a:cubicBezTo>
                <a:cubicBezTo>
                  <a:pt x="3002372" y="1729475"/>
                  <a:pt x="3226791" y="1601268"/>
                  <a:pt x="3226791" y="1601268"/>
                </a:cubicBezTo>
                <a:close/>
                <a:moveTo>
                  <a:pt x="3538737" y="1882694"/>
                </a:moveTo>
                <a:cubicBezTo>
                  <a:pt x="3538737" y="1882694"/>
                  <a:pt x="3535144" y="1927211"/>
                  <a:pt x="3421979" y="2043103"/>
                </a:cubicBezTo>
                <a:cubicBezTo>
                  <a:pt x="3376289" y="2089894"/>
                  <a:pt x="3295790" y="2150278"/>
                  <a:pt x="3244535" y="2181864"/>
                </a:cubicBezTo>
                <a:cubicBezTo>
                  <a:pt x="3045893" y="2304279"/>
                  <a:pt x="2940042" y="2335531"/>
                  <a:pt x="2940042" y="2335531"/>
                </a:cubicBezTo>
                <a:cubicBezTo>
                  <a:pt x="2940042" y="2335531"/>
                  <a:pt x="3136148" y="2207264"/>
                  <a:pt x="3231050" y="2138568"/>
                </a:cubicBezTo>
                <a:cubicBezTo>
                  <a:pt x="3286934" y="2098115"/>
                  <a:pt x="3342028" y="2056062"/>
                  <a:pt x="3395008" y="2011873"/>
                </a:cubicBezTo>
                <a:cubicBezTo>
                  <a:pt x="3444483" y="1970608"/>
                  <a:pt x="3538737" y="1882694"/>
                  <a:pt x="3538737" y="1882694"/>
                </a:cubicBezTo>
                <a:close/>
                <a:moveTo>
                  <a:pt x="492027" y="2306785"/>
                </a:moveTo>
                <a:cubicBezTo>
                  <a:pt x="425305" y="2336799"/>
                  <a:pt x="344909" y="2374033"/>
                  <a:pt x="292226" y="2402249"/>
                </a:cubicBezTo>
                <a:cubicBezTo>
                  <a:pt x="194541" y="2454568"/>
                  <a:pt x="2329" y="2546086"/>
                  <a:pt x="8670" y="2575789"/>
                </a:cubicBezTo>
                <a:cubicBezTo>
                  <a:pt x="18364" y="2621194"/>
                  <a:pt x="235973" y="2533373"/>
                  <a:pt x="349362" y="2510845"/>
                </a:cubicBezTo>
                <a:cubicBezTo>
                  <a:pt x="421505" y="2496512"/>
                  <a:pt x="493243" y="2481472"/>
                  <a:pt x="565134" y="2466129"/>
                </a:cubicBezTo>
                <a:cubicBezTo>
                  <a:pt x="536128" y="2415404"/>
                  <a:pt x="510913" y="2361997"/>
                  <a:pt x="492027" y="2306785"/>
                </a:cubicBezTo>
                <a:close/>
                <a:moveTo>
                  <a:pt x="3151910" y="2379537"/>
                </a:moveTo>
                <a:cubicBezTo>
                  <a:pt x="3123025" y="2379722"/>
                  <a:pt x="3092152" y="2381414"/>
                  <a:pt x="3054671" y="2385570"/>
                </a:cubicBezTo>
                <a:cubicBezTo>
                  <a:pt x="2939848" y="2398301"/>
                  <a:pt x="2908767" y="2408566"/>
                  <a:pt x="2816896" y="2438448"/>
                </a:cubicBezTo>
                <a:cubicBezTo>
                  <a:pt x="2784165" y="2449094"/>
                  <a:pt x="2764850" y="2466212"/>
                  <a:pt x="2739175" y="2480325"/>
                </a:cubicBezTo>
                <a:cubicBezTo>
                  <a:pt x="2693039" y="2505686"/>
                  <a:pt x="2649582" y="2536292"/>
                  <a:pt x="2601479" y="2557690"/>
                </a:cubicBezTo>
                <a:cubicBezTo>
                  <a:pt x="2532358" y="2588439"/>
                  <a:pt x="2458820" y="2608153"/>
                  <a:pt x="2386417" y="2630087"/>
                </a:cubicBezTo>
                <a:cubicBezTo>
                  <a:pt x="2326716" y="2648173"/>
                  <a:pt x="2318458" y="2651710"/>
                  <a:pt x="2205779" y="2678707"/>
                </a:cubicBezTo>
                <a:cubicBezTo>
                  <a:pt x="2186221" y="2683393"/>
                  <a:pt x="2204616" y="2715344"/>
                  <a:pt x="2222104" y="2739747"/>
                </a:cubicBezTo>
                <a:cubicBezTo>
                  <a:pt x="2489426" y="2745165"/>
                  <a:pt x="3297980" y="2758091"/>
                  <a:pt x="3308770" y="2713131"/>
                </a:cubicBezTo>
                <a:lnTo>
                  <a:pt x="3368391" y="2465419"/>
                </a:lnTo>
                <a:cubicBezTo>
                  <a:pt x="3373704" y="2463521"/>
                  <a:pt x="3379048" y="2461672"/>
                  <a:pt x="3384361" y="2459741"/>
                </a:cubicBezTo>
                <a:cubicBezTo>
                  <a:pt x="3382122" y="2451228"/>
                  <a:pt x="3379225" y="2442708"/>
                  <a:pt x="3375844" y="2437028"/>
                </a:cubicBezTo>
                <a:cubicBezTo>
                  <a:pt x="3365988" y="2420471"/>
                  <a:pt x="3351604" y="2405446"/>
                  <a:pt x="3334322" y="2396926"/>
                </a:cubicBezTo>
                <a:cubicBezTo>
                  <a:pt x="3305279" y="2382609"/>
                  <a:pt x="3270811" y="2384875"/>
                  <a:pt x="3238502" y="2382731"/>
                </a:cubicBezTo>
                <a:cubicBezTo>
                  <a:pt x="3207975" y="2380705"/>
                  <a:pt x="3180794" y="2379352"/>
                  <a:pt x="3151910" y="2379537"/>
                </a:cubicBezTo>
                <a:close/>
                <a:moveTo>
                  <a:pt x="3298123" y="2446255"/>
                </a:moveTo>
                <a:cubicBezTo>
                  <a:pt x="3330165" y="2446788"/>
                  <a:pt x="3356140" y="2451665"/>
                  <a:pt x="3355970" y="2467549"/>
                </a:cubicBezTo>
                <a:cubicBezTo>
                  <a:pt x="3355604" y="2501740"/>
                  <a:pt x="3282134" y="2500060"/>
                  <a:pt x="3248439" y="2503392"/>
                </a:cubicBezTo>
                <a:cubicBezTo>
                  <a:pt x="3031111" y="2524882"/>
                  <a:pt x="2954896" y="2521227"/>
                  <a:pt x="2808024" y="2521847"/>
                </a:cubicBezTo>
                <a:cubicBezTo>
                  <a:pt x="2779807" y="2521966"/>
                  <a:pt x="2723560" y="2519007"/>
                  <a:pt x="2723560" y="2519007"/>
                </a:cubicBezTo>
                <a:cubicBezTo>
                  <a:pt x="2723560" y="2519007"/>
                  <a:pt x="2864688" y="2485511"/>
                  <a:pt x="2990081" y="2470388"/>
                </a:cubicBezTo>
                <a:cubicBezTo>
                  <a:pt x="3062990" y="2461594"/>
                  <a:pt x="3134099" y="2452504"/>
                  <a:pt x="3204078" y="2450159"/>
                </a:cubicBezTo>
                <a:cubicBezTo>
                  <a:pt x="3228083" y="2449355"/>
                  <a:pt x="3266082" y="2445723"/>
                  <a:pt x="3298123" y="2446255"/>
                </a:cubicBezTo>
                <a:close/>
                <a:moveTo>
                  <a:pt x="3131681" y="2582532"/>
                </a:moveTo>
                <a:cubicBezTo>
                  <a:pt x="3157806" y="2582033"/>
                  <a:pt x="3183954" y="2582849"/>
                  <a:pt x="3209756" y="2586436"/>
                </a:cubicBezTo>
                <a:cubicBezTo>
                  <a:pt x="3230161" y="2589273"/>
                  <a:pt x="3253183" y="2590298"/>
                  <a:pt x="3269023" y="2603471"/>
                </a:cubicBezTo>
                <a:cubicBezTo>
                  <a:pt x="3276094" y="2609351"/>
                  <a:pt x="3284298" y="2621944"/>
                  <a:pt x="3281444" y="2627958"/>
                </a:cubicBezTo>
                <a:cubicBezTo>
                  <a:pt x="3275645" y="2640178"/>
                  <a:pt x="3253803" y="2640760"/>
                  <a:pt x="3207272" y="2643928"/>
                </a:cubicBezTo>
                <a:cubicBezTo>
                  <a:pt x="3151480" y="2647726"/>
                  <a:pt x="3097072" y="2652219"/>
                  <a:pt x="3041895" y="2653865"/>
                </a:cubicBezTo>
                <a:cubicBezTo>
                  <a:pt x="2905087" y="2657945"/>
                  <a:pt x="2631290" y="2653155"/>
                  <a:pt x="2631290" y="2653155"/>
                </a:cubicBezTo>
                <a:cubicBezTo>
                  <a:pt x="2631290" y="2653155"/>
                  <a:pt x="2716680" y="2630475"/>
                  <a:pt x="2760114" y="2622635"/>
                </a:cubicBezTo>
                <a:cubicBezTo>
                  <a:pt x="2857003" y="2605145"/>
                  <a:pt x="2954979" y="2592439"/>
                  <a:pt x="3053251" y="2586436"/>
                </a:cubicBezTo>
                <a:cubicBezTo>
                  <a:pt x="3079253" y="2584848"/>
                  <a:pt x="3105557" y="2583032"/>
                  <a:pt x="3131681" y="2582532"/>
                </a:cubicBezTo>
                <a:close/>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46" name="Picture 45" descr="A picture containing vector graphics&#10;&#10;Description automatically generated">
            <a:extLst>
              <a:ext uri="{FF2B5EF4-FFF2-40B4-BE49-F238E27FC236}">
                <a16:creationId xmlns:a16="http://schemas.microsoft.com/office/drawing/2014/main" id="{7583654D-A9D4-46ED-A414-2B8302D2465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645678" y="1813285"/>
            <a:ext cx="528451" cy="604272"/>
          </a:xfrm>
          <a:prstGeom prst="rect">
            <a:avLst/>
          </a:prstGeom>
        </p:spPr>
      </p:pic>
      <p:sp>
        <p:nvSpPr>
          <p:cNvPr id="47" name="Rectangle 46">
            <a:extLst>
              <a:ext uri="{FF2B5EF4-FFF2-40B4-BE49-F238E27FC236}">
                <a16:creationId xmlns:a16="http://schemas.microsoft.com/office/drawing/2014/main" id="{0A7E6F07-4DA0-4DE6-8B9B-89832CA68BFB}"/>
              </a:ext>
            </a:extLst>
          </p:cNvPr>
          <p:cNvSpPr/>
          <p:nvPr/>
        </p:nvSpPr>
        <p:spPr>
          <a:xfrm>
            <a:off x="3041224" y="2447652"/>
            <a:ext cx="1737360" cy="215444"/>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Jupyter</a:t>
            </a:r>
          </a:p>
        </p:txBody>
      </p:sp>
    </p:spTree>
    <p:extLst>
      <p:ext uri="{BB962C8B-B14F-4D97-AF65-F5344CB8AC3E}">
        <p14:creationId xmlns:p14="http://schemas.microsoft.com/office/powerpoint/2010/main" val="23855837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p:txBody>
          <a:bodyPr/>
          <a:lstStyle/>
          <a:p>
            <a:r>
              <a:rPr lang="en-US" dirty="0"/>
              <a:t>Powerful frameworks</a:t>
            </a:r>
            <a:br>
              <a:rPr lang="en-US" dirty="0"/>
            </a:br>
            <a:endParaRPr lang="en-US" dirty="0"/>
          </a:p>
        </p:txBody>
      </p:sp>
      <p:sp>
        <p:nvSpPr>
          <p:cNvPr id="5" name="Text Placeholder 4">
            <a:extLst>
              <a:ext uri="{FF2B5EF4-FFF2-40B4-BE49-F238E27FC236}">
                <a16:creationId xmlns:a16="http://schemas.microsoft.com/office/drawing/2014/main" id="{0C23D97D-168C-44CA-9BD2-7ECCB7A890BF}"/>
              </a:ext>
            </a:extLst>
          </p:cNvPr>
          <p:cNvSpPr>
            <a:spLocks noGrp="1"/>
          </p:cNvSpPr>
          <p:nvPr>
            <p:ph type="body" sz="quarter" idx="11"/>
          </p:nvPr>
        </p:nvSpPr>
        <p:spPr/>
        <p:txBody>
          <a:bodyPr/>
          <a:lstStyle/>
          <a:p>
            <a:r>
              <a:rPr lang="en-US"/>
              <a:t>Build advanced deep learning solutions</a:t>
            </a:r>
          </a:p>
        </p:txBody>
      </p:sp>
      <p:sp>
        <p:nvSpPr>
          <p:cNvPr id="29" name="Rectangle 28">
            <a:extLst>
              <a:ext uri="{FF2B5EF4-FFF2-40B4-BE49-F238E27FC236}">
                <a16:creationId xmlns:a16="http://schemas.microsoft.com/office/drawing/2014/main" id="{19F2B344-0ACC-4124-9DCB-5A679B254B74}"/>
              </a:ext>
            </a:extLst>
          </p:cNvPr>
          <p:cNvSpPr/>
          <p:nvPr/>
        </p:nvSpPr>
        <p:spPr bwMode="auto">
          <a:xfrm>
            <a:off x="448384" y="2050623"/>
            <a:ext cx="5536096" cy="4179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2050623"/>
            <a:ext cx="5536096" cy="4179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2180283"/>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charset="0"/>
              </a:rPr>
              <a:t>Use your favorite deep learning frameworks</a:t>
            </a:r>
            <a:endParaRPr kumimoji="0" lang="en-US" sz="2000" b="0" i="0" u="none" strike="noStrike" kern="1200" cap="none" spc="0" normalizeH="0" baseline="0" noProof="0">
              <a:ln>
                <a:noFill/>
              </a:ln>
              <a:solidFill>
                <a:srgbClr val="0078D7"/>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212D59C8-D17F-493D-9C16-D4EF7341CE45}"/>
              </a:ext>
            </a:extLst>
          </p:cNvPr>
          <p:cNvSpPr/>
          <p:nvPr/>
        </p:nvSpPr>
        <p:spPr>
          <a:xfrm>
            <a:off x="6189557" y="2180283"/>
            <a:ext cx="5536096"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without getting locked into one framework</a:t>
            </a:r>
          </a:p>
        </p:txBody>
      </p:sp>
      <p:sp>
        <p:nvSpPr>
          <p:cNvPr id="39" name="Rectangle 38">
            <a:extLst>
              <a:ext uri="{FF2B5EF4-FFF2-40B4-BE49-F238E27FC236}">
                <a16:creationId xmlns:a16="http://schemas.microsoft.com/office/drawing/2014/main" id="{1A10A801-F9B6-42C9-8441-5BE6B2D448F1}"/>
              </a:ext>
            </a:extLst>
          </p:cNvPr>
          <p:cNvSpPr/>
          <p:nvPr/>
        </p:nvSpPr>
        <p:spPr>
          <a:xfrm>
            <a:off x="8577248" y="3744380"/>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41">
            <a:extLst>
              <a:ext uri="{FF2B5EF4-FFF2-40B4-BE49-F238E27FC236}">
                <a16:creationId xmlns:a16="http://schemas.microsoft.com/office/drawing/2014/main" id="{F23C8B67-3A54-4439-987B-CE527FA0B4D3}"/>
              </a:ext>
            </a:extLst>
          </p:cNvPr>
          <p:cNvSpPr/>
          <p:nvPr/>
        </p:nvSpPr>
        <p:spPr>
          <a:xfrm>
            <a:off x="6574752" y="4318890"/>
            <a:ext cx="4736968" cy="81560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Community project created by Facebook and Microsoft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461549" y="3421066"/>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955677" y="3404503"/>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362050" y="4773967"/>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919834" y="4765405"/>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4405459" y="3382511"/>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1238132" y="3828861"/>
            <a:ext cx="75200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825670" y="3819327"/>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298759" y="3790307"/>
            <a:ext cx="78675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288940" y="5166676"/>
            <a:ext cx="477695"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MXNet</a:t>
            </a:r>
          </a:p>
        </p:txBody>
      </p:sp>
      <p:sp>
        <p:nvSpPr>
          <p:cNvPr id="69" name="Rectangle 68">
            <a:extLst>
              <a:ext uri="{FF2B5EF4-FFF2-40B4-BE49-F238E27FC236}">
                <a16:creationId xmlns:a16="http://schemas.microsoft.com/office/drawing/2014/main" id="{3A50B98D-365C-4BCA-A310-DF9534D8E5C6}"/>
              </a:ext>
            </a:extLst>
          </p:cNvPr>
          <p:cNvSpPr/>
          <p:nvPr/>
        </p:nvSpPr>
        <p:spPr>
          <a:xfrm>
            <a:off x="2823481" y="5105361"/>
            <a:ext cx="516167" cy="184666"/>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03584" y="4693840"/>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564490" y="5125733"/>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804363" y="3857790"/>
            <a:ext cx="565312" cy="565312"/>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Lst>
          </a:blip>
          <a:stretch>
            <a:fillRect/>
          </a:stretch>
        </p:blipFill>
        <p:spPr>
          <a:xfrm>
            <a:off x="6600019" y="5314333"/>
            <a:ext cx="4773582" cy="792549"/>
          </a:xfrm>
          <a:prstGeom prst="rect">
            <a:avLst/>
          </a:prstGeom>
        </p:spPr>
      </p:pic>
      <p:sp>
        <p:nvSpPr>
          <p:cNvPr id="36" name="Rectangle 35">
            <a:extLst>
              <a:ext uri="{FF2B5EF4-FFF2-40B4-BE49-F238E27FC236}">
                <a16:creationId xmlns:a16="http://schemas.microsoft.com/office/drawing/2014/main" id="{2838D73A-6360-4634-837D-1A34471B6FB3}"/>
              </a:ext>
            </a:extLst>
          </p:cNvPr>
          <p:cNvSpPr/>
          <p:nvPr/>
        </p:nvSpPr>
        <p:spPr bwMode="auto">
          <a:xfrm>
            <a:off x="9441055" y="5334705"/>
            <a:ext cx="2067149" cy="37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8817BAF8-1AB0-A14D-9288-90800603E272}"/>
              </a:ext>
            </a:extLst>
          </p:cNvPr>
          <p:cNvPicPr>
            <a:picLocks noChangeAspect="1"/>
          </p:cNvPicPr>
          <p:nvPr/>
        </p:nvPicPr>
        <p:blipFill>
          <a:blip r:embed="rId11"/>
          <a:stretch>
            <a:fillRect/>
          </a:stretch>
        </p:blipFill>
        <p:spPr>
          <a:xfrm>
            <a:off x="8665856" y="3294878"/>
            <a:ext cx="407880" cy="400111"/>
          </a:xfrm>
          <a:prstGeom prst="rect">
            <a:avLst/>
          </a:prstGeom>
        </p:spPr>
      </p:pic>
      <p:pic>
        <p:nvPicPr>
          <p:cNvPr id="4" name="Picture 3">
            <a:extLst>
              <a:ext uri="{FF2B5EF4-FFF2-40B4-BE49-F238E27FC236}">
                <a16:creationId xmlns:a16="http://schemas.microsoft.com/office/drawing/2014/main" id="{52594F27-D689-E345-9C0A-0E607CBCAE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98062" y="5387918"/>
            <a:ext cx="835684" cy="173991"/>
          </a:xfrm>
          <a:prstGeom prst="rect">
            <a:avLst/>
          </a:prstGeom>
        </p:spPr>
      </p:pic>
      <p:pic>
        <p:nvPicPr>
          <p:cNvPr id="6" name="Picture 5">
            <a:extLst>
              <a:ext uri="{FF2B5EF4-FFF2-40B4-BE49-F238E27FC236}">
                <a16:creationId xmlns:a16="http://schemas.microsoft.com/office/drawing/2014/main" id="{F48C3F42-E031-A646-9737-E45C572339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41055" y="5200899"/>
            <a:ext cx="948194" cy="585470"/>
          </a:xfrm>
          <a:prstGeom prst="rect">
            <a:avLst/>
          </a:prstGeom>
        </p:spPr>
      </p:pic>
    </p:spTree>
    <p:extLst>
      <p:ext uri="{BB962C8B-B14F-4D97-AF65-F5344CB8AC3E}">
        <p14:creationId xmlns:p14="http://schemas.microsoft.com/office/powerpoint/2010/main" val="114104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73C286A4-37D1-45D5-ADA4-C04D727BB38D}"/>
              </a:ext>
            </a:extLst>
          </p:cNvPr>
          <p:cNvSpPr txBox="1">
            <a:spLocks/>
          </p:cNvSpPr>
          <p:nvPr/>
        </p:nvSpPr>
        <p:spPr>
          <a:xfrm>
            <a:off x="8244644" y="6311023"/>
            <a:ext cx="2588657" cy="400110"/>
          </a:xfrm>
          <a:prstGeom prst="rect">
            <a:avLst/>
          </a:prstGeom>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373">
              <a:defRPr/>
            </a:pPr>
            <a:r>
              <a:rPr lang="en-US" sz="2000">
                <a:solidFill>
                  <a:schemeClr val="accent1"/>
                </a:solidFill>
                <a:latin typeface="Segoe UI Semibold"/>
              </a:rPr>
              <a:t>Open &amp; Interoperable</a:t>
            </a:r>
          </a:p>
        </p:txBody>
      </p:sp>
      <p:pic>
        <p:nvPicPr>
          <p:cNvPr id="12" name="Picture Placeholder 15">
            <a:extLst>
              <a:ext uri="{FF2B5EF4-FFF2-40B4-BE49-F238E27FC236}">
                <a16:creationId xmlns:a16="http://schemas.microsoft.com/office/drawing/2014/main" id="{6F94E8DE-2EF1-4941-897D-99703944EE3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1" r="75303" b="-3483"/>
          <a:stretch/>
        </p:blipFill>
        <p:spPr>
          <a:xfrm>
            <a:off x="469731" y="1705087"/>
            <a:ext cx="801326" cy="889965"/>
          </a:xfrm>
          <a:prstGeom prst="rect">
            <a:avLst/>
          </a:prstGeom>
        </p:spPr>
      </p:pic>
      <p:sp>
        <p:nvSpPr>
          <p:cNvPr id="13" name="TextBox 12">
            <a:extLst>
              <a:ext uri="{FF2B5EF4-FFF2-40B4-BE49-F238E27FC236}">
                <a16:creationId xmlns:a16="http://schemas.microsoft.com/office/drawing/2014/main" id="{653522F3-F446-4949-9052-DB2B5B57B523}"/>
              </a:ext>
            </a:extLst>
          </p:cNvPr>
          <p:cNvSpPr txBox="1"/>
          <p:nvPr/>
        </p:nvSpPr>
        <p:spPr>
          <a:xfrm>
            <a:off x="1359780" y="1934625"/>
            <a:ext cx="2001125" cy="369332"/>
          </a:xfrm>
          <a:prstGeom prst="rect">
            <a:avLst/>
          </a:prstGeom>
          <a:noFill/>
        </p:spPr>
        <p:txBody>
          <a:bodyPr wrap="none" lIns="0" tIns="0" rIns="0" bIns="0" rtlCol="0">
            <a:spAutoFit/>
          </a:bodyPr>
          <a:lstStyle/>
          <a:p>
            <a:pPr algn="l"/>
            <a:r>
              <a:rPr lang="en-US" sz="2400">
                <a:gradFill>
                  <a:gsLst>
                    <a:gs pos="2917">
                      <a:schemeClr val="tx1"/>
                    </a:gs>
                    <a:gs pos="30000">
                      <a:schemeClr val="tx1"/>
                    </a:gs>
                  </a:gsLst>
                  <a:lin ang="5400000" scaled="0"/>
                </a:gradFill>
              </a:rPr>
              <a:t>TALENTCLOUD</a:t>
            </a:r>
          </a:p>
        </p:txBody>
      </p:sp>
      <p:sp>
        <p:nvSpPr>
          <p:cNvPr id="7" name="TextBox 6">
            <a:extLst>
              <a:ext uri="{FF2B5EF4-FFF2-40B4-BE49-F238E27FC236}">
                <a16:creationId xmlns:a16="http://schemas.microsoft.com/office/drawing/2014/main" id="{FE13DA72-EEE6-4C0D-A332-00CAF23153D8}"/>
              </a:ext>
            </a:extLst>
          </p:cNvPr>
          <p:cNvSpPr txBox="1"/>
          <p:nvPr/>
        </p:nvSpPr>
        <p:spPr>
          <a:xfrm>
            <a:off x="269726" y="2858948"/>
            <a:ext cx="5370578" cy="1738820"/>
          </a:xfrm>
          <a:prstGeom prst="rect">
            <a:avLst/>
          </a:prstGeom>
          <a:noFill/>
        </p:spPr>
        <p:txBody>
          <a:bodyPr wrap="square" lIns="182807" tIns="146246" rIns="182807" bIns="146246" rtlCol="0" anchor="t">
            <a:spAutoFit/>
          </a:bodyPr>
          <a:lstStyle/>
          <a:p>
            <a:pPr defTabSz="914221">
              <a:lnSpc>
                <a:spcPct val="90000"/>
              </a:lnSpc>
              <a:spcBef>
                <a:spcPts val="600"/>
              </a:spcBef>
              <a:spcAft>
                <a:spcPts val="600"/>
              </a:spcAft>
            </a:pPr>
            <a:r>
              <a:rPr lang="en-US" sz="2000">
                <a:gradFill>
                  <a:gsLst>
                    <a:gs pos="0">
                      <a:srgbClr val="FFFFFF"/>
                    </a:gs>
                    <a:gs pos="100000">
                      <a:srgbClr val="FFFFFF"/>
                    </a:gs>
                  </a:gsLst>
                  <a:lin ang="5400000" scaled="0"/>
                </a:gradFill>
                <a:latin typeface="Segoe UI"/>
              </a:rPr>
              <a:t>Built an ML powered app for sustainable farming</a:t>
            </a:r>
          </a:p>
          <a:p>
            <a:pPr defTabSz="914221">
              <a:lnSpc>
                <a:spcPct val="90000"/>
              </a:lnSpc>
              <a:spcBef>
                <a:spcPts val="600"/>
              </a:spcBef>
              <a:spcAft>
                <a:spcPts val="600"/>
              </a:spcAft>
            </a:pPr>
            <a:endParaRPr lang="en-US" sz="200">
              <a:gradFill>
                <a:gsLst>
                  <a:gs pos="0">
                    <a:srgbClr val="FFFFFF"/>
                  </a:gs>
                  <a:gs pos="100000">
                    <a:srgbClr val="FFFFFF"/>
                  </a:gs>
                </a:gsLst>
                <a:lin ang="5400000" scaled="0"/>
              </a:gradFill>
              <a:latin typeface="Segoe UI"/>
            </a:endParaRPr>
          </a:p>
          <a:p>
            <a:pPr defTabSz="914221">
              <a:lnSpc>
                <a:spcPct val="90000"/>
              </a:lnSpc>
              <a:spcBef>
                <a:spcPts val="600"/>
              </a:spcBef>
              <a:spcAft>
                <a:spcPts val="600"/>
              </a:spcAft>
            </a:pPr>
            <a:r>
              <a:rPr lang="en-US" sz="2000">
                <a:gradFill>
                  <a:gsLst>
                    <a:gs pos="0">
                      <a:srgbClr val="FFFFFF"/>
                    </a:gs>
                    <a:gs pos="100000">
                      <a:srgbClr val="FFFFFF"/>
                    </a:gs>
                  </a:gsLst>
                  <a:lin ang="5400000" scaled="0"/>
                </a:gradFill>
                <a:latin typeface="Segoe UI"/>
              </a:rPr>
              <a:t>Used VS Code, PyTorch, Caffe, TensorFlow and ONNX Runtime</a:t>
            </a:r>
          </a:p>
        </p:txBody>
      </p:sp>
      <p:grpSp>
        <p:nvGrpSpPr>
          <p:cNvPr id="2" name="Group 1">
            <a:extLst>
              <a:ext uri="{FF2B5EF4-FFF2-40B4-BE49-F238E27FC236}">
                <a16:creationId xmlns:a16="http://schemas.microsoft.com/office/drawing/2014/main" id="{63EDE798-D9FF-467F-9C4A-2501BFD5EA49}"/>
              </a:ext>
            </a:extLst>
          </p:cNvPr>
          <p:cNvGrpSpPr/>
          <p:nvPr/>
        </p:nvGrpSpPr>
        <p:grpSpPr>
          <a:xfrm>
            <a:off x="5596359" y="274320"/>
            <a:ext cx="6595641" cy="6309360"/>
            <a:chOff x="5596359" y="274320"/>
            <a:chExt cx="6595641" cy="6309360"/>
          </a:xfrm>
        </p:grpSpPr>
        <p:pic>
          <p:nvPicPr>
            <p:cNvPr id="9" name="Picture 8" descr="A screenshot of a computer screen&#10;&#10;Description automatically generated">
              <a:extLst>
                <a:ext uri="{FF2B5EF4-FFF2-40B4-BE49-F238E27FC236}">
                  <a16:creationId xmlns:a16="http://schemas.microsoft.com/office/drawing/2014/main" id="{CBFC8B9C-E733-4C88-99B4-52A0EC15FA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 r="22988"/>
            <a:stretch/>
          </p:blipFill>
          <p:spPr>
            <a:xfrm>
              <a:off x="5596359" y="274320"/>
              <a:ext cx="6595641" cy="630936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BCF137E-7AEE-4ED1-B4BA-9D8CFE27D95A}"/>
                </a:ext>
              </a:extLst>
            </p:cNvPr>
            <p:cNvPicPr>
              <a:picLocks noChangeAspect="1"/>
            </p:cNvPicPr>
            <p:nvPr/>
          </p:nvPicPr>
          <p:blipFill rotWithShape="1">
            <a:blip r:embed="rId5">
              <a:extLst>
                <a:ext uri="{28A0092B-C50C-407E-A947-70E740481C1C}">
                  <a14:useLocalDpi xmlns:a14="http://schemas.microsoft.com/office/drawing/2010/main" val="0"/>
                </a:ext>
              </a:extLst>
            </a:blip>
            <a:srcRect r="61335" b="39392"/>
            <a:stretch/>
          </p:blipFill>
          <p:spPr>
            <a:xfrm>
              <a:off x="6144711" y="860388"/>
              <a:ext cx="6047289" cy="5137224"/>
            </a:xfrm>
            <a:prstGeom prst="rect">
              <a:avLst/>
            </a:prstGeom>
          </p:spPr>
        </p:pic>
      </p:grpSp>
    </p:spTree>
    <p:extLst>
      <p:ext uri="{BB962C8B-B14F-4D97-AF65-F5344CB8AC3E}">
        <p14:creationId xmlns:p14="http://schemas.microsoft.com/office/powerpoint/2010/main" val="3241149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4.07407E-6 L 0 0.01899 " pathEditMode="relative" rAng="0" ptsTypes="AA">
                                      <p:cBhvr>
                                        <p:cTn id="9" dur="500" spd="-100000" fill="hold"/>
                                        <p:tgtEl>
                                          <p:spTgt spid="10"/>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2.29167E-6 1.48148E-6 L 2.29167E-6 0.01898 " pathEditMode="relative" rAng="0" ptsTypes="AA">
                                      <p:cBhvr>
                                        <p:cTn id="14" dur="500" spd="-100000" fill="hold"/>
                                        <p:tgtEl>
                                          <p:spTgt spid="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7" grpId="0"/>
      <p:bldP spid="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819641" y="227887"/>
            <a:ext cx="11018520" cy="492443"/>
          </a:xfrm>
        </p:spPr>
        <p:txBody>
          <a:bodyPr/>
          <a:lstStyle/>
          <a:p>
            <a:r>
              <a:rPr lang="en-US"/>
              <a:t>Common Usage Patterns</a:t>
            </a:r>
          </a:p>
        </p:txBody>
      </p:sp>
      <p:sp>
        <p:nvSpPr>
          <p:cNvPr id="2" name="Picture Placeholder 3">
            <a:extLst>
              <a:ext uri="{FF2B5EF4-FFF2-40B4-BE49-F238E27FC236}">
                <a16:creationId xmlns:a16="http://schemas.microsoft.com/office/drawing/2014/main" id="{9A4C607B-357D-421A-B0DE-0CB38151C22A}"/>
              </a:ext>
            </a:extLst>
          </p:cNvPr>
          <p:cNvSpPr txBox="1">
            <a:spLocks/>
          </p:cNvSpPr>
          <p:nvPr/>
        </p:nvSpPr>
        <p:spPr>
          <a:xfrm>
            <a:off x="6336721" y="1217124"/>
            <a:ext cx="4846320" cy="521208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lumMod val="60000"/>
                    <a:lumOff val="40000"/>
                  </a:srgbClr>
                </a:solidFill>
                <a:effectLst/>
                <a:uLnTx/>
                <a:uFillTx/>
                <a:latin typeface="Segoe UI"/>
                <a:cs typeface="Segoe UI" pitchFamily="34" charset="0"/>
              </a:rPr>
              <a:t>ML powered Apps</a:t>
            </a:r>
          </a:p>
        </p:txBody>
      </p:sp>
      <p:sp>
        <p:nvSpPr>
          <p:cNvPr id="4" name="Picture Placeholder 3">
            <a:extLst>
              <a:ext uri="{FF2B5EF4-FFF2-40B4-BE49-F238E27FC236}">
                <a16:creationId xmlns:a16="http://schemas.microsoft.com/office/drawing/2014/main" id="{722BB519-1222-408F-BCB2-8B02F1C26677}"/>
              </a:ext>
            </a:extLst>
          </p:cNvPr>
          <p:cNvSpPr txBox="1">
            <a:spLocks/>
          </p:cNvSpPr>
          <p:nvPr/>
        </p:nvSpPr>
        <p:spPr>
          <a:xfrm>
            <a:off x="1032380" y="1205288"/>
            <a:ext cx="4846320" cy="521208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lumMod val="60000"/>
                    <a:lumOff val="40000"/>
                  </a:srgbClr>
                </a:solidFill>
                <a:effectLst/>
                <a:uLnTx/>
                <a:uFillTx/>
                <a:latin typeface="Segoe UI"/>
                <a:cs typeface="Segoe UI" pitchFamily="34" charset="0"/>
              </a:rPr>
              <a:t>Augmenting analytics with ML</a:t>
            </a:r>
          </a:p>
        </p:txBody>
      </p:sp>
      <p:grpSp>
        <p:nvGrpSpPr>
          <p:cNvPr id="5" name="Group 4">
            <a:extLst>
              <a:ext uri="{FF2B5EF4-FFF2-40B4-BE49-F238E27FC236}">
                <a16:creationId xmlns:a16="http://schemas.microsoft.com/office/drawing/2014/main" id="{0D529E3D-3552-47BA-8AD3-4A44C5CFB53B}"/>
              </a:ext>
            </a:extLst>
          </p:cNvPr>
          <p:cNvGrpSpPr>
            <a:grpSpLocks noChangeAspect="1"/>
          </p:cNvGrpSpPr>
          <p:nvPr/>
        </p:nvGrpSpPr>
        <p:grpSpPr>
          <a:xfrm>
            <a:off x="4164106" y="5256585"/>
            <a:ext cx="675459" cy="595173"/>
            <a:chOff x="36538987" y="116715283"/>
            <a:chExt cx="7255486" cy="6393099"/>
          </a:xfrm>
        </p:grpSpPr>
        <p:pic>
          <p:nvPicPr>
            <p:cNvPr id="58" name="Picture 2" descr="See the source image">
              <a:extLst>
                <a:ext uri="{FF2B5EF4-FFF2-40B4-BE49-F238E27FC236}">
                  <a16:creationId xmlns:a16="http://schemas.microsoft.com/office/drawing/2014/main" id="{DCBB76C3-38CE-4E09-A4DA-6D55D9BD7D3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t="76270"/>
            <a:stretch/>
          </p:blipFill>
          <p:spPr bwMode="auto">
            <a:xfrm>
              <a:off x="37717526" y="121752194"/>
              <a:ext cx="6076947" cy="135618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See the source image">
              <a:extLst>
                <a:ext uri="{FF2B5EF4-FFF2-40B4-BE49-F238E27FC236}">
                  <a16:creationId xmlns:a16="http://schemas.microsoft.com/office/drawing/2014/main" id="{249CE3C8-1461-40C9-AC9F-BF4EB003D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38987" y="116715283"/>
              <a:ext cx="6076949" cy="5715001"/>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4" descr="See the source image">
            <a:extLst>
              <a:ext uri="{FF2B5EF4-FFF2-40B4-BE49-F238E27FC236}">
                <a16:creationId xmlns:a16="http://schemas.microsoft.com/office/drawing/2014/main" id="{514863D1-ED29-44C1-9A7B-316C99F9CC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8860" y="3165905"/>
            <a:ext cx="1214195" cy="43613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F281F76-FCE6-4607-A60D-F75261070E1A}"/>
              </a:ext>
            </a:extLst>
          </p:cNvPr>
          <p:cNvSpPr/>
          <p:nvPr/>
        </p:nvSpPr>
        <p:spPr>
          <a:xfrm>
            <a:off x="1430732" y="3655775"/>
            <a:ext cx="1722459"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Inventory Forecasting</a:t>
            </a:r>
          </a:p>
        </p:txBody>
      </p:sp>
      <p:sp>
        <p:nvSpPr>
          <p:cNvPr id="10" name="Rectangle 9">
            <a:extLst>
              <a:ext uri="{FF2B5EF4-FFF2-40B4-BE49-F238E27FC236}">
                <a16:creationId xmlns:a16="http://schemas.microsoft.com/office/drawing/2014/main" id="{0A79A932-C3C2-4C90-95B8-D9013B769199}"/>
              </a:ext>
            </a:extLst>
          </p:cNvPr>
          <p:cNvSpPr/>
          <p:nvPr/>
        </p:nvSpPr>
        <p:spPr>
          <a:xfrm>
            <a:off x="3580692" y="5893647"/>
            <a:ext cx="1977914"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Supply Chain Forecasting</a:t>
            </a:r>
          </a:p>
        </p:txBody>
      </p:sp>
      <p:sp>
        <p:nvSpPr>
          <p:cNvPr id="11" name="Rectangle 10">
            <a:extLst>
              <a:ext uri="{FF2B5EF4-FFF2-40B4-BE49-F238E27FC236}">
                <a16:creationId xmlns:a16="http://schemas.microsoft.com/office/drawing/2014/main" id="{DA81EBD0-3A9E-429C-BACE-14402C3D5026}"/>
              </a:ext>
            </a:extLst>
          </p:cNvPr>
          <p:cNvSpPr/>
          <p:nvPr/>
        </p:nvSpPr>
        <p:spPr>
          <a:xfrm>
            <a:off x="6730266" y="3595690"/>
            <a:ext cx="1662956"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Autonomous Driving</a:t>
            </a:r>
          </a:p>
        </p:txBody>
      </p:sp>
      <p:pic>
        <p:nvPicPr>
          <p:cNvPr id="12" name="Picture 2" descr="See the source image">
            <a:extLst>
              <a:ext uri="{FF2B5EF4-FFF2-40B4-BE49-F238E27FC236}">
                <a16:creationId xmlns:a16="http://schemas.microsoft.com/office/drawing/2014/main" id="{6BC037B1-E99B-4D02-8684-198119A4C65F}"/>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311065" y="3112173"/>
            <a:ext cx="491255" cy="5436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50DD1270-D79B-46AE-A7BB-5DB96E84512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1361"/>
          <a:stretch/>
        </p:blipFill>
        <p:spPr bwMode="auto">
          <a:xfrm>
            <a:off x="5094881" y="4231450"/>
            <a:ext cx="418905" cy="4180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20B29E46-B72D-474A-8F95-73193729CF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7286" y="5323971"/>
            <a:ext cx="1373687" cy="460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See the source image">
            <a:extLst>
              <a:ext uri="{FF2B5EF4-FFF2-40B4-BE49-F238E27FC236}">
                <a16:creationId xmlns:a16="http://schemas.microsoft.com/office/drawing/2014/main" id="{84622467-7A81-4209-A050-927DF266DB0C}"/>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7286" y="4167860"/>
            <a:ext cx="1487005" cy="5452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See the source image">
            <a:extLst>
              <a:ext uri="{FF2B5EF4-FFF2-40B4-BE49-F238E27FC236}">
                <a16:creationId xmlns:a16="http://schemas.microsoft.com/office/drawing/2014/main" id="{0C6DE9A3-8A73-41A1-BED7-E8C5529175F2}"/>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rcRect t="8780" r="28592"/>
          <a:stretch/>
        </p:blipFill>
        <p:spPr bwMode="auto">
          <a:xfrm>
            <a:off x="3743213" y="4199749"/>
            <a:ext cx="1318679" cy="48145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C6C75A5F-86AB-45D1-97E4-8A8297F06E03}"/>
              </a:ext>
            </a:extLst>
          </p:cNvPr>
          <p:cNvSpPr/>
          <p:nvPr/>
        </p:nvSpPr>
        <p:spPr>
          <a:xfrm>
            <a:off x="3695667" y="3655775"/>
            <a:ext cx="1652504"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Demand Forecasting</a:t>
            </a:r>
          </a:p>
        </p:txBody>
      </p:sp>
      <p:sp>
        <p:nvSpPr>
          <p:cNvPr id="19" name="Rectangle 18">
            <a:extLst>
              <a:ext uri="{FF2B5EF4-FFF2-40B4-BE49-F238E27FC236}">
                <a16:creationId xmlns:a16="http://schemas.microsoft.com/office/drawing/2014/main" id="{475C52A3-8C91-45B6-80CF-4D657A543FE1}"/>
              </a:ext>
            </a:extLst>
          </p:cNvPr>
          <p:cNvSpPr/>
          <p:nvPr/>
        </p:nvSpPr>
        <p:spPr>
          <a:xfrm>
            <a:off x="3899302" y="4769003"/>
            <a:ext cx="1407245"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Sales Forecasting</a:t>
            </a:r>
          </a:p>
        </p:txBody>
      </p:sp>
      <p:sp>
        <p:nvSpPr>
          <p:cNvPr id="20" name="Rectangle 19">
            <a:extLst>
              <a:ext uri="{FF2B5EF4-FFF2-40B4-BE49-F238E27FC236}">
                <a16:creationId xmlns:a16="http://schemas.microsoft.com/office/drawing/2014/main" id="{B0EFC876-6A7E-4AE9-AE71-34ECF7378EF6}"/>
              </a:ext>
            </a:extLst>
          </p:cNvPr>
          <p:cNvSpPr/>
          <p:nvPr/>
        </p:nvSpPr>
        <p:spPr>
          <a:xfrm>
            <a:off x="1369058" y="5893647"/>
            <a:ext cx="1977914"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Supply Chain Forecasting</a:t>
            </a:r>
          </a:p>
        </p:txBody>
      </p:sp>
      <p:sp>
        <p:nvSpPr>
          <p:cNvPr id="28" name="Rectangle 27">
            <a:extLst>
              <a:ext uri="{FF2B5EF4-FFF2-40B4-BE49-F238E27FC236}">
                <a16:creationId xmlns:a16="http://schemas.microsoft.com/office/drawing/2014/main" id="{65A5F2D3-D845-44A9-9EA4-C52CC55F7C45}"/>
              </a:ext>
            </a:extLst>
          </p:cNvPr>
          <p:cNvSpPr/>
          <p:nvPr/>
        </p:nvSpPr>
        <p:spPr>
          <a:xfrm>
            <a:off x="1641191" y="4769003"/>
            <a:ext cx="1452129"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Sales Forecasting </a:t>
            </a:r>
          </a:p>
        </p:txBody>
      </p:sp>
      <p:pic>
        <p:nvPicPr>
          <p:cNvPr id="30" name="Picture 10">
            <a:extLst>
              <a:ext uri="{FF2B5EF4-FFF2-40B4-BE49-F238E27FC236}">
                <a16:creationId xmlns:a16="http://schemas.microsoft.com/office/drawing/2014/main" id="{F86E59F8-BEF3-4351-AC76-85D75BD84C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2789" y="4240638"/>
            <a:ext cx="1325362" cy="3996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See the source image">
            <a:extLst>
              <a:ext uri="{FF2B5EF4-FFF2-40B4-BE49-F238E27FC236}">
                <a16:creationId xmlns:a16="http://schemas.microsoft.com/office/drawing/2014/main" id="{676D10E2-EF47-477D-BCE0-30B191B7AA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49647" y="3216866"/>
            <a:ext cx="840796" cy="334216"/>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FABC6271-11ED-4E6C-B54E-754F1419FBFF}"/>
              </a:ext>
            </a:extLst>
          </p:cNvPr>
          <p:cNvSpPr/>
          <p:nvPr/>
        </p:nvSpPr>
        <p:spPr>
          <a:xfrm>
            <a:off x="9035112" y="3626700"/>
            <a:ext cx="1699889"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Fish Farm Monitoring</a:t>
            </a:r>
          </a:p>
        </p:txBody>
      </p:sp>
      <p:sp>
        <p:nvSpPr>
          <p:cNvPr id="71" name="Rectangle 70">
            <a:extLst>
              <a:ext uri="{FF2B5EF4-FFF2-40B4-BE49-F238E27FC236}">
                <a16:creationId xmlns:a16="http://schemas.microsoft.com/office/drawing/2014/main" id="{17E7EFDE-DF54-41A7-B727-A3817A42511C}"/>
              </a:ext>
            </a:extLst>
          </p:cNvPr>
          <p:cNvSpPr/>
          <p:nvPr/>
        </p:nvSpPr>
        <p:spPr>
          <a:xfrm>
            <a:off x="6632134" y="4708918"/>
            <a:ext cx="1841017"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Predictive Maintenance</a:t>
            </a:r>
          </a:p>
        </p:txBody>
      </p:sp>
      <p:pic>
        <p:nvPicPr>
          <p:cNvPr id="73" name="Picture 16" descr="See the source image">
            <a:extLst>
              <a:ext uri="{FF2B5EF4-FFF2-40B4-BE49-F238E27FC236}">
                <a16:creationId xmlns:a16="http://schemas.microsoft.com/office/drawing/2014/main" id="{777BBFE8-7762-421C-B1D3-BD0829EEAD8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22515" y="3274381"/>
            <a:ext cx="1565910" cy="2191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0" descr="See the source image">
            <a:extLst>
              <a:ext uri="{FF2B5EF4-FFF2-40B4-BE49-F238E27FC236}">
                <a16:creationId xmlns:a16="http://schemas.microsoft.com/office/drawing/2014/main" id="{7ABEC46C-FE33-4470-9B6A-200073C3C8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05864" y="4194732"/>
            <a:ext cx="491490" cy="4914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FC072A52-B08D-4052-A548-31116F06A671}"/>
              </a:ext>
            </a:extLst>
          </p:cNvPr>
          <p:cNvSpPr/>
          <p:nvPr/>
        </p:nvSpPr>
        <p:spPr>
          <a:xfrm>
            <a:off x="9368839" y="4714206"/>
            <a:ext cx="1027204"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Art Explorer</a:t>
            </a:r>
          </a:p>
        </p:txBody>
      </p:sp>
      <p:pic>
        <p:nvPicPr>
          <p:cNvPr id="79" name="Picture 2" descr="See the source image">
            <a:extLst>
              <a:ext uri="{FF2B5EF4-FFF2-40B4-BE49-F238E27FC236}">
                <a16:creationId xmlns:a16="http://schemas.microsoft.com/office/drawing/2014/main" id="{0F1A0BA8-A72C-4BCE-BA6F-E5C33059F5E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71518"/>
          <a:stretch/>
        </p:blipFill>
        <p:spPr bwMode="auto">
          <a:xfrm>
            <a:off x="1166554" y="2052400"/>
            <a:ext cx="472404" cy="490947"/>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1C9061AD-0517-468F-815B-6C24DB6D3DCD}"/>
              </a:ext>
            </a:extLst>
          </p:cNvPr>
          <p:cNvSpPr txBox="1"/>
          <p:nvPr/>
        </p:nvSpPr>
        <p:spPr>
          <a:xfrm>
            <a:off x="1702573" y="2187074"/>
            <a:ext cx="2167772" cy="221599"/>
          </a:xfrm>
          <a:prstGeom prst="rect">
            <a:avLst/>
          </a:prstGeom>
          <a:noFill/>
        </p:spPr>
        <p:txBody>
          <a:bodyPr wrap="square" lIns="0" tIns="0" rIns="0" bIns="0" rtlCol="0">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Walgreens Boots Alliance</a:t>
            </a:r>
          </a:p>
        </p:txBody>
      </p:sp>
      <p:pic>
        <p:nvPicPr>
          <p:cNvPr id="83" name="Picture 8">
            <a:extLst>
              <a:ext uri="{FF2B5EF4-FFF2-40B4-BE49-F238E27FC236}">
                <a16:creationId xmlns:a16="http://schemas.microsoft.com/office/drawing/2014/main" id="{F6B22AB2-D5F5-435A-A0A7-1DA67FCB95A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23537"/>
          <a:stretch/>
        </p:blipFill>
        <p:spPr bwMode="auto">
          <a:xfrm>
            <a:off x="4369002" y="2011932"/>
            <a:ext cx="639249" cy="571883"/>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E444022E-1A19-40EC-AC43-81CD1C12EEF1}"/>
              </a:ext>
            </a:extLst>
          </p:cNvPr>
          <p:cNvSpPr/>
          <p:nvPr/>
        </p:nvSpPr>
        <p:spPr>
          <a:xfrm>
            <a:off x="3940476" y="2584232"/>
            <a:ext cx="1331390"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Loan Processing</a:t>
            </a:r>
          </a:p>
        </p:txBody>
      </p:sp>
      <p:sp>
        <p:nvSpPr>
          <p:cNvPr id="87" name="Rectangle 86">
            <a:extLst>
              <a:ext uri="{FF2B5EF4-FFF2-40B4-BE49-F238E27FC236}">
                <a16:creationId xmlns:a16="http://schemas.microsoft.com/office/drawing/2014/main" id="{D1148C7E-8614-47F0-8C2A-43F7F0305481}"/>
              </a:ext>
            </a:extLst>
          </p:cNvPr>
          <p:cNvSpPr/>
          <p:nvPr/>
        </p:nvSpPr>
        <p:spPr>
          <a:xfrm>
            <a:off x="1423621" y="2584232"/>
            <a:ext cx="1870512"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Campaign Optimization</a:t>
            </a:r>
          </a:p>
        </p:txBody>
      </p:sp>
      <p:pic>
        <p:nvPicPr>
          <p:cNvPr id="89" name="Picture 2">
            <a:extLst>
              <a:ext uri="{FF2B5EF4-FFF2-40B4-BE49-F238E27FC236}">
                <a16:creationId xmlns:a16="http://schemas.microsoft.com/office/drawing/2014/main" id="{C4D9618E-5B9E-49F2-A186-691FA7C397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42790" y="2114349"/>
            <a:ext cx="1086290" cy="367048"/>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A108DB76-3A46-4772-BFAE-06ECD3ADA21C}"/>
              </a:ext>
            </a:extLst>
          </p:cNvPr>
          <p:cNvSpPr/>
          <p:nvPr/>
        </p:nvSpPr>
        <p:spPr>
          <a:xfrm>
            <a:off x="6787251" y="2584232"/>
            <a:ext cx="1396280"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Store Monitoring</a:t>
            </a:r>
          </a:p>
        </p:txBody>
      </p:sp>
      <p:pic>
        <p:nvPicPr>
          <p:cNvPr id="93" name="Picture Placeholder 15">
            <a:extLst>
              <a:ext uri="{FF2B5EF4-FFF2-40B4-BE49-F238E27FC236}">
                <a16:creationId xmlns:a16="http://schemas.microsoft.com/office/drawing/2014/main" id="{19673FA0-170D-403B-BC3C-D0C17E3A0FDB}"/>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t="1" r="75303" b="-3483"/>
          <a:stretch/>
        </p:blipFill>
        <p:spPr>
          <a:xfrm>
            <a:off x="9103236" y="2097824"/>
            <a:ext cx="360249" cy="400099"/>
          </a:xfrm>
          <a:prstGeom prst="rect">
            <a:avLst/>
          </a:prstGeom>
        </p:spPr>
      </p:pic>
      <p:sp>
        <p:nvSpPr>
          <p:cNvPr id="95" name="TextBox 94">
            <a:extLst>
              <a:ext uri="{FF2B5EF4-FFF2-40B4-BE49-F238E27FC236}">
                <a16:creationId xmlns:a16="http://schemas.microsoft.com/office/drawing/2014/main" id="{1255731D-675E-4314-A1AC-1BB1C934A55A}"/>
              </a:ext>
            </a:extLst>
          </p:cNvPr>
          <p:cNvSpPr txBox="1"/>
          <p:nvPr/>
        </p:nvSpPr>
        <p:spPr>
          <a:xfrm>
            <a:off x="9499860" y="2200924"/>
            <a:ext cx="1047531" cy="193899"/>
          </a:xfrm>
          <a:prstGeom prst="rect">
            <a:avLst/>
          </a:prstGeom>
          <a:noFill/>
        </p:spPr>
        <p:txBody>
          <a:bodyPr wrap="none" lIns="0" tIns="0" rIns="0" bIns="0" rtlCol="0">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TALENTCLOUD</a:t>
            </a:r>
          </a:p>
        </p:txBody>
      </p:sp>
      <p:sp>
        <p:nvSpPr>
          <p:cNvPr id="97" name="Rectangle 96">
            <a:extLst>
              <a:ext uri="{FF2B5EF4-FFF2-40B4-BE49-F238E27FC236}">
                <a16:creationId xmlns:a16="http://schemas.microsoft.com/office/drawing/2014/main" id="{E23FCF84-3A70-4F9C-A963-135EAE96DAAD}"/>
              </a:ext>
            </a:extLst>
          </p:cNvPr>
          <p:cNvSpPr/>
          <p:nvPr/>
        </p:nvSpPr>
        <p:spPr>
          <a:xfrm>
            <a:off x="9121422" y="2584232"/>
            <a:ext cx="1616212"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Sustainable Farming</a:t>
            </a:r>
          </a:p>
        </p:txBody>
      </p:sp>
      <p:pic>
        <p:nvPicPr>
          <p:cNvPr id="99" name="Picture 8" descr="See the source image">
            <a:extLst>
              <a:ext uri="{FF2B5EF4-FFF2-40B4-BE49-F238E27FC236}">
                <a16:creationId xmlns:a16="http://schemas.microsoft.com/office/drawing/2014/main" id="{E10021C7-9641-4F05-8AD0-F4FA862730A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47049" y="5279019"/>
            <a:ext cx="550305" cy="55030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See the source image">
            <a:extLst>
              <a:ext uri="{FF2B5EF4-FFF2-40B4-BE49-F238E27FC236}">
                <a16:creationId xmlns:a16="http://schemas.microsoft.com/office/drawing/2014/main" id="{1E14AB90-43C2-4E27-88C6-220F36EAD18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91567" y="5263651"/>
            <a:ext cx="581040" cy="581040"/>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0FA0B4F3-817B-4E2E-B0C6-E096EEE9F96A}"/>
              </a:ext>
            </a:extLst>
          </p:cNvPr>
          <p:cNvSpPr/>
          <p:nvPr/>
        </p:nvSpPr>
        <p:spPr>
          <a:xfrm>
            <a:off x="6810651" y="5902131"/>
            <a:ext cx="1661032"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PowerPoint Designer</a:t>
            </a:r>
          </a:p>
        </p:txBody>
      </p:sp>
      <p:sp>
        <p:nvSpPr>
          <p:cNvPr id="105" name="Rectangle 104">
            <a:extLst>
              <a:ext uri="{FF2B5EF4-FFF2-40B4-BE49-F238E27FC236}">
                <a16:creationId xmlns:a16="http://schemas.microsoft.com/office/drawing/2014/main" id="{584273B2-B94C-47C4-949E-A956BD1BA0D7}"/>
              </a:ext>
            </a:extLst>
          </p:cNvPr>
          <p:cNvSpPr/>
          <p:nvPr/>
        </p:nvSpPr>
        <p:spPr>
          <a:xfrm>
            <a:off x="9160800" y="5902131"/>
            <a:ext cx="1485343" cy="286232"/>
          </a:xfrm>
          <a:prstGeom prst="rect">
            <a:avLst/>
          </a:prstGeom>
        </p:spPr>
        <p:txBody>
          <a:bodyPr wrap="none">
            <a:spAutoFit/>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kumimoji="0" lang="en-US" sz="1260" b="0" i="0" u="none" strike="noStrike" kern="1200" cap="none" spc="0" normalizeH="0" baseline="0" noProof="0">
                <a:ln>
                  <a:noFill/>
                </a:ln>
                <a:solidFill>
                  <a:srgbClr val="0078D4"/>
                </a:solidFill>
                <a:effectLst/>
                <a:uLnTx/>
                <a:uFillTx/>
                <a:latin typeface="Segoe UI"/>
                <a:ea typeface="+mn-ea"/>
                <a:cs typeface="+mn-cs"/>
              </a:rPr>
              <a:t>Suggested Replies</a:t>
            </a:r>
          </a:p>
        </p:txBody>
      </p:sp>
    </p:spTree>
    <p:extLst>
      <p:ext uri="{BB962C8B-B14F-4D97-AF65-F5344CB8AC3E}">
        <p14:creationId xmlns:p14="http://schemas.microsoft.com/office/powerpoint/2010/main" val="324351343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B97AE24-DED8-4B82-B06F-A85DDBD6A2B8}"/>
              </a:ext>
            </a:extLst>
          </p:cNvPr>
          <p:cNvGrpSpPr/>
          <p:nvPr/>
        </p:nvGrpSpPr>
        <p:grpSpPr>
          <a:xfrm>
            <a:off x="694224" y="2141220"/>
            <a:ext cx="10621410" cy="3619502"/>
            <a:chOff x="663744" y="2141220"/>
            <a:chExt cx="10621410" cy="3619502"/>
          </a:xfrm>
        </p:grpSpPr>
        <p:pic>
          <p:nvPicPr>
            <p:cNvPr id="38" name="Graphic 37">
              <a:extLst>
                <a:ext uri="{FF2B5EF4-FFF2-40B4-BE49-F238E27FC236}">
                  <a16:creationId xmlns:a16="http://schemas.microsoft.com/office/drawing/2014/main" id="{AB0692D9-704D-43A3-BACF-AA744BA7E4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909" y="4315134"/>
              <a:ext cx="290561" cy="320183"/>
            </a:xfrm>
            <a:prstGeom prst="rect">
              <a:avLst/>
            </a:prstGeom>
          </p:spPr>
        </p:pic>
        <p:sp>
          <p:nvSpPr>
            <p:cNvPr id="89" name="Rectangle 88">
              <a:extLst>
                <a:ext uri="{FF2B5EF4-FFF2-40B4-BE49-F238E27FC236}">
                  <a16:creationId xmlns:a16="http://schemas.microsoft.com/office/drawing/2014/main" id="{9EEB16C7-F14B-41CA-9F45-B9D673FFCBE7}"/>
                </a:ext>
              </a:extLst>
            </p:cNvPr>
            <p:cNvSpPr/>
            <p:nvPr/>
          </p:nvSpPr>
          <p:spPr bwMode="auto">
            <a:xfrm>
              <a:off x="675908" y="4752025"/>
              <a:ext cx="1646092" cy="6309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defTabSz="932472" rtl="0" eaLnBrk="1" fontAlgn="base" latinLnBrk="0" hangingPunct="1">
                <a:lnSpc>
                  <a:spcPct val="90000"/>
                </a:lnSpc>
                <a:spcBef>
                  <a:spcPct val="0"/>
                </a:spcBef>
                <a:spcAft>
                  <a:spcPts val="600"/>
                </a:spcAft>
                <a:buClrTx/>
                <a:buSzTx/>
                <a:buFontTx/>
                <a:buNone/>
                <a:tabLst/>
                <a:defRPr/>
              </a:pPr>
              <a:r>
                <a:rPr lang="en-US" sz="1600" b="1">
                  <a:gradFill>
                    <a:gsLst>
                      <a:gs pos="0">
                        <a:schemeClr val="tx1"/>
                      </a:gs>
                      <a:gs pos="100000">
                        <a:schemeClr val="tx1"/>
                      </a:gs>
                    </a:gsLst>
                    <a:lin ang="5400000" scaled="1"/>
                  </a:gradFill>
                  <a:latin typeface="Segoe UI Semibold"/>
                </a:rPr>
                <a:t>Unstructured</a:t>
              </a:r>
              <a:r>
                <a:rPr lang="en-US" sz="1400" b="1">
                  <a:gradFill>
                    <a:gsLst>
                      <a:gs pos="0">
                        <a:schemeClr val="tx1"/>
                      </a:gs>
                      <a:gs pos="100000">
                        <a:schemeClr val="tx1"/>
                      </a:gs>
                    </a:gsLst>
                    <a:lin ang="5400000" scaled="1"/>
                  </a:gradFill>
                  <a:latin typeface="Segoe UI Semibold"/>
                </a:rPr>
                <a:t> data</a:t>
              </a:r>
            </a:p>
            <a:p>
              <a:pPr lvl="0" defTabSz="932472" fontAlgn="base">
                <a:lnSpc>
                  <a:spcPct val="90000"/>
                </a:lnSpc>
                <a:spcBef>
                  <a:spcPct val="0"/>
                </a:spcBef>
                <a:spcAft>
                  <a:spcPts val="600"/>
                </a:spcAft>
                <a:defRPr/>
              </a:pPr>
              <a:r>
                <a:rPr lang="en-US" sz="1200">
                  <a:gradFill>
                    <a:gsLst>
                      <a:gs pos="0">
                        <a:schemeClr val="tx1"/>
                      </a:gs>
                      <a:gs pos="100000">
                        <a:schemeClr val="tx1"/>
                      </a:gs>
                    </a:gsLst>
                    <a:lin ang="5400000" scaled="1"/>
                  </a:gradFill>
                </a:rPr>
                <a:t>All other ML scenarios;</a:t>
              </a:r>
              <a:br>
                <a:rPr lang="en-US" sz="1200">
                  <a:gradFill>
                    <a:gsLst>
                      <a:gs pos="0">
                        <a:schemeClr val="tx1"/>
                      </a:gs>
                      <a:gs pos="100000">
                        <a:schemeClr val="tx1"/>
                      </a:gs>
                    </a:gsLst>
                    <a:lin ang="5400000" scaled="1"/>
                  </a:gradFill>
                </a:rPr>
              </a:br>
              <a:r>
                <a:rPr lang="en-US" sz="1200">
                  <a:gradFill>
                    <a:gsLst>
                      <a:gs pos="0">
                        <a:schemeClr val="tx1"/>
                      </a:gs>
                      <a:gs pos="100000">
                        <a:schemeClr val="tx1"/>
                      </a:gs>
                    </a:gsLst>
                    <a:lin ang="5400000" scaled="1"/>
                  </a:gradFill>
                </a:rPr>
                <a:t>NLP, Vision, IoT, etc.</a:t>
              </a:r>
            </a:p>
          </p:txBody>
        </p:sp>
        <p:sp>
          <p:nvSpPr>
            <p:cNvPr id="90" name="Rectangle 89">
              <a:extLst>
                <a:ext uri="{FF2B5EF4-FFF2-40B4-BE49-F238E27FC236}">
                  <a16:creationId xmlns:a16="http://schemas.microsoft.com/office/drawing/2014/main" id="{62C565C2-0A78-4050-8A45-7DCC849185E2}"/>
                </a:ext>
              </a:extLst>
            </p:cNvPr>
            <p:cNvSpPr/>
            <p:nvPr/>
          </p:nvSpPr>
          <p:spPr bwMode="auto">
            <a:xfrm>
              <a:off x="675908" y="2996904"/>
              <a:ext cx="1463862" cy="630942"/>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838973" rtl="0" eaLnBrk="1" fontAlgn="base" latinLnBrk="0" hangingPunct="1">
                <a:lnSpc>
                  <a:spcPct val="90000"/>
                </a:lnSpc>
                <a:spcBef>
                  <a:spcPct val="0"/>
                </a:spcBef>
                <a:spcAft>
                  <a:spcPts val="600"/>
                </a:spcAft>
                <a:buClrTx/>
                <a:buSzTx/>
                <a:buFontTx/>
                <a:buNone/>
                <a:tabLst/>
                <a:defRPr/>
              </a:pPr>
              <a:r>
                <a:rPr kumimoji="0" lang="en-US" sz="160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Structured data</a:t>
              </a:r>
            </a:p>
            <a:p>
              <a:pPr marL="0" marR="0" lvl="0" indent="0" defTabSz="838973" rtl="0" eaLnBrk="1" fontAlgn="base" latinLnBrk="0" hangingPunct="1">
                <a:lnSpc>
                  <a:spcPct val="90000"/>
                </a:lnSpc>
                <a:spcBef>
                  <a:spcPct val="0"/>
                </a:spcBef>
                <a:spcAft>
                  <a:spcPts val="600"/>
                </a:spcAft>
                <a:buClrTx/>
                <a:buSzTx/>
                <a:buFontTx/>
                <a:buNone/>
                <a:tabLst/>
                <a:defRPr/>
              </a:pPr>
              <a:r>
                <a:rPr lang="en-US" sz="1200">
                  <a:gradFill>
                    <a:gsLst>
                      <a:gs pos="0">
                        <a:schemeClr val="tx1"/>
                      </a:gs>
                      <a:gs pos="100000">
                        <a:schemeClr val="tx1"/>
                      </a:gs>
                    </a:gsLst>
                    <a:lin ang="5400000" scaled="1"/>
                  </a:gradFill>
                </a:rPr>
                <a:t>Forecasting </a:t>
              </a:r>
              <a:r>
                <a:rPr kumimoji="0" lang="en-US" sz="1200" i="0" u="none" strike="noStrike" kern="1200" cap="none" spc="0" normalizeH="0" baseline="0" noProof="0">
                  <a:ln>
                    <a:noFill/>
                  </a:ln>
                  <a:gradFill>
                    <a:gsLst>
                      <a:gs pos="0">
                        <a:schemeClr val="tx1"/>
                      </a:gs>
                      <a:gs pos="100000">
                        <a:schemeClr val="tx1"/>
                      </a:gs>
                    </a:gsLst>
                    <a:lin ang="5400000" scaled="1"/>
                  </a:gradFill>
                  <a:effectLst/>
                  <a:uLnTx/>
                  <a:uFillTx/>
                  <a:ea typeface="+mn-ea"/>
                  <a:cs typeface="+mn-cs"/>
                </a:rPr>
                <a:t>types</a:t>
              </a:r>
              <a:br>
                <a:rPr kumimoji="0" lang="en-US" sz="1200" i="0" u="none" strike="noStrike" kern="1200" cap="none" spc="0" normalizeH="0" baseline="0" noProof="0">
                  <a:ln>
                    <a:noFill/>
                  </a:ln>
                  <a:gradFill>
                    <a:gsLst>
                      <a:gs pos="0">
                        <a:schemeClr val="tx1"/>
                      </a:gs>
                      <a:gs pos="100000">
                        <a:schemeClr val="tx1"/>
                      </a:gs>
                    </a:gsLst>
                    <a:lin ang="5400000" scaled="1"/>
                  </a:gradFill>
                  <a:effectLst/>
                  <a:uLnTx/>
                  <a:uFillTx/>
                  <a:ea typeface="+mn-ea"/>
                  <a:cs typeface="+mn-cs"/>
                </a:rPr>
              </a:br>
              <a:r>
                <a:rPr kumimoji="0" lang="en-US" sz="1200" i="0" u="none" strike="noStrike" kern="1200" cap="none" spc="0" normalizeH="0" baseline="0" noProof="0">
                  <a:ln>
                    <a:noFill/>
                  </a:ln>
                  <a:gradFill>
                    <a:gsLst>
                      <a:gs pos="0">
                        <a:schemeClr val="tx1"/>
                      </a:gs>
                      <a:gs pos="100000">
                        <a:schemeClr val="tx1"/>
                      </a:gs>
                    </a:gsLst>
                    <a:lin ang="5400000" scaled="1"/>
                  </a:gradFill>
                  <a:effectLst/>
                  <a:uLnTx/>
                  <a:uFillTx/>
                  <a:ea typeface="+mn-ea"/>
                  <a:cs typeface="+mn-cs"/>
                </a:rPr>
                <a:t>of</a:t>
              </a:r>
              <a:r>
                <a:rPr lang="en-US" sz="1200">
                  <a:gradFill>
                    <a:gsLst>
                      <a:gs pos="0">
                        <a:schemeClr val="tx1"/>
                      </a:gs>
                      <a:gs pos="100000">
                        <a:schemeClr val="tx1"/>
                      </a:gs>
                    </a:gsLst>
                    <a:lin ang="5400000" scaled="1"/>
                  </a:gradFill>
                </a:rPr>
                <a:t> </a:t>
              </a:r>
              <a:r>
                <a:rPr kumimoji="0" lang="en-US" sz="1200" i="0" u="none" strike="noStrike" kern="1200" cap="none" spc="0" normalizeH="0" baseline="0" noProof="0">
                  <a:ln>
                    <a:noFill/>
                  </a:ln>
                  <a:gradFill>
                    <a:gsLst>
                      <a:gs pos="0">
                        <a:schemeClr val="tx1"/>
                      </a:gs>
                      <a:gs pos="100000">
                        <a:schemeClr val="tx1"/>
                      </a:gs>
                    </a:gsLst>
                    <a:lin ang="5400000" scaled="1"/>
                  </a:gradFill>
                  <a:effectLst/>
                  <a:uLnTx/>
                  <a:uFillTx/>
                  <a:ea typeface="+mn-ea"/>
                  <a:cs typeface="+mn-cs"/>
                </a:rPr>
                <a:t>ML </a:t>
              </a:r>
              <a:r>
                <a:rPr lang="en-US" sz="1200">
                  <a:gradFill>
                    <a:gsLst>
                      <a:gs pos="0">
                        <a:schemeClr val="tx1"/>
                      </a:gs>
                      <a:gs pos="100000">
                        <a:schemeClr val="tx1"/>
                      </a:gs>
                    </a:gsLst>
                    <a:lin ang="5400000" scaled="1"/>
                  </a:gradFill>
                </a:rPr>
                <a:t>scenarios</a:t>
              </a:r>
            </a:p>
          </p:txBody>
        </p:sp>
        <p:grpSp>
          <p:nvGrpSpPr>
            <p:cNvPr id="11" name="Group 10">
              <a:extLst>
                <a:ext uri="{FF2B5EF4-FFF2-40B4-BE49-F238E27FC236}">
                  <a16:creationId xmlns:a16="http://schemas.microsoft.com/office/drawing/2014/main" id="{B3CE18D6-02E9-4649-AB43-73BF826FFA63}"/>
                </a:ext>
              </a:extLst>
            </p:cNvPr>
            <p:cNvGrpSpPr/>
            <p:nvPr/>
          </p:nvGrpSpPr>
          <p:grpSpPr>
            <a:xfrm>
              <a:off x="663744" y="2513628"/>
              <a:ext cx="1181400" cy="315509"/>
              <a:chOff x="644219" y="2321109"/>
              <a:chExt cx="1121270" cy="299450"/>
            </a:xfrm>
          </p:grpSpPr>
          <p:pic>
            <p:nvPicPr>
              <p:cNvPr id="47" name="Picture 46" descr="A picture containing clock, drawing&#10;&#10;Description automatically generated">
                <a:extLst>
                  <a:ext uri="{FF2B5EF4-FFF2-40B4-BE49-F238E27FC236}">
                    <a16:creationId xmlns:a16="http://schemas.microsoft.com/office/drawing/2014/main" id="{3108D290-B082-475E-BAEA-F26D18BF7B70}"/>
                  </a:ext>
                </a:extLst>
              </p:cNvPr>
              <p:cNvPicPr>
                <a:picLocks noChangeAspect="1"/>
              </p:cNvPicPr>
              <p:nvPr/>
            </p:nvPicPr>
            <p:blipFill>
              <a:blip r:embed="rId5"/>
              <a:stretch>
                <a:fillRect/>
              </a:stretch>
            </p:blipFill>
            <p:spPr>
              <a:xfrm>
                <a:off x="644219" y="2321109"/>
                <a:ext cx="270181" cy="299450"/>
              </a:xfrm>
              <a:prstGeom prst="rect">
                <a:avLst/>
              </a:prstGeom>
            </p:spPr>
          </p:pic>
          <p:pic>
            <p:nvPicPr>
              <p:cNvPr id="8" name="Graphic 7">
                <a:extLst>
                  <a:ext uri="{FF2B5EF4-FFF2-40B4-BE49-F238E27FC236}">
                    <a16:creationId xmlns:a16="http://schemas.microsoft.com/office/drawing/2014/main" id="{1604A635-A5F6-4CE7-9413-7B0C4EFF26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95614" y="2335897"/>
                <a:ext cx="269875" cy="269875"/>
              </a:xfrm>
              <a:prstGeom prst="rect">
                <a:avLst/>
              </a:prstGeom>
            </p:spPr>
          </p:pic>
          <p:pic>
            <p:nvPicPr>
              <p:cNvPr id="10" name="Graphic 9">
                <a:extLst>
                  <a:ext uri="{FF2B5EF4-FFF2-40B4-BE49-F238E27FC236}">
                    <a16:creationId xmlns:a16="http://schemas.microsoft.com/office/drawing/2014/main" id="{EFF66ED7-5504-4183-A197-C527D3BF3D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0545" y="2326372"/>
                <a:ext cx="288925" cy="288925"/>
              </a:xfrm>
              <a:prstGeom prst="rect">
                <a:avLst/>
              </a:prstGeom>
            </p:spPr>
          </p:pic>
        </p:grpSp>
        <p:sp>
          <p:nvSpPr>
            <p:cNvPr id="13" name="Rectangle 12">
              <a:extLst>
                <a:ext uri="{FF2B5EF4-FFF2-40B4-BE49-F238E27FC236}">
                  <a16:creationId xmlns:a16="http://schemas.microsoft.com/office/drawing/2014/main" id="{C3C51DC7-CA6A-481D-945F-F718AB9F6019}"/>
                </a:ext>
              </a:extLst>
            </p:cNvPr>
            <p:cNvSpPr/>
            <p:nvPr/>
          </p:nvSpPr>
          <p:spPr bwMode="auto">
            <a:xfrm flipH="1">
              <a:off x="2446016" y="3088202"/>
              <a:ext cx="158753" cy="1771650"/>
            </a:xfrm>
            <a:custGeom>
              <a:avLst/>
              <a:gdLst>
                <a:gd name="connsiteX0" fmla="*/ 0 w 364953"/>
                <a:gd name="connsiteY0" fmla="*/ 0 h 3239600"/>
                <a:gd name="connsiteX1" fmla="*/ 364953 w 364953"/>
                <a:gd name="connsiteY1" fmla="*/ 0 h 3239600"/>
                <a:gd name="connsiteX2" fmla="*/ 364953 w 364953"/>
                <a:gd name="connsiteY2" fmla="*/ 3239600 h 3239600"/>
                <a:gd name="connsiteX3" fmla="*/ 0 w 364953"/>
                <a:gd name="connsiteY3" fmla="*/ 3239600 h 3239600"/>
                <a:gd name="connsiteX4" fmla="*/ 0 w 364953"/>
                <a:gd name="connsiteY4" fmla="*/ 0 h 3239600"/>
                <a:gd name="connsiteX0" fmla="*/ 364953 w 456393"/>
                <a:gd name="connsiteY0" fmla="*/ 3239600 h 3331040"/>
                <a:gd name="connsiteX1" fmla="*/ 0 w 456393"/>
                <a:gd name="connsiteY1" fmla="*/ 3239600 h 3331040"/>
                <a:gd name="connsiteX2" fmla="*/ 0 w 456393"/>
                <a:gd name="connsiteY2" fmla="*/ 0 h 3331040"/>
                <a:gd name="connsiteX3" fmla="*/ 364953 w 456393"/>
                <a:gd name="connsiteY3" fmla="*/ 0 h 3331040"/>
                <a:gd name="connsiteX4" fmla="*/ 456393 w 456393"/>
                <a:gd name="connsiteY4" fmla="*/ 3331040 h 3331040"/>
                <a:gd name="connsiteX0" fmla="*/ 364953 w 364953"/>
                <a:gd name="connsiteY0" fmla="*/ 3239600 h 3239600"/>
                <a:gd name="connsiteX1" fmla="*/ 0 w 364953"/>
                <a:gd name="connsiteY1" fmla="*/ 3239600 h 3239600"/>
                <a:gd name="connsiteX2" fmla="*/ 0 w 364953"/>
                <a:gd name="connsiteY2" fmla="*/ 0 h 3239600"/>
                <a:gd name="connsiteX3" fmla="*/ 364953 w 364953"/>
                <a:gd name="connsiteY3" fmla="*/ 0 h 3239600"/>
              </a:gdLst>
              <a:ahLst/>
              <a:cxnLst>
                <a:cxn ang="0">
                  <a:pos x="connsiteX0" y="connsiteY0"/>
                </a:cxn>
                <a:cxn ang="0">
                  <a:pos x="connsiteX1" y="connsiteY1"/>
                </a:cxn>
                <a:cxn ang="0">
                  <a:pos x="connsiteX2" y="connsiteY2"/>
                </a:cxn>
                <a:cxn ang="0">
                  <a:pos x="connsiteX3" y="connsiteY3"/>
                </a:cxn>
              </a:cxnLst>
              <a:rect l="l" t="t" r="r" b="b"/>
              <a:pathLst>
                <a:path w="364953" h="3239600">
                  <a:moveTo>
                    <a:pt x="364953" y="3239600"/>
                  </a:moveTo>
                  <a:lnTo>
                    <a:pt x="0" y="3239600"/>
                  </a:lnTo>
                  <a:lnTo>
                    <a:pt x="0" y="0"/>
                  </a:lnTo>
                  <a:lnTo>
                    <a:pt x="364953"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421EFC71-01B3-43F1-A4AC-4BF05636D3B9}"/>
                </a:ext>
              </a:extLst>
            </p:cNvPr>
            <p:cNvCxnSpPr>
              <a:cxnSpLocks/>
            </p:cNvCxnSpPr>
            <p:nvPr/>
          </p:nvCxnSpPr>
          <p:spPr>
            <a:xfrm>
              <a:off x="2604769" y="3974027"/>
              <a:ext cx="248445" cy="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4F1220B-3E82-41AE-998F-18037526F5A5}"/>
                </a:ext>
              </a:extLst>
            </p:cNvPr>
            <p:cNvSpPr/>
            <p:nvPr/>
          </p:nvSpPr>
          <p:spPr bwMode="auto">
            <a:xfrm rot="8100000">
              <a:off x="2747197" y="3929577"/>
              <a:ext cx="88900" cy="88900"/>
            </a:xfrm>
            <a:custGeom>
              <a:avLst/>
              <a:gdLst>
                <a:gd name="connsiteX0" fmla="*/ 0 w 215900"/>
                <a:gd name="connsiteY0" fmla="*/ 0 h 215900"/>
                <a:gd name="connsiteX1" fmla="*/ 215900 w 215900"/>
                <a:gd name="connsiteY1" fmla="*/ 0 h 215900"/>
                <a:gd name="connsiteX2" fmla="*/ 215900 w 215900"/>
                <a:gd name="connsiteY2" fmla="*/ 215900 h 215900"/>
                <a:gd name="connsiteX3" fmla="*/ 0 w 215900"/>
                <a:gd name="connsiteY3" fmla="*/ 215900 h 215900"/>
                <a:gd name="connsiteX4" fmla="*/ 0 w 215900"/>
                <a:gd name="connsiteY4" fmla="*/ 0 h 215900"/>
                <a:gd name="connsiteX0" fmla="*/ 215900 w 307340"/>
                <a:gd name="connsiteY0" fmla="*/ 215900 h 307340"/>
                <a:gd name="connsiteX1" fmla="*/ 0 w 307340"/>
                <a:gd name="connsiteY1" fmla="*/ 215900 h 307340"/>
                <a:gd name="connsiteX2" fmla="*/ 0 w 307340"/>
                <a:gd name="connsiteY2" fmla="*/ 0 h 307340"/>
                <a:gd name="connsiteX3" fmla="*/ 215900 w 307340"/>
                <a:gd name="connsiteY3" fmla="*/ 0 h 307340"/>
                <a:gd name="connsiteX4" fmla="*/ 307340 w 307340"/>
                <a:gd name="connsiteY4" fmla="*/ 307340 h 307340"/>
                <a:gd name="connsiteX0" fmla="*/ 215900 w 215900"/>
                <a:gd name="connsiteY0" fmla="*/ 215900 h 215900"/>
                <a:gd name="connsiteX1" fmla="*/ 0 w 215900"/>
                <a:gd name="connsiteY1" fmla="*/ 215900 h 215900"/>
                <a:gd name="connsiteX2" fmla="*/ 0 w 215900"/>
                <a:gd name="connsiteY2" fmla="*/ 0 h 215900"/>
                <a:gd name="connsiteX3" fmla="*/ 215900 w 215900"/>
                <a:gd name="connsiteY3" fmla="*/ 0 h 215900"/>
                <a:gd name="connsiteX0" fmla="*/ 0 w 215900"/>
                <a:gd name="connsiteY0" fmla="*/ 215900 h 215900"/>
                <a:gd name="connsiteX1" fmla="*/ 0 w 215900"/>
                <a:gd name="connsiteY1" fmla="*/ 0 h 215900"/>
                <a:gd name="connsiteX2" fmla="*/ 215900 w 215900"/>
                <a:gd name="connsiteY2" fmla="*/ 0 h 215900"/>
              </a:gdLst>
              <a:ahLst/>
              <a:cxnLst>
                <a:cxn ang="0">
                  <a:pos x="connsiteX0" y="connsiteY0"/>
                </a:cxn>
                <a:cxn ang="0">
                  <a:pos x="connsiteX1" y="connsiteY1"/>
                </a:cxn>
                <a:cxn ang="0">
                  <a:pos x="connsiteX2" y="connsiteY2"/>
                </a:cxn>
              </a:cxnLst>
              <a:rect l="l" t="t" r="r" b="b"/>
              <a:pathLst>
                <a:path w="215900" h="215900">
                  <a:moveTo>
                    <a:pt x="0" y="215900"/>
                  </a:moveTo>
                  <a:lnTo>
                    <a:pt x="0" y="0"/>
                  </a:lnTo>
                  <a:lnTo>
                    <a:pt x="215900"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27" name="Group 26">
              <a:extLst>
                <a:ext uri="{FF2B5EF4-FFF2-40B4-BE49-F238E27FC236}">
                  <a16:creationId xmlns:a16="http://schemas.microsoft.com/office/drawing/2014/main" id="{7DDEA71A-A82B-4DC0-92E8-021608A1CBCC}"/>
                </a:ext>
              </a:extLst>
            </p:cNvPr>
            <p:cNvGrpSpPr/>
            <p:nvPr/>
          </p:nvGrpSpPr>
          <p:grpSpPr>
            <a:xfrm>
              <a:off x="2952750" y="2141220"/>
              <a:ext cx="6207150" cy="3619502"/>
              <a:chOff x="2952750" y="2171701"/>
              <a:chExt cx="6207150" cy="3558539"/>
            </a:xfrm>
          </p:grpSpPr>
          <p:sp>
            <p:nvSpPr>
              <p:cNvPr id="37" name="Rectangle 36">
                <a:extLst>
                  <a:ext uri="{FF2B5EF4-FFF2-40B4-BE49-F238E27FC236}">
                    <a16:creationId xmlns:a16="http://schemas.microsoft.com/office/drawing/2014/main" id="{BA15A2C7-9B07-4266-9C2A-A0994348A720}"/>
                  </a:ext>
                </a:extLst>
              </p:cNvPr>
              <p:cNvSpPr/>
              <p:nvPr/>
            </p:nvSpPr>
            <p:spPr bwMode="auto">
              <a:xfrm>
                <a:off x="2952750" y="2171701"/>
                <a:ext cx="6207150" cy="3558539"/>
              </a:xfrm>
              <a:prstGeom prst="rect">
                <a:avLst/>
              </a:prstGeom>
              <a:solidFill>
                <a:schemeClr val="tx1">
                  <a:alpha val="10000"/>
                </a:schemeClr>
              </a:solid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8862744-3CA4-4801-8C6E-D7AAE4EFFA85}"/>
                  </a:ext>
                </a:extLst>
              </p:cNvPr>
              <p:cNvGrpSpPr/>
              <p:nvPr/>
            </p:nvGrpSpPr>
            <p:grpSpPr>
              <a:xfrm>
                <a:off x="3113101" y="2270468"/>
                <a:ext cx="5888736" cy="946580"/>
                <a:chOff x="3113101" y="2331428"/>
                <a:chExt cx="5888736" cy="946580"/>
              </a:xfrm>
            </p:grpSpPr>
            <p:sp>
              <p:nvSpPr>
                <p:cNvPr id="92" name="Rectangle 91">
                  <a:extLst>
                    <a:ext uri="{FF2B5EF4-FFF2-40B4-BE49-F238E27FC236}">
                      <a16:creationId xmlns:a16="http://schemas.microsoft.com/office/drawing/2014/main" id="{68F1C8F3-7932-4A8C-A1A6-FECEABA9C90F}"/>
                    </a:ext>
                  </a:extLst>
                </p:cNvPr>
                <p:cNvSpPr/>
                <p:nvPr/>
              </p:nvSpPr>
              <p:spPr bwMode="auto">
                <a:xfrm>
                  <a:off x="3113101" y="2331428"/>
                  <a:ext cx="588644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400">
                      <a:gradFill>
                        <a:gsLst>
                          <a:gs pos="0">
                            <a:schemeClr val="tx1"/>
                          </a:gs>
                          <a:gs pos="100000">
                            <a:schemeClr val="tx1"/>
                          </a:gs>
                        </a:gsLst>
                        <a:lin ang="5400000" scaled="1"/>
                      </a:gradFill>
                      <a:latin typeface="Segoe UI Semibold"/>
                    </a:rPr>
                    <a:t>Seamless studio </a:t>
                  </a:r>
                  <a:r>
                    <a:rPr kumimoji="0" lang="en-US" sz="14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experience for all skill levels</a:t>
                  </a:r>
                </a:p>
              </p:txBody>
            </p:sp>
            <p:grpSp>
              <p:nvGrpSpPr>
                <p:cNvPr id="19" name="Group 18">
                  <a:extLst>
                    <a:ext uri="{FF2B5EF4-FFF2-40B4-BE49-F238E27FC236}">
                      <a16:creationId xmlns:a16="http://schemas.microsoft.com/office/drawing/2014/main" id="{0F88B6E2-3A89-46B4-9B85-95A0766E4A65}"/>
                    </a:ext>
                  </a:extLst>
                </p:cNvPr>
                <p:cNvGrpSpPr/>
                <p:nvPr/>
              </p:nvGrpSpPr>
              <p:grpSpPr>
                <a:xfrm>
                  <a:off x="3113102" y="2816343"/>
                  <a:ext cx="5888735" cy="461665"/>
                  <a:chOff x="3113102" y="2779190"/>
                  <a:chExt cx="4397266" cy="461665"/>
                </a:xfrm>
              </p:grpSpPr>
              <p:sp>
                <p:nvSpPr>
                  <p:cNvPr id="94" name="Rectangle 93">
                    <a:extLst>
                      <a:ext uri="{FF2B5EF4-FFF2-40B4-BE49-F238E27FC236}">
                        <a16:creationId xmlns:a16="http://schemas.microsoft.com/office/drawing/2014/main" id="{C13C95E2-C64C-49C8-8A55-083664F2F128}"/>
                      </a:ext>
                    </a:extLst>
                  </p:cNvPr>
                  <p:cNvSpPr/>
                  <p:nvPr/>
                </p:nvSpPr>
                <p:spPr bwMode="auto">
                  <a:xfrm>
                    <a:off x="3113102" y="2779190"/>
                    <a:ext cx="1453315" cy="461665"/>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Notebooks</a:t>
                    </a:r>
                  </a:p>
                </p:txBody>
              </p:sp>
              <p:sp>
                <p:nvSpPr>
                  <p:cNvPr id="95" name="Rectangle 94">
                    <a:extLst>
                      <a:ext uri="{FF2B5EF4-FFF2-40B4-BE49-F238E27FC236}">
                        <a16:creationId xmlns:a16="http://schemas.microsoft.com/office/drawing/2014/main" id="{CEE05C23-30ED-4A24-AFB6-B30B8B47B79A}"/>
                      </a:ext>
                    </a:extLst>
                  </p:cNvPr>
                  <p:cNvSpPr/>
                  <p:nvPr/>
                </p:nvSpPr>
                <p:spPr bwMode="auto">
                  <a:xfrm>
                    <a:off x="4585077" y="2779190"/>
                    <a:ext cx="1453315" cy="461665"/>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Automated ML UX</a:t>
                    </a:r>
                  </a:p>
                </p:txBody>
              </p:sp>
              <p:sp>
                <p:nvSpPr>
                  <p:cNvPr id="96" name="Rectangle 95">
                    <a:extLst>
                      <a:ext uri="{FF2B5EF4-FFF2-40B4-BE49-F238E27FC236}">
                        <a16:creationId xmlns:a16="http://schemas.microsoft.com/office/drawing/2014/main" id="{7F4F49A1-D9BE-4874-9DED-CD6DBFBD984B}"/>
                      </a:ext>
                    </a:extLst>
                  </p:cNvPr>
                  <p:cNvSpPr/>
                  <p:nvPr/>
                </p:nvSpPr>
                <p:spPr bwMode="auto">
                  <a:xfrm>
                    <a:off x="6057053" y="2779190"/>
                    <a:ext cx="1453315" cy="461665"/>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Designer</a:t>
                    </a:r>
                  </a:p>
                </p:txBody>
              </p:sp>
            </p:grpSp>
          </p:grpSp>
          <p:grpSp>
            <p:nvGrpSpPr>
              <p:cNvPr id="21" name="Group 20">
                <a:extLst>
                  <a:ext uri="{FF2B5EF4-FFF2-40B4-BE49-F238E27FC236}">
                    <a16:creationId xmlns:a16="http://schemas.microsoft.com/office/drawing/2014/main" id="{1DE8C0CB-C296-4619-8377-0474979CB5BA}"/>
                  </a:ext>
                </a:extLst>
              </p:cNvPr>
              <p:cNvGrpSpPr/>
              <p:nvPr/>
            </p:nvGrpSpPr>
            <p:grpSpPr>
              <a:xfrm>
                <a:off x="3113101" y="3427437"/>
                <a:ext cx="5886447" cy="954202"/>
                <a:chOff x="3113101" y="3595078"/>
                <a:chExt cx="5886447" cy="954202"/>
              </a:xfrm>
            </p:grpSpPr>
            <p:sp>
              <p:nvSpPr>
                <p:cNvPr id="99" name="Rectangle 98">
                  <a:extLst>
                    <a:ext uri="{FF2B5EF4-FFF2-40B4-BE49-F238E27FC236}">
                      <a16:creationId xmlns:a16="http://schemas.microsoft.com/office/drawing/2014/main" id="{B93496A6-6B54-4676-B337-A3FEEE14684F}"/>
                    </a:ext>
                  </a:extLst>
                </p:cNvPr>
                <p:cNvSpPr/>
                <p:nvPr/>
              </p:nvSpPr>
              <p:spPr bwMode="auto">
                <a:xfrm>
                  <a:off x="3113101" y="3595078"/>
                  <a:ext cx="588644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Comprehensive MLOPs capabilities</a:t>
                  </a:r>
                </a:p>
              </p:txBody>
            </p:sp>
            <p:grpSp>
              <p:nvGrpSpPr>
                <p:cNvPr id="100" name="Group 99">
                  <a:extLst>
                    <a:ext uri="{FF2B5EF4-FFF2-40B4-BE49-F238E27FC236}">
                      <a16:creationId xmlns:a16="http://schemas.microsoft.com/office/drawing/2014/main" id="{CBB4FCFE-62B9-46FC-A985-43E5E4998B7E}"/>
                    </a:ext>
                  </a:extLst>
                </p:cNvPr>
                <p:cNvGrpSpPr/>
                <p:nvPr/>
              </p:nvGrpSpPr>
              <p:grpSpPr>
                <a:xfrm>
                  <a:off x="3113102" y="4087615"/>
                  <a:ext cx="5886446" cy="461665"/>
                  <a:chOff x="2560634" y="3274962"/>
                  <a:chExt cx="7154865" cy="517043"/>
                </a:xfrm>
              </p:grpSpPr>
              <p:sp>
                <p:nvSpPr>
                  <p:cNvPr id="101" name="Rectangle 100">
                    <a:extLst>
                      <a:ext uri="{FF2B5EF4-FFF2-40B4-BE49-F238E27FC236}">
                        <a16:creationId xmlns:a16="http://schemas.microsoft.com/office/drawing/2014/main" id="{CF404602-1E7B-4523-9B69-07270C55D30C}"/>
                      </a:ext>
                    </a:extLst>
                  </p:cNvPr>
                  <p:cNvSpPr/>
                  <p:nvPr/>
                </p:nvSpPr>
                <p:spPr bwMode="auto">
                  <a:xfrm>
                    <a:off x="2560634"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Reproducibility</a:t>
                    </a:r>
                  </a:p>
                </p:txBody>
              </p:sp>
              <p:sp>
                <p:nvSpPr>
                  <p:cNvPr id="102" name="Rectangle 101">
                    <a:extLst>
                      <a:ext uri="{FF2B5EF4-FFF2-40B4-BE49-F238E27FC236}">
                        <a16:creationId xmlns:a16="http://schemas.microsoft.com/office/drawing/2014/main" id="{ED1404D5-C79B-4D2F-8DE4-B11E09031387}"/>
                      </a:ext>
                    </a:extLst>
                  </p:cNvPr>
                  <p:cNvSpPr/>
                  <p:nvPr/>
                </p:nvSpPr>
                <p:spPr bwMode="auto">
                  <a:xfrm>
                    <a:off x="4356763"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Automation</a:t>
                    </a:r>
                  </a:p>
                </p:txBody>
              </p:sp>
              <p:sp>
                <p:nvSpPr>
                  <p:cNvPr id="103" name="Rectangle 102">
                    <a:extLst>
                      <a:ext uri="{FF2B5EF4-FFF2-40B4-BE49-F238E27FC236}">
                        <a16:creationId xmlns:a16="http://schemas.microsoft.com/office/drawing/2014/main" id="{54F33869-7894-4970-91D2-1EA50485F924}"/>
                      </a:ext>
                    </a:extLst>
                  </p:cNvPr>
                  <p:cNvSpPr/>
                  <p:nvPr/>
                </p:nvSpPr>
                <p:spPr bwMode="auto">
                  <a:xfrm>
                    <a:off x="6152892"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Deployment</a:t>
                    </a:r>
                  </a:p>
                </p:txBody>
              </p:sp>
              <p:sp>
                <p:nvSpPr>
                  <p:cNvPr id="104" name="Rectangle 103">
                    <a:extLst>
                      <a:ext uri="{FF2B5EF4-FFF2-40B4-BE49-F238E27FC236}">
                        <a16:creationId xmlns:a16="http://schemas.microsoft.com/office/drawing/2014/main" id="{167FD1FD-0594-4CE7-9E01-3185D980DD57}"/>
                      </a:ext>
                    </a:extLst>
                  </p:cNvPr>
                  <p:cNvSpPr/>
                  <p:nvPr/>
                </p:nvSpPr>
                <p:spPr bwMode="auto">
                  <a:xfrm>
                    <a:off x="7949022"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Re-training</a:t>
                    </a:r>
                  </a:p>
                </p:txBody>
              </p:sp>
            </p:grpSp>
          </p:grpSp>
          <p:grpSp>
            <p:nvGrpSpPr>
              <p:cNvPr id="20" name="Group 19">
                <a:extLst>
                  <a:ext uri="{FF2B5EF4-FFF2-40B4-BE49-F238E27FC236}">
                    <a16:creationId xmlns:a16="http://schemas.microsoft.com/office/drawing/2014/main" id="{F6B34D7D-07AB-4B79-BF07-9C5702451023}"/>
                  </a:ext>
                </a:extLst>
              </p:cNvPr>
              <p:cNvGrpSpPr/>
              <p:nvPr/>
            </p:nvGrpSpPr>
            <p:grpSpPr>
              <a:xfrm>
                <a:off x="3113101" y="4592028"/>
                <a:ext cx="5888736" cy="901809"/>
                <a:chOff x="3113101" y="4858728"/>
                <a:chExt cx="5888736" cy="901809"/>
              </a:xfrm>
            </p:grpSpPr>
            <p:sp>
              <p:nvSpPr>
                <p:cNvPr id="106" name="Rectangle 105">
                  <a:extLst>
                    <a:ext uri="{FF2B5EF4-FFF2-40B4-BE49-F238E27FC236}">
                      <a16:creationId xmlns:a16="http://schemas.microsoft.com/office/drawing/2014/main" id="{C4C68CF0-EE9E-45DE-B0A4-8896B0E8B26F}"/>
                    </a:ext>
                  </a:extLst>
                </p:cNvPr>
                <p:cNvSpPr/>
                <p:nvPr/>
              </p:nvSpPr>
              <p:spPr bwMode="auto">
                <a:xfrm>
                  <a:off x="3113101" y="4858728"/>
                  <a:ext cx="588644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400">
                      <a:gradFill>
                        <a:gsLst>
                          <a:gs pos="0">
                            <a:schemeClr val="tx1"/>
                          </a:gs>
                          <a:gs pos="100000">
                            <a:schemeClr val="tx1"/>
                          </a:gs>
                        </a:gsLst>
                        <a:lin ang="5400000" scaled="1"/>
                      </a:gradFill>
                      <a:latin typeface="Segoe UI Semibold"/>
                    </a:rPr>
                    <a:t>Powerful compute</a:t>
                  </a:r>
                  <a:endParaRPr kumimoji="0" lang="en-US" sz="14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endParaRPr>
                </a:p>
              </p:txBody>
            </p:sp>
            <p:grpSp>
              <p:nvGrpSpPr>
                <p:cNvPr id="107" name="Group 106">
                  <a:extLst>
                    <a:ext uri="{FF2B5EF4-FFF2-40B4-BE49-F238E27FC236}">
                      <a16:creationId xmlns:a16="http://schemas.microsoft.com/office/drawing/2014/main" id="{49E032AE-9A50-497D-9E79-5016510FA949}"/>
                    </a:ext>
                  </a:extLst>
                </p:cNvPr>
                <p:cNvGrpSpPr/>
                <p:nvPr/>
              </p:nvGrpSpPr>
              <p:grpSpPr>
                <a:xfrm>
                  <a:off x="3113101" y="5298872"/>
                  <a:ext cx="5888736" cy="461665"/>
                  <a:chOff x="2560634" y="3274962"/>
                  <a:chExt cx="3548144" cy="517043"/>
                </a:xfrm>
              </p:grpSpPr>
              <p:sp>
                <p:nvSpPr>
                  <p:cNvPr id="108" name="Rectangle 107">
                    <a:extLst>
                      <a:ext uri="{FF2B5EF4-FFF2-40B4-BE49-F238E27FC236}">
                        <a16:creationId xmlns:a16="http://schemas.microsoft.com/office/drawing/2014/main" id="{8FDB0EF9-B169-4BB2-BE68-40E0412B364B}"/>
                      </a:ext>
                    </a:extLst>
                  </p:cNvPr>
                  <p:cNvSpPr/>
                  <p:nvPr/>
                </p:nvSpPr>
                <p:spPr bwMode="auto">
                  <a:xfrm>
                    <a:off x="2560634"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CPU, GPU, FPGAs</a:t>
                    </a:r>
                  </a:p>
                </p:txBody>
              </p:sp>
              <p:sp>
                <p:nvSpPr>
                  <p:cNvPr id="109" name="Rectangle 108">
                    <a:extLst>
                      <a:ext uri="{FF2B5EF4-FFF2-40B4-BE49-F238E27FC236}">
                        <a16:creationId xmlns:a16="http://schemas.microsoft.com/office/drawing/2014/main" id="{2AAECA3F-ECBC-45B5-89EC-F6093C4871AE}"/>
                      </a:ext>
                    </a:extLst>
                  </p:cNvPr>
                  <p:cNvSpPr/>
                  <p:nvPr/>
                </p:nvSpPr>
                <p:spPr bwMode="auto">
                  <a:xfrm>
                    <a:off x="4342301" y="3274962"/>
                    <a:ext cx="1766477" cy="517043"/>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IoT Edge</a:t>
                    </a:r>
                  </a:p>
                </p:txBody>
              </p:sp>
            </p:grpSp>
          </p:grpSp>
        </p:grpSp>
        <p:sp>
          <p:nvSpPr>
            <p:cNvPr id="130" name="Rectangle 129">
              <a:extLst>
                <a:ext uri="{FF2B5EF4-FFF2-40B4-BE49-F238E27FC236}">
                  <a16:creationId xmlns:a16="http://schemas.microsoft.com/office/drawing/2014/main" id="{33F8DA9D-F155-4218-B646-FF02B11149A0}"/>
                </a:ext>
              </a:extLst>
            </p:cNvPr>
            <p:cNvSpPr/>
            <p:nvPr/>
          </p:nvSpPr>
          <p:spPr bwMode="auto">
            <a:xfrm>
              <a:off x="9535572" y="2919960"/>
              <a:ext cx="1749582" cy="70788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838973" rtl="0" eaLnBrk="1" fontAlgn="base" latinLnBrk="0" hangingPunct="1">
                <a:lnSpc>
                  <a:spcPct val="90000"/>
                </a:lnSpc>
                <a:spcBef>
                  <a:spcPct val="0"/>
                </a:spcBef>
                <a:spcAft>
                  <a:spcPts val="600"/>
                </a:spcAft>
                <a:buClrTx/>
                <a:buSzTx/>
                <a:buFontTx/>
                <a:buNone/>
                <a:tabLst/>
                <a:defRPr/>
              </a:pPr>
              <a:r>
                <a:rPr kumimoji="0" lang="en-US" sz="160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Apps</a:t>
              </a:r>
            </a:p>
            <a:p>
              <a:pPr marL="0" marR="0" lvl="0" indent="0" defTabSz="838973" rtl="0" eaLnBrk="1" fontAlgn="base" latinLnBrk="0" hangingPunct="1">
                <a:lnSpc>
                  <a:spcPct val="90000"/>
                </a:lnSpc>
                <a:spcBef>
                  <a:spcPct val="0"/>
                </a:spcBef>
                <a:spcAft>
                  <a:spcPts val="600"/>
                </a:spcAft>
                <a:buClrTx/>
                <a:buSzTx/>
                <a:buFontTx/>
                <a:buNone/>
                <a:tabLst/>
                <a:defRPr/>
              </a:pPr>
              <a:r>
                <a:rPr lang="en-US" sz="1200">
                  <a:gradFill>
                    <a:gsLst>
                      <a:gs pos="0">
                        <a:schemeClr val="tx1"/>
                      </a:gs>
                      <a:gs pos="100000">
                        <a:schemeClr val="tx1"/>
                      </a:gs>
                    </a:gsLst>
                    <a:lin ang="5400000" scaled="1"/>
                  </a:gradFill>
                </a:rPr>
                <a:t>Models: AKS</a:t>
              </a:r>
            </a:p>
            <a:p>
              <a:pPr marL="0" marR="0" lvl="0" indent="0" defTabSz="838973" rtl="0" eaLnBrk="1" fontAlgn="base" latinLnBrk="0" hangingPunct="1">
                <a:lnSpc>
                  <a:spcPct val="90000"/>
                </a:lnSpc>
                <a:spcBef>
                  <a:spcPct val="0"/>
                </a:spcBef>
                <a:spcAft>
                  <a:spcPts val="600"/>
                </a:spcAft>
                <a:buClrTx/>
                <a:buSzTx/>
                <a:buFontTx/>
                <a:buNone/>
                <a:tabLst/>
                <a:defRPr/>
              </a:pPr>
              <a:r>
                <a:rPr lang="en-US" sz="1200">
                  <a:gradFill>
                    <a:gsLst>
                      <a:gs pos="0">
                        <a:schemeClr val="tx1"/>
                      </a:gs>
                      <a:gs pos="100000">
                        <a:schemeClr val="tx1"/>
                      </a:gs>
                    </a:gsLst>
                    <a:lin ang="5400000" scaled="1"/>
                  </a:gradFill>
                </a:rPr>
                <a:t>Batch predictions: SQL DB</a:t>
              </a:r>
            </a:p>
          </p:txBody>
        </p:sp>
        <p:sp>
          <p:nvSpPr>
            <p:cNvPr id="131" name="Rectangle 130">
              <a:extLst>
                <a:ext uri="{FF2B5EF4-FFF2-40B4-BE49-F238E27FC236}">
                  <a16:creationId xmlns:a16="http://schemas.microsoft.com/office/drawing/2014/main" id="{4BCE55D4-705D-442E-BCC7-E6D3FBB63B6E}"/>
                </a:ext>
              </a:extLst>
            </p:cNvPr>
            <p:cNvSpPr/>
            <p:nvPr/>
          </p:nvSpPr>
          <p:spPr bwMode="auto">
            <a:xfrm>
              <a:off x="9588912" y="4752025"/>
              <a:ext cx="834074" cy="46474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defTabSz="838973" rtl="0" eaLnBrk="1" fontAlgn="base" latinLnBrk="0" hangingPunct="1">
                <a:lnSpc>
                  <a:spcPct val="90000"/>
                </a:lnSpc>
                <a:spcBef>
                  <a:spcPct val="0"/>
                </a:spcBef>
                <a:spcAft>
                  <a:spcPts val="600"/>
                </a:spcAft>
                <a:buClrTx/>
                <a:buSzTx/>
                <a:buFontTx/>
                <a:buNone/>
                <a:tabLst/>
                <a:defRPr/>
              </a:pPr>
              <a:r>
                <a:rPr kumimoji="0" lang="en-US" sz="1600" i="0" u="none" strike="noStrike" kern="1200" cap="none" spc="0" normalizeH="0" baseline="0" noProof="0">
                  <a:ln>
                    <a:noFill/>
                  </a:ln>
                  <a:gradFill>
                    <a:gsLst>
                      <a:gs pos="0">
                        <a:schemeClr val="tx1"/>
                      </a:gs>
                      <a:gs pos="100000">
                        <a:schemeClr val="tx1"/>
                      </a:gs>
                    </a:gsLst>
                    <a:lin ang="5400000" scaled="1"/>
                  </a:gradFill>
                  <a:effectLst/>
                  <a:uLnTx/>
                  <a:uFillTx/>
                  <a:latin typeface="Segoe UI Semibold"/>
                  <a:ea typeface="+mn-ea"/>
                  <a:cs typeface="+mn-cs"/>
                </a:rPr>
                <a:t>Analytics</a:t>
              </a:r>
            </a:p>
            <a:p>
              <a:pPr marL="0" marR="0" lvl="0" indent="0" defTabSz="838973" rtl="0" eaLnBrk="1" fontAlgn="base" latinLnBrk="0" hangingPunct="1">
                <a:lnSpc>
                  <a:spcPct val="90000"/>
                </a:lnSpc>
                <a:spcBef>
                  <a:spcPct val="0"/>
                </a:spcBef>
                <a:spcAft>
                  <a:spcPts val="600"/>
                </a:spcAft>
                <a:buClrTx/>
                <a:buSzTx/>
                <a:buFontTx/>
                <a:buNone/>
                <a:tabLst/>
                <a:defRPr/>
              </a:pPr>
              <a:r>
                <a:rPr lang="en-US" sz="1200">
                  <a:gradFill>
                    <a:gsLst>
                      <a:gs pos="0">
                        <a:schemeClr val="tx1"/>
                      </a:gs>
                      <a:gs pos="100000">
                        <a:schemeClr val="tx1"/>
                      </a:gs>
                    </a:gsLst>
                    <a:lin ang="5400000" scaled="1"/>
                  </a:gradFill>
                </a:rPr>
                <a:t>Azure Arc</a:t>
              </a:r>
            </a:p>
          </p:txBody>
        </p:sp>
        <p:grpSp>
          <p:nvGrpSpPr>
            <p:cNvPr id="28" name="Group 27">
              <a:extLst>
                <a:ext uri="{FF2B5EF4-FFF2-40B4-BE49-F238E27FC236}">
                  <a16:creationId xmlns:a16="http://schemas.microsoft.com/office/drawing/2014/main" id="{BCA99417-8A1F-4CB6-B151-8470960E992A}"/>
                </a:ext>
              </a:extLst>
            </p:cNvPr>
            <p:cNvGrpSpPr/>
            <p:nvPr/>
          </p:nvGrpSpPr>
          <p:grpSpPr>
            <a:xfrm>
              <a:off x="9173209" y="2977077"/>
              <a:ext cx="248445" cy="88900"/>
              <a:chOff x="9173209" y="2916117"/>
              <a:chExt cx="248445" cy="88900"/>
            </a:xfrm>
          </p:grpSpPr>
          <p:cxnSp>
            <p:nvCxnSpPr>
              <p:cNvPr id="132" name="Straight Connector 131">
                <a:extLst>
                  <a:ext uri="{FF2B5EF4-FFF2-40B4-BE49-F238E27FC236}">
                    <a16:creationId xmlns:a16="http://schemas.microsoft.com/office/drawing/2014/main" id="{5459E85C-301B-43AC-9ED9-B14D7F1A84CC}"/>
                  </a:ext>
                </a:extLst>
              </p:cNvPr>
              <p:cNvCxnSpPr>
                <a:cxnSpLocks/>
              </p:cNvCxnSpPr>
              <p:nvPr/>
            </p:nvCxnSpPr>
            <p:spPr>
              <a:xfrm>
                <a:off x="9173209" y="2960567"/>
                <a:ext cx="248445" cy="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 name="Rectangle 15">
                <a:extLst>
                  <a:ext uri="{FF2B5EF4-FFF2-40B4-BE49-F238E27FC236}">
                    <a16:creationId xmlns:a16="http://schemas.microsoft.com/office/drawing/2014/main" id="{178EE801-FFEC-4141-9D1B-A59C05823E6F}"/>
                  </a:ext>
                </a:extLst>
              </p:cNvPr>
              <p:cNvSpPr/>
              <p:nvPr/>
            </p:nvSpPr>
            <p:spPr bwMode="auto">
              <a:xfrm rot="8100000">
                <a:off x="9315637" y="2916117"/>
                <a:ext cx="88900" cy="88900"/>
              </a:xfrm>
              <a:custGeom>
                <a:avLst/>
                <a:gdLst>
                  <a:gd name="connsiteX0" fmla="*/ 0 w 215900"/>
                  <a:gd name="connsiteY0" fmla="*/ 0 h 215900"/>
                  <a:gd name="connsiteX1" fmla="*/ 215900 w 215900"/>
                  <a:gd name="connsiteY1" fmla="*/ 0 h 215900"/>
                  <a:gd name="connsiteX2" fmla="*/ 215900 w 215900"/>
                  <a:gd name="connsiteY2" fmla="*/ 215900 h 215900"/>
                  <a:gd name="connsiteX3" fmla="*/ 0 w 215900"/>
                  <a:gd name="connsiteY3" fmla="*/ 215900 h 215900"/>
                  <a:gd name="connsiteX4" fmla="*/ 0 w 215900"/>
                  <a:gd name="connsiteY4" fmla="*/ 0 h 215900"/>
                  <a:gd name="connsiteX0" fmla="*/ 215900 w 307340"/>
                  <a:gd name="connsiteY0" fmla="*/ 215900 h 307340"/>
                  <a:gd name="connsiteX1" fmla="*/ 0 w 307340"/>
                  <a:gd name="connsiteY1" fmla="*/ 215900 h 307340"/>
                  <a:gd name="connsiteX2" fmla="*/ 0 w 307340"/>
                  <a:gd name="connsiteY2" fmla="*/ 0 h 307340"/>
                  <a:gd name="connsiteX3" fmla="*/ 215900 w 307340"/>
                  <a:gd name="connsiteY3" fmla="*/ 0 h 307340"/>
                  <a:gd name="connsiteX4" fmla="*/ 307340 w 307340"/>
                  <a:gd name="connsiteY4" fmla="*/ 307340 h 307340"/>
                  <a:gd name="connsiteX0" fmla="*/ 215900 w 215900"/>
                  <a:gd name="connsiteY0" fmla="*/ 215900 h 215900"/>
                  <a:gd name="connsiteX1" fmla="*/ 0 w 215900"/>
                  <a:gd name="connsiteY1" fmla="*/ 215900 h 215900"/>
                  <a:gd name="connsiteX2" fmla="*/ 0 w 215900"/>
                  <a:gd name="connsiteY2" fmla="*/ 0 h 215900"/>
                  <a:gd name="connsiteX3" fmla="*/ 215900 w 215900"/>
                  <a:gd name="connsiteY3" fmla="*/ 0 h 215900"/>
                  <a:gd name="connsiteX0" fmla="*/ 0 w 215900"/>
                  <a:gd name="connsiteY0" fmla="*/ 215900 h 215900"/>
                  <a:gd name="connsiteX1" fmla="*/ 0 w 215900"/>
                  <a:gd name="connsiteY1" fmla="*/ 0 h 215900"/>
                  <a:gd name="connsiteX2" fmla="*/ 215900 w 215900"/>
                  <a:gd name="connsiteY2" fmla="*/ 0 h 215900"/>
                </a:gdLst>
                <a:ahLst/>
                <a:cxnLst>
                  <a:cxn ang="0">
                    <a:pos x="connsiteX0" y="connsiteY0"/>
                  </a:cxn>
                  <a:cxn ang="0">
                    <a:pos x="connsiteX1" y="connsiteY1"/>
                  </a:cxn>
                  <a:cxn ang="0">
                    <a:pos x="connsiteX2" y="connsiteY2"/>
                  </a:cxn>
                </a:cxnLst>
                <a:rect l="l" t="t" r="r" b="b"/>
                <a:pathLst>
                  <a:path w="215900" h="215900">
                    <a:moveTo>
                      <a:pt x="0" y="215900"/>
                    </a:moveTo>
                    <a:lnTo>
                      <a:pt x="0" y="0"/>
                    </a:lnTo>
                    <a:lnTo>
                      <a:pt x="215900"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grpSp>
          <p:nvGrpSpPr>
            <p:cNvPr id="134" name="Group 133">
              <a:extLst>
                <a:ext uri="{FF2B5EF4-FFF2-40B4-BE49-F238E27FC236}">
                  <a16:creationId xmlns:a16="http://schemas.microsoft.com/office/drawing/2014/main" id="{3FE41253-B80F-4539-982E-C235D23F914B}"/>
                </a:ext>
              </a:extLst>
            </p:cNvPr>
            <p:cNvGrpSpPr/>
            <p:nvPr/>
          </p:nvGrpSpPr>
          <p:grpSpPr>
            <a:xfrm>
              <a:off x="9173209" y="4821117"/>
              <a:ext cx="248445" cy="88900"/>
              <a:chOff x="9173209" y="2916117"/>
              <a:chExt cx="248445" cy="88900"/>
            </a:xfrm>
          </p:grpSpPr>
          <p:cxnSp>
            <p:nvCxnSpPr>
              <p:cNvPr id="135" name="Straight Connector 134">
                <a:extLst>
                  <a:ext uri="{FF2B5EF4-FFF2-40B4-BE49-F238E27FC236}">
                    <a16:creationId xmlns:a16="http://schemas.microsoft.com/office/drawing/2014/main" id="{10A83A05-7D03-4A1E-A58E-167D100BE888}"/>
                  </a:ext>
                </a:extLst>
              </p:cNvPr>
              <p:cNvCxnSpPr>
                <a:cxnSpLocks/>
              </p:cNvCxnSpPr>
              <p:nvPr/>
            </p:nvCxnSpPr>
            <p:spPr>
              <a:xfrm>
                <a:off x="9173209" y="2960567"/>
                <a:ext cx="248445" cy="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15">
                <a:extLst>
                  <a:ext uri="{FF2B5EF4-FFF2-40B4-BE49-F238E27FC236}">
                    <a16:creationId xmlns:a16="http://schemas.microsoft.com/office/drawing/2014/main" id="{A5E29B14-C2E8-40D0-9E8C-524B96717F7E}"/>
                  </a:ext>
                </a:extLst>
              </p:cNvPr>
              <p:cNvSpPr/>
              <p:nvPr/>
            </p:nvSpPr>
            <p:spPr bwMode="auto">
              <a:xfrm rot="8100000">
                <a:off x="9315637" y="2916117"/>
                <a:ext cx="88900" cy="88900"/>
              </a:xfrm>
              <a:custGeom>
                <a:avLst/>
                <a:gdLst>
                  <a:gd name="connsiteX0" fmla="*/ 0 w 215900"/>
                  <a:gd name="connsiteY0" fmla="*/ 0 h 215900"/>
                  <a:gd name="connsiteX1" fmla="*/ 215900 w 215900"/>
                  <a:gd name="connsiteY1" fmla="*/ 0 h 215900"/>
                  <a:gd name="connsiteX2" fmla="*/ 215900 w 215900"/>
                  <a:gd name="connsiteY2" fmla="*/ 215900 h 215900"/>
                  <a:gd name="connsiteX3" fmla="*/ 0 w 215900"/>
                  <a:gd name="connsiteY3" fmla="*/ 215900 h 215900"/>
                  <a:gd name="connsiteX4" fmla="*/ 0 w 215900"/>
                  <a:gd name="connsiteY4" fmla="*/ 0 h 215900"/>
                  <a:gd name="connsiteX0" fmla="*/ 215900 w 307340"/>
                  <a:gd name="connsiteY0" fmla="*/ 215900 h 307340"/>
                  <a:gd name="connsiteX1" fmla="*/ 0 w 307340"/>
                  <a:gd name="connsiteY1" fmla="*/ 215900 h 307340"/>
                  <a:gd name="connsiteX2" fmla="*/ 0 w 307340"/>
                  <a:gd name="connsiteY2" fmla="*/ 0 h 307340"/>
                  <a:gd name="connsiteX3" fmla="*/ 215900 w 307340"/>
                  <a:gd name="connsiteY3" fmla="*/ 0 h 307340"/>
                  <a:gd name="connsiteX4" fmla="*/ 307340 w 307340"/>
                  <a:gd name="connsiteY4" fmla="*/ 307340 h 307340"/>
                  <a:gd name="connsiteX0" fmla="*/ 215900 w 215900"/>
                  <a:gd name="connsiteY0" fmla="*/ 215900 h 215900"/>
                  <a:gd name="connsiteX1" fmla="*/ 0 w 215900"/>
                  <a:gd name="connsiteY1" fmla="*/ 215900 h 215900"/>
                  <a:gd name="connsiteX2" fmla="*/ 0 w 215900"/>
                  <a:gd name="connsiteY2" fmla="*/ 0 h 215900"/>
                  <a:gd name="connsiteX3" fmla="*/ 215900 w 215900"/>
                  <a:gd name="connsiteY3" fmla="*/ 0 h 215900"/>
                  <a:gd name="connsiteX0" fmla="*/ 0 w 215900"/>
                  <a:gd name="connsiteY0" fmla="*/ 215900 h 215900"/>
                  <a:gd name="connsiteX1" fmla="*/ 0 w 215900"/>
                  <a:gd name="connsiteY1" fmla="*/ 0 h 215900"/>
                  <a:gd name="connsiteX2" fmla="*/ 215900 w 215900"/>
                  <a:gd name="connsiteY2" fmla="*/ 0 h 215900"/>
                </a:gdLst>
                <a:ahLst/>
                <a:cxnLst>
                  <a:cxn ang="0">
                    <a:pos x="connsiteX0" y="connsiteY0"/>
                  </a:cxn>
                  <a:cxn ang="0">
                    <a:pos x="connsiteX1" y="connsiteY1"/>
                  </a:cxn>
                  <a:cxn ang="0">
                    <a:pos x="connsiteX2" y="connsiteY2"/>
                  </a:cxn>
                </a:cxnLst>
                <a:rect l="l" t="t" r="r" b="b"/>
                <a:pathLst>
                  <a:path w="215900" h="215900">
                    <a:moveTo>
                      <a:pt x="0" y="215900"/>
                    </a:moveTo>
                    <a:lnTo>
                      <a:pt x="0" y="0"/>
                    </a:lnTo>
                    <a:lnTo>
                      <a:pt x="215900"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pic>
          <p:nvPicPr>
            <p:cNvPr id="137" name="Graphic 136">
              <a:extLst>
                <a:ext uri="{FF2B5EF4-FFF2-40B4-BE49-F238E27FC236}">
                  <a16:creationId xmlns:a16="http://schemas.microsoft.com/office/drawing/2014/main" id="{2903A075-2892-4D41-A639-B4026FAA5C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24853" y="2508281"/>
              <a:ext cx="326203" cy="326202"/>
            </a:xfrm>
            <a:prstGeom prst="rect">
              <a:avLst/>
            </a:prstGeom>
          </p:spPr>
        </p:pic>
        <p:pic>
          <p:nvPicPr>
            <p:cNvPr id="138" name="Graphic 137">
              <a:extLst>
                <a:ext uri="{FF2B5EF4-FFF2-40B4-BE49-F238E27FC236}">
                  <a16:creationId xmlns:a16="http://schemas.microsoft.com/office/drawing/2014/main" id="{AA26F36A-010A-44C7-985F-357DDA0B73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0097" y="2529208"/>
              <a:ext cx="284348" cy="284348"/>
            </a:xfrm>
            <a:prstGeom prst="rect">
              <a:avLst/>
            </a:prstGeom>
          </p:spPr>
        </p:pic>
        <p:pic>
          <p:nvPicPr>
            <p:cNvPr id="139" name="Picture 138" descr="A picture containing clock, drawing&#10;&#10;Description automatically generated">
              <a:extLst>
                <a:ext uri="{FF2B5EF4-FFF2-40B4-BE49-F238E27FC236}">
                  <a16:creationId xmlns:a16="http://schemas.microsoft.com/office/drawing/2014/main" id="{2B4D81BC-4BFA-49D1-909E-4E634C64636A}"/>
                </a:ext>
              </a:extLst>
            </p:cNvPr>
            <p:cNvPicPr>
              <a:picLocks noChangeAspect="1"/>
            </p:cNvPicPr>
            <p:nvPr/>
          </p:nvPicPr>
          <p:blipFill>
            <a:blip r:embed="rId5"/>
            <a:stretch>
              <a:fillRect/>
            </a:stretch>
          </p:blipFill>
          <p:spPr>
            <a:xfrm>
              <a:off x="9603649" y="4317471"/>
              <a:ext cx="284670" cy="315509"/>
            </a:xfrm>
            <a:prstGeom prst="rect">
              <a:avLst/>
            </a:prstGeom>
          </p:spPr>
        </p:pic>
      </p:grpSp>
      <p:sp>
        <p:nvSpPr>
          <p:cNvPr id="45" name="Title 2">
            <a:extLst>
              <a:ext uri="{FF2B5EF4-FFF2-40B4-BE49-F238E27FC236}">
                <a16:creationId xmlns:a16="http://schemas.microsoft.com/office/drawing/2014/main" id="{5552ACBF-1900-4AFC-BACE-F195735F58BF}"/>
              </a:ext>
            </a:extLst>
          </p:cNvPr>
          <p:cNvSpPr txBox="1">
            <a:spLocks/>
          </p:cNvSpPr>
          <p:nvPr/>
        </p:nvSpPr>
        <p:spPr>
          <a:xfrm>
            <a:off x="838200" y="585788"/>
            <a:ext cx="10515600" cy="648199"/>
          </a:xfrm>
          <a:prstGeom prst="rect">
            <a:avLst/>
          </a:prstGeom>
        </p:spPr>
        <p:txBody>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Azure Machine Learning</a:t>
            </a:r>
            <a:br>
              <a:rPr lang="en-US" dirty="0"/>
            </a:br>
            <a:endParaRPr lang="en-US" dirty="0"/>
          </a:p>
        </p:txBody>
      </p:sp>
      <p:sp>
        <p:nvSpPr>
          <p:cNvPr id="2" name="Text Placeholder 4">
            <a:extLst>
              <a:ext uri="{FF2B5EF4-FFF2-40B4-BE49-F238E27FC236}">
                <a16:creationId xmlns:a16="http://schemas.microsoft.com/office/drawing/2014/main" id="{911D5E2D-9008-413B-ACCD-8F60AB475FCE}"/>
              </a:ext>
            </a:extLst>
          </p:cNvPr>
          <p:cNvSpPr txBox="1">
            <a:spLocks/>
          </p:cNvSpPr>
          <p:nvPr/>
        </p:nvSpPr>
        <p:spPr>
          <a:xfrm>
            <a:off x="694224" y="1064757"/>
            <a:ext cx="11025188" cy="48925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accent1">
                    <a:lumMod val="60000"/>
                    <a:lumOff val="40000"/>
                  </a:schemeClr>
                </a:solidFill>
              </a:rPr>
              <a:t>Summary</a:t>
            </a:r>
          </a:p>
        </p:txBody>
      </p:sp>
    </p:spTree>
    <p:extLst>
      <p:ext uri="{BB962C8B-B14F-4D97-AF65-F5344CB8AC3E}">
        <p14:creationId xmlns:p14="http://schemas.microsoft.com/office/powerpoint/2010/main" val="2415594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3149907"/>
            <a:ext cx="5292584" cy="492443"/>
          </a:xfrm>
        </p:spPr>
        <p:txBody>
          <a:bodyPr anchor="ctr"/>
          <a:lstStyle/>
          <a:p>
            <a:pPr algn="l"/>
            <a:r>
              <a:rPr lang="en-US" dirty="0"/>
              <a:t>Q&amp;A</a:t>
            </a:r>
          </a:p>
        </p:txBody>
      </p:sp>
      <p:cxnSp>
        <p:nvCxnSpPr>
          <p:cNvPr id="9" name="Straight Connector 8">
            <a:extLst>
              <a:ext uri="{FF2B5EF4-FFF2-40B4-BE49-F238E27FC236}">
                <a16:creationId xmlns:a16="http://schemas.microsoft.com/office/drawing/2014/main" id="{E9905D82-BE40-4A4D-A6A2-B59551EAB3F4}"/>
              </a:ext>
            </a:extLst>
          </p:cNvPr>
          <p:cNvCxnSpPr>
            <a:cxnSpLocks/>
          </p:cNvCxnSpPr>
          <p:nvPr/>
        </p:nvCxnSpPr>
        <p:spPr>
          <a:xfrm flipH="1">
            <a:off x="5880847" y="1477348"/>
            <a:ext cx="1" cy="4370325"/>
          </a:xfrm>
          <a:prstGeom prst="line">
            <a:avLst/>
          </a:prstGeom>
          <a:ln w="1270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6D112E9-3E36-4C5E-B848-0C364FBE26FE}"/>
              </a:ext>
            </a:extLst>
          </p:cNvPr>
          <p:cNvCxnSpPr>
            <a:cxnSpLocks/>
          </p:cNvCxnSpPr>
          <p:nvPr/>
        </p:nvCxnSpPr>
        <p:spPr>
          <a:xfrm>
            <a:off x="5880847" y="2196173"/>
            <a:ext cx="0" cy="2495967"/>
          </a:xfrm>
          <a:prstGeom prst="line">
            <a:avLst/>
          </a:prstGeom>
          <a:ln w="34925">
            <a:gradFill>
              <a:gsLst>
                <a:gs pos="0">
                  <a:srgbClr val="0070C0"/>
                </a:gs>
                <a:gs pos="0">
                  <a:schemeClr val="accent2"/>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E237533-B994-4C3C-B9B7-66F202FFA88B}"/>
              </a:ext>
            </a:extLst>
          </p:cNvPr>
          <p:cNvSpPr/>
          <p:nvPr/>
        </p:nvSpPr>
        <p:spPr bwMode="auto">
          <a:xfrm>
            <a:off x="6311154" y="1701986"/>
            <a:ext cx="2789906" cy="182212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2EF6A80-5544-4443-9260-FB0F5E4EFCAA}"/>
              </a:ext>
            </a:extLst>
          </p:cNvPr>
          <p:cNvSpPr/>
          <p:nvPr/>
        </p:nvSpPr>
        <p:spPr bwMode="auto">
          <a:xfrm>
            <a:off x="9198982" y="1701986"/>
            <a:ext cx="2789906" cy="182212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8B01183-E5C8-40CE-882B-5266E1BF4063}"/>
              </a:ext>
            </a:extLst>
          </p:cNvPr>
          <p:cNvSpPr/>
          <p:nvPr/>
        </p:nvSpPr>
        <p:spPr bwMode="auto">
          <a:xfrm>
            <a:off x="6311154" y="3655942"/>
            <a:ext cx="2789906" cy="182212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F7B877B2-8FBC-4567-BFD4-5336070F3C92}"/>
              </a:ext>
            </a:extLst>
          </p:cNvPr>
          <p:cNvSpPr txBox="1"/>
          <p:nvPr/>
        </p:nvSpPr>
        <p:spPr>
          <a:xfrm>
            <a:off x="6311154" y="1782080"/>
            <a:ext cx="2789906" cy="338554"/>
          </a:xfrm>
          <a:prstGeom prst="rect">
            <a:avLst/>
          </a:prstGeom>
          <a:noFill/>
        </p:spPr>
        <p:txBody>
          <a:bodyPr wrap="square">
            <a:spAutoFit/>
          </a:bodyPr>
          <a:lstStyle/>
          <a:p>
            <a:pPr algn="ctr"/>
            <a:r>
              <a:rPr lang="en-US" sz="1600" dirty="0"/>
              <a:t>More on-demand content</a:t>
            </a:r>
          </a:p>
        </p:txBody>
      </p:sp>
      <p:sp>
        <p:nvSpPr>
          <p:cNvPr id="21" name="TextBox 20">
            <a:extLst>
              <a:ext uri="{FF2B5EF4-FFF2-40B4-BE49-F238E27FC236}">
                <a16:creationId xmlns:a16="http://schemas.microsoft.com/office/drawing/2014/main" id="{F6DF1163-659B-4A21-99AD-8A1589AEEB25}"/>
              </a:ext>
            </a:extLst>
          </p:cNvPr>
          <p:cNvSpPr txBox="1"/>
          <p:nvPr/>
        </p:nvSpPr>
        <p:spPr>
          <a:xfrm>
            <a:off x="6311154" y="3698710"/>
            <a:ext cx="2789906" cy="338554"/>
          </a:xfrm>
          <a:prstGeom prst="rect">
            <a:avLst/>
          </a:prstGeom>
          <a:noFill/>
        </p:spPr>
        <p:txBody>
          <a:bodyPr wrap="square">
            <a:spAutoFit/>
          </a:bodyPr>
          <a:lstStyle/>
          <a:p>
            <a:pPr algn="ctr"/>
            <a:r>
              <a:rPr lang="en-US" sz="1600" dirty="0"/>
              <a:t>Learning &amp; certifications</a:t>
            </a:r>
          </a:p>
        </p:txBody>
      </p:sp>
      <p:sp>
        <p:nvSpPr>
          <p:cNvPr id="24" name="TextBox 23">
            <a:extLst>
              <a:ext uri="{FF2B5EF4-FFF2-40B4-BE49-F238E27FC236}">
                <a16:creationId xmlns:a16="http://schemas.microsoft.com/office/drawing/2014/main" id="{EA2B617B-9385-4EE9-BF03-E35C5A98D004}"/>
              </a:ext>
            </a:extLst>
          </p:cNvPr>
          <p:cNvSpPr txBox="1"/>
          <p:nvPr/>
        </p:nvSpPr>
        <p:spPr>
          <a:xfrm>
            <a:off x="9198982" y="1782079"/>
            <a:ext cx="2789906" cy="338554"/>
          </a:xfrm>
          <a:prstGeom prst="rect">
            <a:avLst/>
          </a:prstGeom>
          <a:noFill/>
        </p:spPr>
        <p:txBody>
          <a:bodyPr wrap="square">
            <a:spAutoFit/>
          </a:bodyPr>
          <a:lstStyle/>
          <a:p>
            <a:pPr algn="ctr"/>
            <a:r>
              <a:rPr lang="en-US" sz="1600" dirty="0"/>
              <a:t>Free Trial</a:t>
            </a:r>
          </a:p>
        </p:txBody>
      </p:sp>
      <p:sp>
        <p:nvSpPr>
          <p:cNvPr id="25" name="TextBox 24">
            <a:extLst>
              <a:ext uri="{FF2B5EF4-FFF2-40B4-BE49-F238E27FC236}">
                <a16:creationId xmlns:a16="http://schemas.microsoft.com/office/drawing/2014/main" id="{19E5B239-E644-483D-AD06-B35D5B6D2110}"/>
              </a:ext>
            </a:extLst>
          </p:cNvPr>
          <p:cNvSpPr txBox="1"/>
          <p:nvPr/>
        </p:nvSpPr>
        <p:spPr>
          <a:xfrm>
            <a:off x="6296821" y="3123686"/>
            <a:ext cx="2789906" cy="307777"/>
          </a:xfrm>
          <a:prstGeom prst="rect">
            <a:avLst/>
          </a:prstGeom>
          <a:noFill/>
        </p:spPr>
        <p:txBody>
          <a:bodyPr wrap="square">
            <a:spAutoFit/>
          </a:bodyPr>
          <a:lstStyle/>
          <a:p>
            <a:pPr algn="ctr"/>
            <a:r>
              <a:rPr lang="en-US" sz="1400" dirty="0">
                <a:hlinkClick r:id="rId3">
                  <a:extLst>
                    <a:ext uri="{A12FA001-AC4F-418D-AE19-62706E023703}">
                      <ahyp:hlinkClr xmlns:ahyp="http://schemas.microsoft.com/office/drawing/2018/hyperlinkcolor" val="tx"/>
                    </a:ext>
                  </a:extLst>
                </a:hlinkClick>
              </a:rPr>
              <a:t>https://aka.ms/</a:t>
            </a:r>
            <a:r>
              <a:rPr lang="en-US" sz="1400" dirty="0"/>
              <a:t>aishow </a:t>
            </a:r>
          </a:p>
        </p:txBody>
      </p:sp>
      <p:sp>
        <p:nvSpPr>
          <p:cNvPr id="26" name="TextBox 25">
            <a:extLst>
              <a:ext uri="{FF2B5EF4-FFF2-40B4-BE49-F238E27FC236}">
                <a16:creationId xmlns:a16="http://schemas.microsoft.com/office/drawing/2014/main" id="{0691FA92-DDEB-412D-BBDA-F166D6F7D8CF}"/>
              </a:ext>
            </a:extLst>
          </p:cNvPr>
          <p:cNvSpPr txBox="1"/>
          <p:nvPr/>
        </p:nvSpPr>
        <p:spPr>
          <a:xfrm>
            <a:off x="9198982" y="3042678"/>
            <a:ext cx="2789906" cy="307777"/>
          </a:xfrm>
          <a:prstGeom prst="rect">
            <a:avLst/>
          </a:prstGeom>
          <a:noFill/>
        </p:spPr>
        <p:txBody>
          <a:bodyPr wrap="square">
            <a:spAutoFit/>
          </a:bodyPr>
          <a:lstStyle/>
          <a:p>
            <a:pPr algn="ctr"/>
            <a:r>
              <a:rPr lang="en-US" sz="1400" dirty="0">
                <a:hlinkClick r:id="rId4"/>
              </a:rPr>
              <a:t>https://aka.ms/azure-ai-free</a:t>
            </a:r>
            <a:r>
              <a:rPr lang="en-US" sz="1400" dirty="0"/>
              <a:t> </a:t>
            </a:r>
          </a:p>
        </p:txBody>
      </p:sp>
      <p:sp>
        <p:nvSpPr>
          <p:cNvPr id="27" name="TextBox 26">
            <a:extLst>
              <a:ext uri="{FF2B5EF4-FFF2-40B4-BE49-F238E27FC236}">
                <a16:creationId xmlns:a16="http://schemas.microsoft.com/office/drawing/2014/main" id="{E1B8D74F-055E-4E83-8889-D83A8B5F05EC}"/>
              </a:ext>
            </a:extLst>
          </p:cNvPr>
          <p:cNvSpPr txBox="1"/>
          <p:nvPr/>
        </p:nvSpPr>
        <p:spPr>
          <a:xfrm>
            <a:off x="6311154" y="4954848"/>
            <a:ext cx="2789906" cy="523220"/>
          </a:xfrm>
          <a:prstGeom prst="rect">
            <a:avLst/>
          </a:prstGeom>
          <a:noFill/>
        </p:spPr>
        <p:txBody>
          <a:bodyPr wrap="square">
            <a:spAutoFit/>
          </a:bodyPr>
          <a:lstStyle/>
          <a:p>
            <a:pPr algn="ctr"/>
            <a:r>
              <a:rPr lang="en-US" sz="1400" dirty="0">
                <a:hlinkClick r:id="rId5"/>
              </a:rPr>
              <a:t>https://microsoft.com/learn</a:t>
            </a:r>
            <a:endParaRPr lang="en-US" sz="1400" dirty="0"/>
          </a:p>
          <a:p>
            <a:pPr algn="ctr"/>
            <a:r>
              <a:rPr lang="en-US" sz="1400" dirty="0">
                <a:hlinkClick r:id="rId6"/>
              </a:rPr>
              <a:t>https://aka.ms/ai-certs</a:t>
            </a:r>
            <a:r>
              <a:rPr lang="en-US" sz="1400" dirty="0"/>
              <a:t> </a:t>
            </a:r>
          </a:p>
        </p:txBody>
      </p:sp>
      <p:grpSp>
        <p:nvGrpSpPr>
          <p:cNvPr id="35" name="quick setup 1" descr="quick setup">
            <a:extLst>
              <a:ext uri="{FF2B5EF4-FFF2-40B4-BE49-F238E27FC236}">
                <a16:creationId xmlns:a16="http://schemas.microsoft.com/office/drawing/2014/main" id="{BF6DD739-AC14-4125-B9BA-3A323B100EE3}"/>
              </a:ext>
            </a:extLst>
          </p:cNvPr>
          <p:cNvGrpSpPr>
            <a:grpSpLocks noChangeAspect="1"/>
          </p:cNvGrpSpPr>
          <p:nvPr/>
        </p:nvGrpSpPr>
        <p:grpSpPr bwMode="auto">
          <a:xfrm>
            <a:off x="7425967" y="2331520"/>
            <a:ext cx="560280" cy="562883"/>
            <a:chOff x="3422" y="784"/>
            <a:chExt cx="215" cy="216"/>
          </a:xfrm>
        </p:grpSpPr>
        <p:sp>
          <p:nvSpPr>
            <p:cNvPr id="30" name="AutoShape 46">
              <a:extLst>
                <a:ext uri="{FF2B5EF4-FFF2-40B4-BE49-F238E27FC236}">
                  <a16:creationId xmlns:a16="http://schemas.microsoft.com/office/drawing/2014/main" id="{F8D3CF14-2BE0-4F69-A790-6546123CA8E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48">
              <a:extLst>
                <a:ext uri="{FF2B5EF4-FFF2-40B4-BE49-F238E27FC236}">
                  <a16:creationId xmlns:a16="http://schemas.microsoft.com/office/drawing/2014/main" id="{3A15F1A5-43A0-4561-906D-8A4328C82DF2}"/>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49">
              <a:extLst>
                <a:ext uri="{FF2B5EF4-FFF2-40B4-BE49-F238E27FC236}">
                  <a16:creationId xmlns:a16="http://schemas.microsoft.com/office/drawing/2014/main" id="{C0AA82E9-1397-42C0-82A1-E2EABBEDA723}"/>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50">
              <a:extLst>
                <a:ext uri="{FF2B5EF4-FFF2-40B4-BE49-F238E27FC236}">
                  <a16:creationId xmlns:a16="http://schemas.microsoft.com/office/drawing/2014/main" id="{21F1B02B-98F4-4086-9168-155E2E315FF0}"/>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51">
              <a:extLst>
                <a:ext uri="{FF2B5EF4-FFF2-40B4-BE49-F238E27FC236}">
                  <a16:creationId xmlns:a16="http://schemas.microsoft.com/office/drawing/2014/main" id="{1F6E2871-9EFD-4181-91B0-99E57DA7E708}"/>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59E4AE37-BB93-4ED2-898D-9C959E026500}"/>
              </a:ext>
            </a:extLst>
          </p:cNvPr>
          <p:cNvGrpSpPr/>
          <p:nvPr/>
        </p:nvGrpSpPr>
        <p:grpSpPr>
          <a:xfrm>
            <a:off x="10368690" y="2298499"/>
            <a:ext cx="590761" cy="595783"/>
            <a:chOff x="9021415" y="2468324"/>
            <a:chExt cx="836453" cy="831199"/>
          </a:xfrm>
        </p:grpSpPr>
        <p:grpSp>
          <p:nvGrpSpPr>
            <p:cNvPr id="37" name="Group 36">
              <a:extLst>
                <a:ext uri="{FF2B5EF4-FFF2-40B4-BE49-F238E27FC236}">
                  <a16:creationId xmlns:a16="http://schemas.microsoft.com/office/drawing/2014/main" id="{F0F994A1-2FF3-4371-86C1-F385A9ED02FD}"/>
                </a:ext>
              </a:extLst>
            </p:cNvPr>
            <p:cNvGrpSpPr/>
            <p:nvPr/>
          </p:nvGrpSpPr>
          <p:grpSpPr>
            <a:xfrm flipH="1">
              <a:off x="9021415" y="2468324"/>
              <a:ext cx="836453" cy="831199"/>
              <a:chOff x="9021415" y="2468324"/>
              <a:chExt cx="836453" cy="831199"/>
            </a:xfrm>
          </p:grpSpPr>
          <p:sp>
            <p:nvSpPr>
              <p:cNvPr id="39" name="Freeform: Shape 38">
                <a:extLst>
                  <a:ext uri="{FF2B5EF4-FFF2-40B4-BE49-F238E27FC236}">
                    <a16:creationId xmlns:a16="http://schemas.microsoft.com/office/drawing/2014/main" id="{2390B8A8-E814-42B0-960C-2855A94C2DAD}"/>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7F21B08-EE1E-4BF8-B2BD-B060D32E7993}"/>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A15434FE-091D-419A-8903-66CDA0541BDD}"/>
                  </a:ext>
                </a:extLst>
              </p:cNvPr>
              <p:cNvSpPr/>
              <p:nvPr/>
            </p:nvSpPr>
            <p:spPr>
              <a:xfrm>
                <a:off x="9078801"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D68AC4A-EE15-4CE4-A429-0046CBD256CD}"/>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8" name="Freeform: Shape 37">
              <a:extLst>
                <a:ext uri="{FF2B5EF4-FFF2-40B4-BE49-F238E27FC236}">
                  <a16:creationId xmlns:a16="http://schemas.microsoft.com/office/drawing/2014/main" id="{A49DF77C-8B8A-46D9-BA19-5E14A195F71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B02881E-9B78-4AA5-9413-BA58A224C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9668" y="4195552"/>
            <a:ext cx="1630896" cy="6113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934CB28-F8F1-477B-9DAA-80F8FAE2AA96}"/>
              </a:ext>
            </a:extLst>
          </p:cNvPr>
          <p:cNvSpPr/>
          <p:nvPr/>
        </p:nvSpPr>
        <p:spPr bwMode="auto">
          <a:xfrm>
            <a:off x="9208171" y="3655942"/>
            <a:ext cx="2789906" cy="182212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A6F04C5F-480A-4006-80A5-6725A6ED4690}"/>
              </a:ext>
            </a:extLst>
          </p:cNvPr>
          <p:cNvSpPr txBox="1"/>
          <p:nvPr/>
        </p:nvSpPr>
        <p:spPr>
          <a:xfrm>
            <a:off x="9257132" y="3704372"/>
            <a:ext cx="2789906" cy="338554"/>
          </a:xfrm>
          <a:prstGeom prst="rect">
            <a:avLst/>
          </a:prstGeom>
          <a:noFill/>
        </p:spPr>
        <p:txBody>
          <a:bodyPr wrap="square">
            <a:spAutoFit/>
          </a:bodyPr>
          <a:lstStyle/>
          <a:p>
            <a:pPr algn="ctr"/>
            <a:r>
              <a:rPr lang="en-US" sz="1600" dirty="0"/>
              <a:t>Resources</a:t>
            </a:r>
          </a:p>
        </p:txBody>
      </p:sp>
      <p:sp>
        <p:nvSpPr>
          <p:cNvPr id="11" name="TextBox 10">
            <a:extLst>
              <a:ext uri="{FF2B5EF4-FFF2-40B4-BE49-F238E27FC236}">
                <a16:creationId xmlns:a16="http://schemas.microsoft.com/office/drawing/2014/main" id="{24B62153-001F-44F2-A36F-D47DB41B545D}"/>
              </a:ext>
            </a:extLst>
          </p:cNvPr>
          <p:cNvSpPr txBox="1"/>
          <p:nvPr/>
        </p:nvSpPr>
        <p:spPr>
          <a:xfrm>
            <a:off x="9193838" y="4954848"/>
            <a:ext cx="2789906" cy="707886"/>
          </a:xfrm>
          <a:prstGeom prst="rect">
            <a:avLst/>
          </a:prstGeom>
          <a:noFill/>
        </p:spPr>
        <p:txBody>
          <a:bodyPr wrap="square">
            <a:spAutoFit/>
          </a:bodyPr>
          <a:lstStyle/>
          <a:p>
            <a:pPr algn="ctr"/>
            <a:r>
              <a:rPr lang="en-US" sz="1200" dirty="0"/>
              <a:t>Look through the resources section of this session for additional resources</a:t>
            </a:r>
          </a:p>
          <a:p>
            <a:pPr algn="ctr"/>
            <a:endParaRPr lang="en-US" sz="1600" dirty="0"/>
          </a:p>
        </p:txBody>
      </p:sp>
      <p:grpSp>
        <p:nvGrpSpPr>
          <p:cNvPr id="15" name="Group 14">
            <a:extLst>
              <a:ext uri="{FF2B5EF4-FFF2-40B4-BE49-F238E27FC236}">
                <a16:creationId xmlns:a16="http://schemas.microsoft.com/office/drawing/2014/main" id="{FAA811C5-736B-4D5C-909A-44B1DE5090A6}"/>
              </a:ext>
            </a:extLst>
          </p:cNvPr>
          <p:cNvGrpSpPr/>
          <p:nvPr/>
        </p:nvGrpSpPr>
        <p:grpSpPr>
          <a:xfrm>
            <a:off x="10248771" y="4204380"/>
            <a:ext cx="680045" cy="597699"/>
            <a:chOff x="806002" y="3860068"/>
            <a:chExt cx="340221" cy="336881"/>
          </a:xfrm>
        </p:grpSpPr>
        <p:sp>
          <p:nvSpPr>
            <p:cNvPr id="86" name="Freeform 10">
              <a:extLst>
                <a:ext uri="{FF2B5EF4-FFF2-40B4-BE49-F238E27FC236}">
                  <a16:creationId xmlns:a16="http://schemas.microsoft.com/office/drawing/2014/main" id="{4DE5E740-E407-400E-85A4-A21C7F9C052A}"/>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11">
              <a:extLst>
                <a:ext uri="{FF2B5EF4-FFF2-40B4-BE49-F238E27FC236}">
                  <a16:creationId xmlns:a16="http://schemas.microsoft.com/office/drawing/2014/main" id="{57397046-2E3F-427A-AD56-9E524ED38C40}"/>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12">
              <a:extLst>
                <a:ext uri="{FF2B5EF4-FFF2-40B4-BE49-F238E27FC236}">
                  <a16:creationId xmlns:a16="http://schemas.microsoft.com/office/drawing/2014/main" id="{0A6393E5-8825-4010-A37A-FF620453FCF1}"/>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13">
              <a:extLst>
                <a:ext uri="{FF2B5EF4-FFF2-40B4-BE49-F238E27FC236}">
                  <a16:creationId xmlns:a16="http://schemas.microsoft.com/office/drawing/2014/main" id="{AE71F756-4D26-484B-8B45-847F18F25EC7}"/>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14">
              <a:extLst>
                <a:ext uri="{FF2B5EF4-FFF2-40B4-BE49-F238E27FC236}">
                  <a16:creationId xmlns:a16="http://schemas.microsoft.com/office/drawing/2014/main" id="{3551C170-005A-4318-97AC-DCD3F243A236}"/>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15">
              <a:extLst>
                <a:ext uri="{FF2B5EF4-FFF2-40B4-BE49-F238E27FC236}">
                  <a16:creationId xmlns:a16="http://schemas.microsoft.com/office/drawing/2014/main" id="{C2EEA97E-57E8-42C1-817B-C8BC742B4CB9}"/>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16">
              <a:extLst>
                <a:ext uri="{FF2B5EF4-FFF2-40B4-BE49-F238E27FC236}">
                  <a16:creationId xmlns:a16="http://schemas.microsoft.com/office/drawing/2014/main" id="{ABE297C5-BBE6-4185-8709-E9B48B5704A9}"/>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17">
              <a:extLst>
                <a:ext uri="{FF2B5EF4-FFF2-40B4-BE49-F238E27FC236}">
                  <a16:creationId xmlns:a16="http://schemas.microsoft.com/office/drawing/2014/main" id="{AE6866C4-9086-42F4-ABB9-30828E17975D}"/>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18">
              <a:extLst>
                <a:ext uri="{FF2B5EF4-FFF2-40B4-BE49-F238E27FC236}">
                  <a16:creationId xmlns:a16="http://schemas.microsoft.com/office/drawing/2014/main" id="{A5116880-71B1-4153-9523-1CE8777ACB29}"/>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19">
              <a:extLst>
                <a:ext uri="{FF2B5EF4-FFF2-40B4-BE49-F238E27FC236}">
                  <a16:creationId xmlns:a16="http://schemas.microsoft.com/office/drawing/2014/main" id="{F92880DA-7AAA-4BA6-B759-CD3883036EB7}"/>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20">
              <a:extLst>
                <a:ext uri="{FF2B5EF4-FFF2-40B4-BE49-F238E27FC236}">
                  <a16:creationId xmlns:a16="http://schemas.microsoft.com/office/drawing/2014/main" id="{75D2C390-08A5-4075-9637-4E45B825735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21">
              <a:extLst>
                <a:ext uri="{FF2B5EF4-FFF2-40B4-BE49-F238E27FC236}">
                  <a16:creationId xmlns:a16="http://schemas.microsoft.com/office/drawing/2014/main" id="{778315F2-CB74-4B46-8DEA-5157C53A5EE7}"/>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22">
              <a:extLst>
                <a:ext uri="{FF2B5EF4-FFF2-40B4-BE49-F238E27FC236}">
                  <a16:creationId xmlns:a16="http://schemas.microsoft.com/office/drawing/2014/main" id="{B07BC68E-220C-4807-9407-4A18D42CD50C}"/>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23">
              <a:extLst>
                <a:ext uri="{FF2B5EF4-FFF2-40B4-BE49-F238E27FC236}">
                  <a16:creationId xmlns:a16="http://schemas.microsoft.com/office/drawing/2014/main" id="{0B17B355-854B-4DA6-B0E0-F85FF0AF2A14}"/>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ctangle 24">
              <a:extLst>
                <a:ext uri="{FF2B5EF4-FFF2-40B4-BE49-F238E27FC236}">
                  <a16:creationId xmlns:a16="http://schemas.microsoft.com/office/drawing/2014/main" id="{DA63B83D-B702-4030-A206-1129A2037834}"/>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25">
              <a:extLst>
                <a:ext uri="{FF2B5EF4-FFF2-40B4-BE49-F238E27FC236}">
                  <a16:creationId xmlns:a16="http://schemas.microsoft.com/office/drawing/2014/main" id="{38D64E63-C825-4B50-8336-E0B008254E51}"/>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2443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par>
                                <p:cTn id="8" presetID="16" presetClass="entr" presetSubtype="4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94D4AE-7F7A-4F4F-A630-2C2F47622501}"/>
              </a:ext>
            </a:extLst>
          </p:cNvPr>
          <p:cNvSpPr txBox="1">
            <a:spLocks/>
          </p:cNvSpPr>
          <p:nvPr/>
        </p:nvSpPr>
        <p:spPr>
          <a:xfrm>
            <a:off x="658278" y="3124301"/>
            <a:ext cx="2500685" cy="609398"/>
          </a:xfrm>
          <a:prstGeom prst="rect">
            <a:avLst/>
          </a:prstGeom>
        </p:spPr>
        <p:txBody>
          <a:bodyPr vert="horz" wrap="none" lIns="0" tIns="0" rIns="0" bIns="0" rtlCol="0" anchor="t">
            <a:spAutoFit/>
          </a:bodyPr>
          <a:lstStyle>
            <a:lvl1pPr algn="l" defTabSz="932373"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nSpc>
                <a:spcPct val="90000"/>
              </a:lnSpc>
              <a:defRPr/>
            </a:pPr>
            <a:r>
              <a:rPr lang="en-US" sz="4400">
                <a:solidFill>
                  <a:srgbClr val="FFFFFF"/>
                </a:solidFill>
                <a:latin typeface="Segoe UI Semibold"/>
                <a:cs typeface="Segoe UI"/>
              </a:rPr>
              <a:t>Questions</a:t>
            </a:r>
            <a:endParaRPr lang="en-US" sz="4400">
              <a:solidFill>
                <a:srgbClr val="FFFFFF"/>
              </a:solidFill>
              <a:latin typeface="Segoe UI Semibold"/>
            </a:endParaRPr>
          </a:p>
        </p:txBody>
      </p:sp>
    </p:spTree>
    <p:extLst>
      <p:ext uri="{BB962C8B-B14F-4D97-AF65-F5344CB8AC3E}">
        <p14:creationId xmlns:p14="http://schemas.microsoft.com/office/powerpoint/2010/main" val="2816963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56291E-8 -4.07407E-6 L 1.56291E-8 0.01899 " pathEditMode="relative" rAng="0" ptsTypes="AA">
                                      <p:cBhvr>
                                        <p:cTn id="9"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E94D4AE-7F7A-4F4F-A630-2C2F47622501}"/>
              </a:ext>
            </a:extLst>
          </p:cNvPr>
          <p:cNvSpPr txBox="1">
            <a:spLocks/>
          </p:cNvSpPr>
          <p:nvPr/>
        </p:nvSpPr>
        <p:spPr>
          <a:xfrm>
            <a:off x="658278" y="3124301"/>
            <a:ext cx="2763129" cy="609398"/>
          </a:xfrm>
          <a:prstGeom prst="rect">
            <a:avLst/>
          </a:prstGeom>
        </p:spPr>
        <p:txBody>
          <a:bodyPr vert="horz" wrap="none" lIns="0" tIns="0" rIns="0" bIns="0" rtlCol="0" anchor="t">
            <a:spAutoFit/>
          </a:bodyPr>
          <a:lstStyle>
            <a:lvl1pPr algn="l" defTabSz="932373"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nSpc>
                <a:spcPct val="90000"/>
              </a:lnSpc>
              <a:defRPr/>
            </a:pPr>
            <a:r>
              <a:rPr lang="en-US" sz="4400" dirty="0">
                <a:solidFill>
                  <a:srgbClr val="FFFFFF"/>
                </a:solidFill>
                <a:latin typeface="Segoe UI Semibold"/>
                <a:cs typeface="Segoe UI"/>
              </a:rPr>
              <a:t>Thank You!</a:t>
            </a:r>
            <a:endParaRPr lang="en-US" sz="4400" dirty="0">
              <a:solidFill>
                <a:srgbClr val="FFFFFF"/>
              </a:solidFill>
              <a:latin typeface="Segoe UI Semibold"/>
            </a:endParaRPr>
          </a:p>
        </p:txBody>
      </p:sp>
    </p:spTree>
    <p:extLst>
      <p:ext uri="{BB962C8B-B14F-4D97-AF65-F5344CB8AC3E}">
        <p14:creationId xmlns:p14="http://schemas.microsoft.com/office/powerpoint/2010/main" val="3777935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29167E-6 0 L 2.29167E-6 0.01898 " pathEditMode="relative" rAng="0" ptsTypes="AA">
                                      <p:cBhvr>
                                        <p:cTn id="9"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47A5258-FDAF-419D-8E95-12085C03D506}"/>
              </a:ext>
            </a:extLst>
          </p:cNvPr>
          <p:cNvSpPr>
            <a:spLocks noChangeAspect="1"/>
          </p:cNvSpPr>
          <p:nvPr/>
        </p:nvSpPr>
        <p:spPr bwMode="auto">
          <a:xfrm>
            <a:off x="1765331"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46" name="Oval 45">
            <a:extLst>
              <a:ext uri="{FF2B5EF4-FFF2-40B4-BE49-F238E27FC236}">
                <a16:creationId xmlns:a16="http://schemas.microsoft.com/office/drawing/2014/main" id="{95B3727F-52E6-4912-A548-5021D20340B2}"/>
              </a:ext>
            </a:extLst>
          </p:cNvPr>
          <p:cNvSpPr>
            <a:spLocks noChangeAspect="1"/>
          </p:cNvSpPr>
          <p:nvPr/>
        </p:nvSpPr>
        <p:spPr bwMode="auto">
          <a:xfrm>
            <a:off x="5409500"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sp>
        <p:nvSpPr>
          <p:cNvPr id="47" name="Oval 46">
            <a:extLst>
              <a:ext uri="{FF2B5EF4-FFF2-40B4-BE49-F238E27FC236}">
                <a16:creationId xmlns:a16="http://schemas.microsoft.com/office/drawing/2014/main" id="{3BBF5FBD-49DB-4560-8B11-928E1B91174D}"/>
              </a:ext>
            </a:extLst>
          </p:cNvPr>
          <p:cNvSpPr>
            <a:spLocks noChangeAspect="1"/>
          </p:cNvSpPr>
          <p:nvPr/>
        </p:nvSpPr>
        <p:spPr bwMode="auto">
          <a:xfrm>
            <a:off x="9053669"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grpSp>
        <p:nvGrpSpPr>
          <p:cNvPr id="48" name="Group 30">
            <a:extLst>
              <a:ext uri="{FF2B5EF4-FFF2-40B4-BE49-F238E27FC236}">
                <a16:creationId xmlns:a16="http://schemas.microsoft.com/office/drawing/2014/main" id="{5EC9550E-DF93-4DFC-87C2-DF1FEDE68E86}"/>
              </a:ext>
            </a:extLst>
          </p:cNvPr>
          <p:cNvGrpSpPr>
            <a:grpSpLocks noChangeAspect="1"/>
          </p:cNvGrpSpPr>
          <p:nvPr/>
        </p:nvGrpSpPr>
        <p:grpSpPr bwMode="auto">
          <a:xfrm>
            <a:off x="9363613" y="3103686"/>
            <a:ext cx="795695" cy="643418"/>
            <a:chOff x="3469" y="1860"/>
            <a:chExt cx="742" cy="600"/>
          </a:xfrm>
          <a:solidFill>
            <a:srgbClr val="FFFFFF"/>
          </a:solidFill>
        </p:grpSpPr>
        <p:sp>
          <p:nvSpPr>
            <p:cNvPr id="49" name="Freeform 31">
              <a:extLst>
                <a:ext uri="{FF2B5EF4-FFF2-40B4-BE49-F238E27FC236}">
                  <a16:creationId xmlns:a16="http://schemas.microsoft.com/office/drawing/2014/main" id="{058F9EA1-6A10-4A95-8086-ADA081132867}"/>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0" name="Freeform 32">
              <a:extLst>
                <a:ext uri="{FF2B5EF4-FFF2-40B4-BE49-F238E27FC236}">
                  <a16:creationId xmlns:a16="http://schemas.microsoft.com/office/drawing/2014/main" id="{56C7C735-FAE8-4993-B161-0D223AA9E173}"/>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1" name="Freeform 33">
              <a:extLst>
                <a:ext uri="{FF2B5EF4-FFF2-40B4-BE49-F238E27FC236}">
                  <a16:creationId xmlns:a16="http://schemas.microsoft.com/office/drawing/2014/main" id="{777BAD70-BC50-48EF-B240-CD3545CA7F1E}"/>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2" name="Oval 34">
              <a:extLst>
                <a:ext uri="{FF2B5EF4-FFF2-40B4-BE49-F238E27FC236}">
                  <a16:creationId xmlns:a16="http://schemas.microsoft.com/office/drawing/2014/main" id="{DD53004C-C219-48A2-B72A-20E2A55E9FEB}"/>
                </a:ext>
              </a:extLst>
            </p:cNvPr>
            <p:cNvSpPr>
              <a:spLocks noChangeArrowheads="1"/>
            </p:cNvSpPr>
            <p:nvPr/>
          </p:nvSpPr>
          <p:spPr bwMode="auto">
            <a:xfrm>
              <a:off x="3768" y="1860"/>
              <a:ext cx="144" cy="1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3" name="Oval 35">
              <a:extLst>
                <a:ext uri="{FF2B5EF4-FFF2-40B4-BE49-F238E27FC236}">
                  <a16:creationId xmlns:a16="http://schemas.microsoft.com/office/drawing/2014/main" id="{7B642E24-FF36-45DB-86A5-2D2D6A7C8DC2}"/>
                </a:ext>
              </a:extLst>
            </p:cNvPr>
            <p:cNvSpPr>
              <a:spLocks noChangeArrowheads="1"/>
            </p:cNvSpPr>
            <p:nvPr/>
          </p:nvSpPr>
          <p:spPr bwMode="auto">
            <a:xfrm>
              <a:off x="3604" y="2039"/>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4" name="Oval 36">
              <a:extLst>
                <a:ext uri="{FF2B5EF4-FFF2-40B4-BE49-F238E27FC236}">
                  <a16:creationId xmlns:a16="http://schemas.microsoft.com/office/drawing/2014/main" id="{C72E8DF4-38F8-42D4-843C-6B353F9FA695}"/>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5" name="Oval 37">
              <a:extLst>
                <a:ext uri="{FF2B5EF4-FFF2-40B4-BE49-F238E27FC236}">
                  <a16:creationId xmlns:a16="http://schemas.microsoft.com/office/drawing/2014/main" id="{0324B4C9-BDB5-4787-A89A-E12C3BE36FC9}"/>
                </a:ext>
              </a:extLst>
            </p:cNvPr>
            <p:cNvSpPr>
              <a:spLocks noChangeArrowheads="1"/>
            </p:cNvSpPr>
            <p:nvPr/>
          </p:nvSpPr>
          <p:spPr bwMode="auto">
            <a:xfrm>
              <a:off x="3768" y="2314"/>
              <a:ext cx="144" cy="1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6" name="Oval 38">
              <a:extLst>
                <a:ext uri="{FF2B5EF4-FFF2-40B4-BE49-F238E27FC236}">
                  <a16:creationId xmlns:a16="http://schemas.microsoft.com/office/drawing/2014/main" id="{811FFFE0-A00A-454E-B14C-8333ECE041F0}"/>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58" name="Oval 39">
              <a:extLst>
                <a:ext uri="{FF2B5EF4-FFF2-40B4-BE49-F238E27FC236}">
                  <a16:creationId xmlns:a16="http://schemas.microsoft.com/office/drawing/2014/main" id="{E613C841-7E2D-4FB3-8D0F-F10D2A6074B0}"/>
                </a:ext>
              </a:extLst>
            </p:cNvPr>
            <p:cNvSpPr>
              <a:spLocks noChangeArrowheads="1"/>
            </p:cNvSpPr>
            <p:nvPr/>
          </p:nvSpPr>
          <p:spPr bwMode="auto">
            <a:xfrm>
              <a:off x="4066" y="2314"/>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71842335-7557-47C8-B9B9-D5601658D0D9}"/>
              </a:ext>
            </a:extLst>
          </p:cNvPr>
          <p:cNvGrpSpPr>
            <a:grpSpLocks noChangeAspect="1"/>
          </p:cNvGrpSpPr>
          <p:nvPr/>
        </p:nvGrpSpPr>
        <p:grpSpPr>
          <a:xfrm>
            <a:off x="5679468" y="3046043"/>
            <a:ext cx="833059" cy="758705"/>
            <a:chOff x="3345542" y="920428"/>
            <a:chExt cx="5500916" cy="5009936"/>
          </a:xfrm>
        </p:grpSpPr>
        <p:sp>
          <p:nvSpPr>
            <p:cNvPr id="60" name="Freeform 6">
              <a:extLst>
                <a:ext uri="{FF2B5EF4-FFF2-40B4-BE49-F238E27FC236}">
                  <a16:creationId xmlns:a16="http://schemas.microsoft.com/office/drawing/2014/main" id="{67F32A1B-86FF-443B-AAE3-CE2F9D1D50A6}"/>
                </a:ext>
              </a:extLst>
            </p:cNvPr>
            <p:cNvSpPr>
              <a:spLocks/>
            </p:cNvSpPr>
            <p:nvPr/>
          </p:nvSpPr>
          <p:spPr bwMode="auto">
            <a:xfrm>
              <a:off x="5735187" y="4599904"/>
              <a:ext cx="624353" cy="207884"/>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A7802D0A-71CD-47D6-95D3-C00D6DA06576}"/>
                </a:ext>
              </a:extLst>
            </p:cNvPr>
            <p:cNvSpPr>
              <a:spLocks/>
            </p:cNvSpPr>
            <p:nvPr/>
          </p:nvSpPr>
          <p:spPr bwMode="auto">
            <a:xfrm>
              <a:off x="7482327" y="3446140"/>
              <a:ext cx="645338" cy="1252502"/>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2" name="Freeform 8">
              <a:extLst>
                <a:ext uri="{FF2B5EF4-FFF2-40B4-BE49-F238E27FC236}">
                  <a16:creationId xmlns:a16="http://schemas.microsoft.com/office/drawing/2014/main" id="{662E7591-922A-453B-82CD-91EE2A911635}"/>
                </a:ext>
              </a:extLst>
            </p:cNvPr>
            <p:cNvSpPr>
              <a:spLocks/>
            </p:cNvSpPr>
            <p:nvPr/>
          </p:nvSpPr>
          <p:spPr bwMode="auto">
            <a:xfrm>
              <a:off x="7713178" y="2437906"/>
              <a:ext cx="881444" cy="379391"/>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3" name="Oval 9">
              <a:extLst>
                <a:ext uri="{FF2B5EF4-FFF2-40B4-BE49-F238E27FC236}">
                  <a16:creationId xmlns:a16="http://schemas.microsoft.com/office/drawing/2014/main" id="{E5869727-CE2F-4795-88A5-657CE6F77901}"/>
                </a:ext>
              </a:extLst>
            </p:cNvPr>
            <p:cNvSpPr>
              <a:spLocks noChangeArrowheads="1"/>
            </p:cNvSpPr>
            <p:nvPr/>
          </p:nvSpPr>
          <p:spPr bwMode="auto">
            <a:xfrm>
              <a:off x="5478102" y="4797388"/>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4" name="Oval 11">
              <a:extLst>
                <a:ext uri="{FF2B5EF4-FFF2-40B4-BE49-F238E27FC236}">
                  <a16:creationId xmlns:a16="http://schemas.microsoft.com/office/drawing/2014/main" id="{E1A72D1C-43DD-415D-B30A-DFF161135F0F}"/>
                </a:ext>
              </a:extLst>
            </p:cNvPr>
            <p:cNvSpPr>
              <a:spLocks noChangeArrowheads="1"/>
            </p:cNvSpPr>
            <p:nvPr/>
          </p:nvSpPr>
          <p:spPr bwMode="auto">
            <a:xfrm>
              <a:off x="7875823" y="4698649"/>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5" name="Oval 12">
              <a:extLst>
                <a:ext uri="{FF2B5EF4-FFF2-40B4-BE49-F238E27FC236}">
                  <a16:creationId xmlns:a16="http://schemas.microsoft.com/office/drawing/2014/main" id="{3AEB9973-28B6-4FF3-A83F-0B51D45DC35A}"/>
                </a:ext>
              </a:extLst>
            </p:cNvPr>
            <p:cNvSpPr>
              <a:spLocks noChangeArrowheads="1"/>
            </p:cNvSpPr>
            <p:nvPr/>
          </p:nvSpPr>
          <p:spPr bwMode="auto">
            <a:xfrm>
              <a:off x="8337531" y="1933786"/>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74ED7D6E-7EBF-488E-9699-F96FC4E988BE}"/>
                </a:ext>
              </a:extLst>
            </p:cNvPr>
            <p:cNvSpPr>
              <a:spLocks/>
            </p:cNvSpPr>
            <p:nvPr/>
          </p:nvSpPr>
          <p:spPr bwMode="auto">
            <a:xfrm>
              <a:off x="6359547" y="3939867"/>
              <a:ext cx="451208" cy="174103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7" name="Oval 10">
              <a:extLst>
                <a:ext uri="{FF2B5EF4-FFF2-40B4-BE49-F238E27FC236}">
                  <a16:creationId xmlns:a16="http://schemas.microsoft.com/office/drawing/2014/main" id="{16D165C5-3477-424B-A431-F1FEE29632A1}"/>
                </a:ext>
              </a:extLst>
            </p:cNvPr>
            <p:cNvSpPr>
              <a:spLocks noChangeArrowheads="1"/>
            </p:cNvSpPr>
            <p:nvPr/>
          </p:nvSpPr>
          <p:spPr bwMode="auto">
            <a:xfrm>
              <a:off x="6810755" y="5431441"/>
              <a:ext cx="503678" cy="49892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50ECA22C-6E32-4391-A8F0-F990C447B80B}"/>
                </a:ext>
              </a:extLst>
            </p:cNvPr>
            <p:cNvSpPr/>
            <p:nvPr/>
          </p:nvSpPr>
          <p:spPr>
            <a:xfrm flipH="1">
              <a:off x="3345542" y="920428"/>
              <a:ext cx="4622040" cy="4578399"/>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1B5C73B-D99C-4A1E-970B-300F99214FBF}"/>
                </a:ext>
              </a:extLst>
            </p:cNvPr>
            <p:cNvSpPr/>
            <p:nvPr/>
          </p:nvSpPr>
          <p:spPr>
            <a:xfrm flipH="1">
              <a:off x="6024142" y="1489411"/>
              <a:ext cx="736847" cy="729890"/>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chemeClr val="accent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0DF1B6D-9CF6-49B2-BFF5-15B5F6343FBF}"/>
              </a:ext>
            </a:extLst>
          </p:cNvPr>
          <p:cNvSpPr>
            <a:spLocks noGrp="1"/>
          </p:cNvSpPr>
          <p:nvPr>
            <p:ph type="title"/>
          </p:nvPr>
        </p:nvSpPr>
        <p:spPr/>
        <p:txBody>
          <a:bodyPr/>
          <a:lstStyle/>
          <a:p>
            <a:r>
              <a:rPr lang="en-US"/>
              <a:t>Azure AI</a:t>
            </a:r>
          </a:p>
        </p:txBody>
      </p:sp>
      <p:sp>
        <p:nvSpPr>
          <p:cNvPr id="118" name="Text Placeholder 11">
            <a:extLst>
              <a:ext uri="{FF2B5EF4-FFF2-40B4-BE49-F238E27FC236}">
                <a16:creationId xmlns:a16="http://schemas.microsoft.com/office/drawing/2014/main" id="{BE375140-8E98-47F9-BADB-BC1A3B577056}"/>
              </a:ext>
            </a:extLst>
          </p:cNvPr>
          <p:cNvSpPr txBox="1">
            <a:spLocks/>
          </p:cNvSpPr>
          <p:nvPr/>
        </p:nvSpPr>
        <p:spPr>
          <a:xfrm>
            <a:off x="918705"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AI apps &amp; agents</a:t>
            </a:r>
          </a:p>
        </p:txBody>
      </p:sp>
      <p:sp>
        <p:nvSpPr>
          <p:cNvPr id="119" name="Text Placeholder 12">
            <a:extLst>
              <a:ext uri="{FF2B5EF4-FFF2-40B4-BE49-F238E27FC236}">
                <a16:creationId xmlns:a16="http://schemas.microsoft.com/office/drawing/2014/main" id="{B1792951-B53F-46ED-8092-0C22F95266CD}"/>
              </a:ext>
            </a:extLst>
          </p:cNvPr>
          <p:cNvSpPr txBox="1">
            <a:spLocks/>
          </p:cNvSpPr>
          <p:nvPr/>
        </p:nvSpPr>
        <p:spPr>
          <a:xfrm>
            <a:off x="4527489"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Knowledge mining</a:t>
            </a:r>
          </a:p>
        </p:txBody>
      </p:sp>
      <p:sp>
        <p:nvSpPr>
          <p:cNvPr id="120" name="Text Placeholder 13">
            <a:extLst>
              <a:ext uri="{FF2B5EF4-FFF2-40B4-BE49-F238E27FC236}">
                <a16:creationId xmlns:a16="http://schemas.microsoft.com/office/drawing/2014/main" id="{DA3EA9AC-8E8A-414E-96D6-E005C1A0C09C}"/>
              </a:ext>
            </a:extLst>
          </p:cNvPr>
          <p:cNvSpPr txBox="1">
            <a:spLocks/>
          </p:cNvSpPr>
          <p:nvPr/>
        </p:nvSpPr>
        <p:spPr>
          <a:xfrm>
            <a:off x="8207043"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Machine learning</a:t>
            </a:r>
          </a:p>
        </p:txBody>
      </p:sp>
      <p:sp>
        <p:nvSpPr>
          <p:cNvPr id="57" name="Rectangle 56">
            <a:extLst>
              <a:ext uri="{FF2B5EF4-FFF2-40B4-BE49-F238E27FC236}">
                <a16:creationId xmlns:a16="http://schemas.microsoft.com/office/drawing/2014/main" id="{4B653CCD-D854-413C-AE83-C64170E3BC6B}"/>
              </a:ext>
            </a:extLst>
          </p:cNvPr>
          <p:cNvSpPr/>
          <p:nvPr/>
        </p:nvSpPr>
        <p:spPr bwMode="auto">
          <a:xfrm>
            <a:off x="1210837" y="2592359"/>
            <a:ext cx="6733840" cy="2679257"/>
          </a:xfrm>
          <a:prstGeom prst="rect">
            <a:avLst/>
          </a:prstGeom>
          <a:solidFill>
            <a:srgbClr val="000000">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F785CA3E-3928-486C-B089-F6430A717E11}"/>
              </a:ext>
            </a:extLst>
          </p:cNvPr>
          <p:cNvGrpSpPr/>
          <p:nvPr/>
        </p:nvGrpSpPr>
        <p:grpSpPr>
          <a:xfrm>
            <a:off x="2005532" y="3070858"/>
            <a:ext cx="945434" cy="709074"/>
            <a:chOff x="2005532" y="3070858"/>
            <a:chExt cx="945434" cy="709074"/>
          </a:xfrm>
        </p:grpSpPr>
        <p:grpSp>
          <p:nvGrpSpPr>
            <p:cNvPr id="78" name="Group 77">
              <a:extLst>
                <a:ext uri="{FF2B5EF4-FFF2-40B4-BE49-F238E27FC236}">
                  <a16:creationId xmlns:a16="http://schemas.microsoft.com/office/drawing/2014/main" id="{CBA9962C-FC56-470C-B8A4-B591616D8211}"/>
                </a:ext>
              </a:extLst>
            </p:cNvPr>
            <p:cNvGrpSpPr/>
            <p:nvPr/>
          </p:nvGrpSpPr>
          <p:grpSpPr>
            <a:xfrm>
              <a:off x="2005532" y="3070858"/>
              <a:ext cx="945434" cy="709074"/>
              <a:chOff x="2087865" y="3132607"/>
              <a:chExt cx="780768" cy="585576"/>
            </a:xfrm>
          </p:grpSpPr>
          <p:sp>
            <p:nvSpPr>
              <p:cNvPr id="92" name="Rectangle 401">
                <a:extLst>
                  <a:ext uri="{FF2B5EF4-FFF2-40B4-BE49-F238E27FC236}">
                    <a16:creationId xmlns:a16="http://schemas.microsoft.com/office/drawing/2014/main" id="{A3803150-99E9-42ED-A913-D612A76D1B37}"/>
                  </a:ext>
                </a:extLst>
              </p:cNvPr>
              <p:cNvSpPr>
                <a:spLocks noChangeArrowheads="1"/>
              </p:cNvSpPr>
              <p:nvPr/>
            </p:nvSpPr>
            <p:spPr bwMode="auto">
              <a:xfrm flipH="1">
                <a:off x="2087865" y="3132607"/>
                <a:ext cx="780768" cy="7257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Rectangle 402">
                <a:extLst>
                  <a:ext uri="{FF2B5EF4-FFF2-40B4-BE49-F238E27FC236}">
                    <a16:creationId xmlns:a16="http://schemas.microsoft.com/office/drawing/2014/main" id="{7A224400-304D-46D2-96F0-9FEEA5129AF6}"/>
                  </a:ext>
                </a:extLst>
              </p:cNvPr>
              <p:cNvSpPr>
                <a:spLocks noChangeArrowheads="1"/>
              </p:cNvSpPr>
              <p:nvPr/>
            </p:nvSpPr>
            <p:spPr bwMode="auto">
              <a:xfrm flipH="1">
                <a:off x="2087865" y="3205178"/>
                <a:ext cx="780768" cy="513005"/>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Oval 403">
                <a:extLst>
                  <a:ext uri="{FF2B5EF4-FFF2-40B4-BE49-F238E27FC236}">
                    <a16:creationId xmlns:a16="http://schemas.microsoft.com/office/drawing/2014/main" id="{C912E130-3906-41CA-B78C-2B0151803DFB}"/>
                  </a:ext>
                </a:extLst>
              </p:cNvPr>
              <p:cNvSpPr>
                <a:spLocks noChangeArrowheads="1"/>
              </p:cNvSpPr>
              <p:nvPr/>
            </p:nvSpPr>
            <p:spPr bwMode="auto">
              <a:xfrm flipH="1">
                <a:off x="2818584"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Oval 404">
                <a:extLst>
                  <a:ext uri="{FF2B5EF4-FFF2-40B4-BE49-F238E27FC236}">
                    <a16:creationId xmlns:a16="http://schemas.microsoft.com/office/drawing/2014/main" id="{239E0BCA-5E35-4E42-A520-C4A227C468D4}"/>
                  </a:ext>
                </a:extLst>
              </p:cNvPr>
              <p:cNvSpPr>
                <a:spLocks noChangeArrowheads="1"/>
              </p:cNvSpPr>
              <p:nvPr/>
            </p:nvSpPr>
            <p:spPr bwMode="auto">
              <a:xfrm flipH="1">
                <a:off x="2783549"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Oval 405">
                <a:extLst>
                  <a:ext uri="{FF2B5EF4-FFF2-40B4-BE49-F238E27FC236}">
                    <a16:creationId xmlns:a16="http://schemas.microsoft.com/office/drawing/2014/main" id="{285689D4-55B9-48A3-962F-A16E1770F1E0}"/>
                  </a:ext>
                </a:extLst>
              </p:cNvPr>
              <p:cNvSpPr>
                <a:spLocks noChangeArrowheads="1"/>
              </p:cNvSpPr>
              <p:nvPr/>
            </p:nvSpPr>
            <p:spPr bwMode="auto">
              <a:xfrm flipH="1">
                <a:off x="2746012"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9" name="Group 59">
              <a:extLst>
                <a:ext uri="{FF2B5EF4-FFF2-40B4-BE49-F238E27FC236}">
                  <a16:creationId xmlns:a16="http://schemas.microsoft.com/office/drawing/2014/main" id="{906E5E00-5675-4319-A654-1A377CB46787}"/>
                </a:ext>
              </a:extLst>
            </p:cNvPr>
            <p:cNvGrpSpPr>
              <a:grpSpLocks noChangeAspect="1"/>
            </p:cNvGrpSpPr>
            <p:nvPr/>
          </p:nvGrpSpPr>
          <p:grpSpPr bwMode="auto">
            <a:xfrm>
              <a:off x="2530840" y="3252657"/>
              <a:ext cx="308332" cy="308332"/>
              <a:chOff x="4013" y="2783"/>
              <a:chExt cx="312" cy="312"/>
            </a:xfrm>
          </p:grpSpPr>
          <p:sp>
            <p:nvSpPr>
              <p:cNvPr id="84" name="AutoShape 58">
                <a:extLst>
                  <a:ext uri="{FF2B5EF4-FFF2-40B4-BE49-F238E27FC236}">
                    <a16:creationId xmlns:a16="http://schemas.microsoft.com/office/drawing/2014/main" id="{A8B2ABBB-F1AF-408E-A5D0-AC594D5BE995}"/>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5" name="Rectangle 60">
                <a:extLst>
                  <a:ext uri="{FF2B5EF4-FFF2-40B4-BE49-F238E27FC236}">
                    <a16:creationId xmlns:a16="http://schemas.microsoft.com/office/drawing/2014/main" id="{0C28BAC9-6489-43F4-994E-AF117FB2EC57}"/>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Rectangle 61">
                <a:extLst>
                  <a:ext uri="{FF2B5EF4-FFF2-40B4-BE49-F238E27FC236}">
                    <a16:creationId xmlns:a16="http://schemas.microsoft.com/office/drawing/2014/main" id="{CF9097B4-6010-4985-9270-15FAC64367AB}"/>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7" name="Freeform 62">
                <a:extLst>
                  <a:ext uri="{FF2B5EF4-FFF2-40B4-BE49-F238E27FC236}">
                    <a16:creationId xmlns:a16="http://schemas.microsoft.com/office/drawing/2014/main" id="{54EC2571-A7D5-49D7-935F-891917ED415F}"/>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63">
                <a:extLst>
                  <a:ext uri="{FF2B5EF4-FFF2-40B4-BE49-F238E27FC236}">
                    <a16:creationId xmlns:a16="http://schemas.microsoft.com/office/drawing/2014/main" id="{03018AAB-14D1-4E04-B1E1-1AA56D1AE30D}"/>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0" name="Rectangle 79">
              <a:extLst>
                <a:ext uri="{FF2B5EF4-FFF2-40B4-BE49-F238E27FC236}">
                  <a16:creationId xmlns:a16="http://schemas.microsoft.com/office/drawing/2014/main" id="{917959D1-DCE9-4A7C-8C6D-8FC347EBAF7B}"/>
                </a:ext>
              </a:extLst>
            </p:cNvPr>
            <p:cNvSpPr/>
            <p:nvPr/>
          </p:nvSpPr>
          <p:spPr bwMode="auto">
            <a:xfrm flipH="1">
              <a:off x="2066366" y="3656928"/>
              <a:ext cx="650981"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86D0EC2B-0D3C-48DE-8C80-F0B8DAAB7D29}"/>
                </a:ext>
              </a:extLst>
            </p:cNvPr>
            <p:cNvSpPr/>
            <p:nvPr/>
          </p:nvSpPr>
          <p:spPr bwMode="auto">
            <a:xfrm flipH="1">
              <a:off x="2066369" y="3546511"/>
              <a:ext cx="297192" cy="497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7191E7CF-A589-463B-939B-CE7DCB7BEF03}"/>
                </a:ext>
              </a:extLst>
            </p:cNvPr>
            <p:cNvSpPr/>
            <p:nvPr/>
          </p:nvSpPr>
          <p:spPr bwMode="auto">
            <a:xfrm flipH="1">
              <a:off x="2066365" y="3437305"/>
              <a:ext cx="347546"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08E10B87-DAD0-4800-A1D4-1955DD964F35}"/>
                </a:ext>
              </a:extLst>
            </p:cNvPr>
            <p:cNvSpPr/>
            <p:nvPr/>
          </p:nvSpPr>
          <p:spPr bwMode="auto">
            <a:xfrm flipH="1">
              <a:off x="2066369" y="3329080"/>
              <a:ext cx="250572" cy="47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549772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84">
            <a:extLst>
              <a:ext uri="{FF2B5EF4-FFF2-40B4-BE49-F238E27FC236}">
                <a16:creationId xmlns:a16="http://schemas.microsoft.com/office/drawing/2014/main" id="{A2135D8F-1E1F-4D32-98EB-F7CA5EAC6CCB}"/>
              </a:ext>
            </a:extLst>
          </p:cNvPr>
          <p:cNvSpPr txBox="1">
            <a:spLocks/>
          </p:cNvSpPr>
          <p:nvPr/>
        </p:nvSpPr>
        <p:spPr>
          <a:xfrm>
            <a:off x="2585013" y="389457"/>
            <a:ext cx="7243714" cy="646331"/>
          </a:xfrm>
          <a:prstGeom prst="rect">
            <a:avLst/>
          </a:prstGeom>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i="0" u="none" strike="noStrike" kern="1200" cap="none" normalizeH="0" baseline="0" noProof="0">
                <a:ln w="3175">
                  <a:noFill/>
                </a:ln>
                <a:effectLst/>
                <a:uLnTx/>
                <a:uFillTx/>
                <a:latin typeface="+mn-lt"/>
                <a:ea typeface="+mn-ea"/>
                <a:cs typeface="Segoe UI" pitchFamily="34" charset="0"/>
              </a:rPr>
              <a:t>Azure </a:t>
            </a:r>
            <a:r>
              <a:rPr lang="en-US">
                <a:latin typeface="+mn-lt"/>
              </a:rPr>
              <a:t>Machine Learning </a:t>
            </a:r>
            <a:r>
              <a:rPr kumimoji="0" lang="en-US" i="0" u="none" strike="noStrike" kern="1200" cap="none" normalizeH="0" baseline="0" noProof="0">
                <a:ln w="3175">
                  <a:noFill/>
                </a:ln>
                <a:effectLst/>
                <a:uLnTx/>
                <a:uFillTx/>
                <a:latin typeface="+mn-lt"/>
                <a:ea typeface="+mn-ea"/>
                <a:cs typeface="Segoe UI" pitchFamily="34" charset="0"/>
              </a:rPr>
              <a:t>Momentum</a:t>
            </a:r>
          </a:p>
        </p:txBody>
      </p:sp>
      <p:grpSp>
        <p:nvGrpSpPr>
          <p:cNvPr id="2" name="Group 1">
            <a:extLst>
              <a:ext uri="{FF2B5EF4-FFF2-40B4-BE49-F238E27FC236}">
                <a16:creationId xmlns:a16="http://schemas.microsoft.com/office/drawing/2014/main" id="{89F9875A-2A27-447A-8F52-C44E270EBD62}"/>
              </a:ext>
            </a:extLst>
          </p:cNvPr>
          <p:cNvGrpSpPr/>
          <p:nvPr/>
        </p:nvGrpSpPr>
        <p:grpSpPr>
          <a:xfrm>
            <a:off x="674215" y="680195"/>
            <a:ext cx="10977889" cy="4489356"/>
            <a:chOff x="729477" y="2372262"/>
            <a:chExt cx="10977889" cy="4489356"/>
          </a:xfrm>
        </p:grpSpPr>
        <p:grpSp>
          <p:nvGrpSpPr>
            <p:cNvPr id="85" name="Group 84">
              <a:extLst>
                <a:ext uri="{FF2B5EF4-FFF2-40B4-BE49-F238E27FC236}">
                  <a16:creationId xmlns:a16="http://schemas.microsoft.com/office/drawing/2014/main" id="{69241AFA-F524-4D69-B615-93016F8D005C}"/>
                </a:ext>
              </a:extLst>
            </p:cNvPr>
            <p:cNvGrpSpPr/>
            <p:nvPr/>
          </p:nvGrpSpPr>
          <p:grpSpPr>
            <a:xfrm>
              <a:off x="9165334" y="4315967"/>
              <a:ext cx="2542032" cy="2542032"/>
              <a:chOff x="6237273" y="2022032"/>
              <a:chExt cx="2542032" cy="2542032"/>
            </a:xfrm>
          </p:grpSpPr>
          <p:pic>
            <p:nvPicPr>
              <p:cNvPr id="86" name="Picture 85" descr="A picture containing wall, clock, object&#10;&#10;Description generated with high confidence">
                <a:extLst>
                  <a:ext uri="{FF2B5EF4-FFF2-40B4-BE49-F238E27FC236}">
                    <a16:creationId xmlns:a16="http://schemas.microsoft.com/office/drawing/2014/main" id="{B5A34DE4-288F-46AF-B5B8-93F1D74D5C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37273" y="2022032"/>
                <a:ext cx="2542032" cy="2542032"/>
              </a:xfrm>
              <a:prstGeom prst="rect">
                <a:avLst/>
              </a:prstGeom>
            </p:spPr>
          </p:pic>
          <p:sp>
            <p:nvSpPr>
              <p:cNvPr id="87" name="Picture Placeholder 3">
                <a:extLst>
                  <a:ext uri="{FF2B5EF4-FFF2-40B4-BE49-F238E27FC236}">
                    <a16:creationId xmlns:a16="http://schemas.microsoft.com/office/drawing/2014/main" id="{C92C3069-93EF-495E-97CE-BC4EF9470EAC}"/>
                  </a:ext>
                </a:extLst>
              </p:cNvPr>
              <p:cNvSpPr txBox="1">
                <a:spLocks/>
              </p:cNvSpPr>
              <p:nvPr/>
            </p:nvSpPr>
            <p:spPr>
              <a:xfrm>
                <a:off x="6240891"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1AE03C99-BD0A-47FE-B120-EF82F3D84228}"/>
                </a:ext>
              </a:extLst>
            </p:cNvPr>
            <p:cNvGrpSpPr/>
            <p:nvPr/>
          </p:nvGrpSpPr>
          <p:grpSpPr>
            <a:xfrm>
              <a:off x="6340628" y="4311648"/>
              <a:ext cx="2542489" cy="2546352"/>
              <a:chOff x="9065160" y="2017712"/>
              <a:chExt cx="2542489" cy="2546352"/>
            </a:xfrm>
          </p:grpSpPr>
          <p:pic>
            <p:nvPicPr>
              <p:cNvPr id="90" name="Picture 89">
                <a:extLst>
                  <a:ext uri="{FF2B5EF4-FFF2-40B4-BE49-F238E27FC236}">
                    <a16:creationId xmlns:a16="http://schemas.microsoft.com/office/drawing/2014/main" id="{C2A86F32-703E-40B8-ADDB-A835894E8DA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065160" y="2017712"/>
                <a:ext cx="2542489" cy="2546351"/>
              </a:xfrm>
              <a:prstGeom prst="rect">
                <a:avLst/>
              </a:prstGeom>
            </p:spPr>
          </p:pic>
          <p:sp>
            <p:nvSpPr>
              <p:cNvPr id="91" name="Picture Placeholder 3">
                <a:extLst>
                  <a:ext uri="{FF2B5EF4-FFF2-40B4-BE49-F238E27FC236}">
                    <a16:creationId xmlns:a16="http://schemas.microsoft.com/office/drawing/2014/main" id="{5E276D98-2C4A-49BF-BA69-559D49AE131A}"/>
                  </a:ext>
                </a:extLst>
              </p:cNvPr>
              <p:cNvSpPr txBox="1">
                <a:spLocks/>
              </p:cNvSpPr>
              <p:nvPr/>
            </p:nvSpPr>
            <p:spPr>
              <a:xfrm>
                <a:off x="906923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A965CED5-517A-41FE-847B-3059CE53C495}"/>
                </a:ext>
              </a:extLst>
            </p:cNvPr>
            <p:cNvGrpSpPr/>
            <p:nvPr/>
          </p:nvGrpSpPr>
          <p:grpSpPr>
            <a:xfrm>
              <a:off x="3483902" y="4319586"/>
              <a:ext cx="2719907" cy="2542032"/>
              <a:chOff x="3338624" y="2025650"/>
              <a:chExt cx="2719907" cy="2542032"/>
            </a:xfrm>
          </p:grpSpPr>
          <p:grpSp>
            <p:nvGrpSpPr>
              <p:cNvPr id="14" name="Group 13">
                <a:extLst>
                  <a:ext uri="{FF2B5EF4-FFF2-40B4-BE49-F238E27FC236}">
                    <a16:creationId xmlns:a16="http://schemas.microsoft.com/office/drawing/2014/main" id="{58BF68D3-3EBB-4BFB-86A3-31A4F50880DE}"/>
                  </a:ext>
                </a:extLst>
              </p:cNvPr>
              <p:cNvGrpSpPr/>
              <p:nvPr/>
            </p:nvGrpSpPr>
            <p:grpSpPr>
              <a:xfrm>
                <a:off x="3338624" y="2025650"/>
                <a:ext cx="2719907" cy="2542032"/>
                <a:chOff x="3338624" y="2025650"/>
                <a:chExt cx="2719907" cy="2542032"/>
              </a:xfrm>
            </p:grpSpPr>
            <p:pic>
              <p:nvPicPr>
                <p:cNvPr id="18" name="Picture Placeholder 7">
                  <a:extLst>
                    <a:ext uri="{FF2B5EF4-FFF2-40B4-BE49-F238E27FC236}">
                      <a16:creationId xmlns:a16="http://schemas.microsoft.com/office/drawing/2014/main" id="{EC6BA592-170B-472C-8C7E-6D9C0DBB912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20" name="Group 19">
                  <a:extLst>
                    <a:ext uri="{FF2B5EF4-FFF2-40B4-BE49-F238E27FC236}">
                      <a16:creationId xmlns:a16="http://schemas.microsoft.com/office/drawing/2014/main" id="{1D0357E8-552A-4730-A597-78A37F995AB8}"/>
                    </a:ext>
                  </a:extLst>
                </p:cNvPr>
                <p:cNvGrpSpPr/>
                <p:nvPr/>
              </p:nvGrpSpPr>
              <p:grpSpPr>
                <a:xfrm>
                  <a:off x="3338624" y="2257427"/>
                  <a:ext cx="2719907" cy="2281348"/>
                  <a:chOff x="-7356833" y="4564065"/>
                  <a:chExt cx="3145879" cy="2638636"/>
                </a:xfrm>
              </p:grpSpPr>
              <p:grpSp>
                <p:nvGrpSpPr>
                  <p:cNvPr id="21" name="Group 20">
                    <a:extLst>
                      <a:ext uri="{FF2B5EF4-FFF2-40B4-BE49-F238E27FC236}">
                        <a16:creationId xmlns:a16="http://schemas.microsoft.com/office/drawing/2014/main" id="{F0694CC2-DEB2-4C68-AAB7-0D5B68C80CDB}"/>
                      </a:ext>
                    </a:extLst>
                  </p:cNvPr>
                  <p:cNvGrpSpPr/>
                  <p:nvPr/>
                </p:nvGrpSpPr>
                <p:grpSpPr>
                  <a:xfrm>
                    <a:off x="-7285907" y="4564065"/>
                    <a:ext cx="3074953" cy="1882323"/>
                    <a:chOff x="-4470975" y="2599831"/>
                    <a:chExt cx="4134954" cy="2531195"/>
                  </a:xfrm>
                </p:grpSpPr>
                <p:sp>
                  <p:nvSpPr>
                    <p:cNvPr id="41" name="Freeform: Shape 40">
                      <a:extLst>
                        <a:ext uri="{FF2B5EF4-FFF2-40B4-BE49-F238E27FC236}">
                          <a16:creationId xmlns:a16="http://schemas.microsoft.com/office/drawing/2014/main" id="{C89FC784-A934-4944-A956-0AA8FAB304CF}"/>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369F2232-CA68-4F90-9D7F-EB54697DF3DC}"/>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50327B6-1610-4779-8714-FD132FDDF301}"/>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C7917B18-27E1-4C55-9FD2-3FD92BC7DB00}"/>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67A26A6-3E73-4D74-8E76-3C0D3F783DE2}"/>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AF2460FC-E26B-466B-802D-B5CE349365FA}"/>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EFFD77A1-3FBF-496F-B816-50CF43750B83}"/>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8C07679-F7DD-4904-A166-6693CEA7523A}"/>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9" name="Oval 48">
                      <a:extLst>
                        <a:ext uri="{FF2B5EF4-FFF2-40B4-BE49-F238E27FC236}">
                          <a16:creationId xmlns:a16="http://schemas.microsoft.com/office/drawing/2014/main" id="{F1B80167-B585-48FA-A0F8-B815C76BE213}"/>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AE9E067E-3C52-4EDE-80C9-8234AC54B557}"/>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79D83A63-02C9-4FC7-9A75-9EAF49DCE0D8}"/>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A006606-E9E6-423D-898A-6F96DBADD718}"/>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6CD01507-AAFE-4AF5-A439-EA7E1D184845}"/>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85546A2E-22A5-41E1-A862-30401B3554D3}"/>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62C3ED8-4610-4537-B92C-D417EEB73E5D}"/>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EBBE44F7-C851-463F-9C87-E93511C31660}"/>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7" name="Oval 56">
                      <a:extLst>
                        <a:ext uri="{FF2B5EF4-FFF2-40B4-BE49-F238E27FC236}">
                          <a16:creationId xmlns:a16="http://schemas.microsoft.com/office/drawing/2014/main" id="{7FCD291D-440A-457B-AC9C-0962B6E32483}"/>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EF4F5517-4F38-426E-BC78-A9F706F80FA2}"/>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EDB409F-4C36-4C0C-A4CE-97935A999226}"/>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3A4A13D2-6636-4621-96A1-E9283422964B}"/>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E24FE4AB-0CA0-4085-9AE1-2E1548C11DD1}"/>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F0D353F-824C-418E-817F-47E1DB6A5DF3}"/>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842C618A-4D83-41AC-96FF-3F1AD0045403}"/>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64" name="Oval 63">
                      <a:extLst>
                        <a:ext uri="{FF2B5EF4-FFF2-40B4-BE49-F238E27FC236}">
                          <a16:creationId xmlns:a16="http://schemas.microsoft.com/office/drawing/2014/main" id="{924C2D52-6F7A-46C5-B1BE-F47C65A4F054}"/>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D6312EE0-D473-459C-B04A-BD481F714388}"/>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B1CDD28-4CEE-435D-8843-B136188F45E2}"/>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649197AA-D429-402A-AC69-E9843FDA0C36}"/>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C115475E-FAC7-4515-8096-F1F18325EF88}"/>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B9223B93-17F2-4ABE-99F5-E9BF043C43DB}"/>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4FBB7DC7-ADC3-4679-AA36-E783254D56FE}"/>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84B3C3C0-0F71-4350-ADFD-0DC99C232452}"/>
                        </a:ext>
                      </a:extLst>
                    </p:cNvPr>
                    <p:cNvSpPr txBox="1"/>
                    <p:nvPr/>
                  </p:nvSpPr>
                  <p:spPr>
                    <a:xfrm>
                      <a:off x="-3871705" y="2797501"/>
                      <a:ext cx="1430728" cy="558150"/>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a:t>
                      </a:r>
                    </a:p>
                  </p:txBody>
                </p:sp>
                <p:sp>
                  <p:nvSpPr>
                    <p:cNvPr id="72" name="TextBox 71">
                      <a:extLst>
                        <a:ext uri="{FF2B5EF4-FFF2-40B4-BE49-F238E27FC236}">
                          <a16:creationId xmlns:a16="http://schemas.microsoft.com/office/drawing/2014/main" id="{A141393A-41D4-48F9-A416-7D4DA08295A4}"/>
                        </a:ext>
                      </a:extLst>
                    </p:cNvPr>
                    <p:cNvSpPr txBox="1"/>
                    <p:nvPr/>
                  </p:nvSpPr>
                  <p:spPr>
                    <a:xfrm>
                      <a:off x="-2946591" y="3411495"/>
                      <a:ext cx="1352716"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 cellular</a:t>
                      </a:r>
                    </a:p>
                  </p:txBody>
                </p:sp>
                <p:sp>
                  <p:nvSpPr>
                    <p:cNvPr id="73" name="TextBox 72">
                      <a:extLst>
                        <a:ext uri="{FF2B5EF4-FFF2-40B4-BE49-F238E27FC236}">
                          <a16:creationId xmlns:a16="http://schemas.microsoft.com/office/drawing/2014/main" id="{588FA932-4E91-4D7A-B131-A8F16FD3606E}"/>
                        </a:ext>
                      </a:extLst>
                    </p:cNvPr>
                    <p:cNvSpPr txBox="1"/>
                    <p:nvPr/>
                  </p:nvSpPr>
                  <p:spPr>
                    <a:xfrm>
                      <a:off x="-2704721" y="2920788"/>
                      <a:ext cx="163885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Meeting </a:t>
                      </a:r>
                      <a:b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74" name="TextBox 73">
                      <a:extLst>
                        <a:ext uri="{FF2B5EF4-FFF2-40B4-BE49-F238E27FC236}">
                          <a16:creationId xmlns:a16="http://schemas.microsoft.com/office/drawing/2014/main" id="{E4867500-2661-4B8F-A0DA-AC108979A186}"/>
                        </a:ext>
                      </a:extLst>
                    </p:cNvPr>
                    <p:cNvSpPr txBox="1"/>
                    <p:nvPr/>
                  </p:nvSpPr>
                  <p:spPr>
                    <a:xfrm>
                      <a:off x="-1615554" y="4023761"/>
                      <a:ext cx="127953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IBM Switchboard</a:t>
                      </a:r>
                    </a:p>
                  </p:txBody>
                </p:sp>
                <p:sp>
                  <p:nvSpPr>
                    <p:cNvPr id="75" name="TextBox 74">
                      <a:extLst>
                        <a:ext uri="{FF2B5EF4-FFF2-40B4-BE49-F238E27FC236}">
                          <a16:creationId xmlns:a16="http://schemas.microsoft.com/office/drawing/2014/main" id="{9D72F7AC-4FE6-4EA2-B498-ECCEF7FC22BA}"/>
                        </a:ext>
                      </a:extLst>
                    </p:cNvPr>
                    <p:cNvSpPr txBox="1"/>
                    <p:nvPr/>
                  </p:nvSpPr>
                  <p:spPr>
                    <a:xfrm>
                      <a:off x="-4470975" y="3445499"/>
                      <a:ext cx="1107856" cy="665855"/>
                    </a:xfrm>
                    <a:prstGeom prst="rect">
                      <a:avLst/>
                    </a:prstGeom>
                    <a:noFill/>
                  </p:spPr>
                  <p:txBody>
                    <a:bodyPr wrap="square" lIns="179259" tIns="143407" rIns="179259" bIns="143407" rtlCol="0">
                      <a:spAutoFit/>
                    </a:bodyPr>
                    <a:lstStyle/>
                    <a:p>
                      <a:pPr marL="0" marR="0" lvl="0" indent="0" algn="r"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Broadcast speech</a:t>
                      </a:r>
                    </a:p>
                  </p:txBody>
                </p:sp>
                <p:sp>
                  <p:nvSpPr>
                    <p:cNvPr id="76" name="Oval 75">
                      <a:extLst>
                        <a:ext uri="{FF2B5EF4-FFF2-40B4-BE49-F238E27FC236}">
                          <a16:creationId xmlns:a16="http://schemas.microsoft.com/office/drawing/2014/main" id="{79B45C2C-6B58-4808-9C0E-5CDBFB979CA8}"/>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C1AFBF3D-6648-461B-99F4-8BA488CA8B0A}"/>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 name="Group 77">
                      <a:extLst>
                        <a:ext uri="{FF2B5EF4-FFF2-40B4-BE49-F238E27FC236}">
                          <a16:creationId xmlns:a16="http://schemas.microsoft.com/office/drawing/2014/main" id="{76B6CD2D-020A-4187-B8F8-A1272719F1E4}"/>
                        </a:ext>
                      </a:extLst>
                    </p:cNvPr>
                    <p:cNvGrpSpPr/>
                    <p:nvPr/>
                  </p:nvGrpSpPr>
                  <p:grpSpPr>
                    <a:xfrm>
                      <a:off x="-1811814" y="4943801"/>
                      <a:ext cx="872075" cy="187225"/>
                      <a:chOff x="9975718" y="3109333"/>
                      <a:chExt cx="1315753" cy="282477"/>
                    </a:xfrm>
                  </p:grpSpPr>
                  <p:pic>
                    <p:nvPicPr>
                      <p:cNvPr id="79" name="Picture 78">
                        <a:extLst>
                          <a:ext uri="{FF2B5EF4-FFF2-40B4-BE49-F238E27FC236}">
                            <a16:creationId xmlns:a16="http://schemas.microsoft.com/office/drawing/2014/main" id="{F79B746C-F0CE-4741-AFA0-456B2057F2B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80" name="Freeform 12">
                        <a:extLst>
                          <a:ext uri="{FF2B5EF4-FFF2-40B4-BE49-F238E27FC236}">
                            <a16:creationId xmlns:a16="http://schemas.microsoft.com/office/drawing/2014/main" id="{43DFA8F7-A667-404B-B308-E0C222EFA684}"/>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5BE8B967-295D-4F02-B23B-1645A97057CD}"/>
                      </a:ext>
                    </a:extLst>
                  </p:cNvPr>
                  <p:cNvGrpSpPr/>
                  <p:nvPr/>
                </p:nvGrpSpPr>
                <p:grpSpPr>
                  <a:xfrm>
                    <a:off x="-7356833" y="6725412"/>
                    <a:ext cx="3073385" cy="477289"/>
                    <a:chOff x="210989" y="5921118"/>
                    <a:chExt cx="3903149" cy="606168"/>
                  </a:xfrm>
                </p:grpSpPr>
                <p:cxnSp>
                  <p:nvCxnSpPr>
                    <p:cNvPr id="23" name="Straight Connector 22">
                      <a:extLst>
                        <a:ext uri="{FF2B5EF4-FFF2-40B4-BE49-F238E27FC236}">
                          <a16:creationId xmlns:a16="http://schemas.microsoft.com/office/drawing/2014/main" id="{4141F198-17EA-454A-9324-CF94BF7744EA}"/>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0CE98F-372A-43C7-AD4B-300D422572AF}"/>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2526AD-5200-4D76-9BC1-CB15D98F41F2}"/>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C5A7413-FA7B-48D0-A88A-52549FB76B09}"/>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19DEFF-59F4-4587-9F41-13D208BA600D}"/>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5BBF8B4-0995-401D-8301-130AABE497E6}"/>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C39D3F-B56D-48B3-A4B1-D9D558EBE4F9}"/>
                        </a:ext>
                      </a:extLst>
                    </p:cNvPr>
                    <p:cNvSpPr txBox="1"/>
                    <p:nvPr/>
                  </p:nvSpPr>
                  <p:spPr>
                    <a:xfrm>
                      <a:off x="210989" y="6000142"/>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1993</a:t>
                      </a:r>
                    </a:p>
                  </p:txBody>
                </p:sp>
                <p:sp>
                  <p:nvSpPr>
                    <p:cNvPr id="37" name="TextBox 36">
                      <a:extLst>
                        <a:ext uri="{FF2B5EF4-FFF2-40B4-BE49-F238E27FC236}">
                          <a16:creationId xmlns:a16="http://schemas.microsoft.com/office/drawing/2014/main" id="{CF4EC113-0EAC-4816-BCAC-6067A663B1A7}"/>
                        </a:ext>
                      </a:extLst>
                    </p:cNvPr>
                    <p:cNvSpPr txBox="1"/>
                    <p:nvPr/>
                  </p:nvSpPr>
                  <p:spPr>
                    <a:xfrm>
                      <a:off x="3266305" y="6000146"/>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2017</a:t>
                      </a:r>
                    </a:p>
                  </p:txBody>
                </p:sp>
                <p:sp>
                  <p:nvSpPr>
                    <p:cNvPr id="38" name="TextBox 37">
                      <a:extLst>
                        <a:ext uri="{FF2B5EF4-FFF2-40B4-BE49-F238E27FC236}">
                          <a16:creationId xmlns:a16="http://schemas.microsoft.com/office/drawing/2014/main" id="{5AC2C8D5-D1A0-44B0-88C7-151C4C4FD38B}"/>
                        </a:ext>
                      </a:extLst>
                    </p:cNvPr>
                    <p:cNvSpPr txBox="1"/>
                    <p:nvPr/>
                  </p:nvSpPr>
                  <p:spPr>
                    <a:xfrm>
                      <a:off x="921244" y="6000150"/>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2000</a:t>
                      </a:r>
                    </a:p>
                  </p:txBody>
                </p:sp>
                <p:sp>
                  <p:nvSpPr>
                    <p:cNvPr id="39" name="TextBox 38">
                      <a:extLst>
                        <a:ext uri="{FF2B5EF4-FFF2-40B4-BE49-F238E27FC236}">
                          <a16:creationId xmlns:a16="http://schemas.microsoft.com/office/drawing/2014/main" id="{14A5BD4B-ABAF-4CD4-A70C-CD69F4EC8E28}"/>
                        </a:ext>
                      </a:extLst>
                    </p:cNvPr>
                    <p:cNvSpPr txBox="1"/>
                    <p:nvPr/>
                  </p:nvSpPr>
                  <p:spPr>
                    <a:xfrm>
                      <a:off x="1688448" y="6000154"/>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2006</a:t>
                      </a:r>
                    </a:p>
                  </p:txBody>
                </p:sp>
                <p:sp>
                  <p:nvSpPr>
                    <p:cNvPr id="40" name="TextBox 39">
                      <a:extLst>
                        <a:ext uri="{FF2B5EF4-FFF2-40B4-BE49-F238E27FC236}">
                          <a16:creationId xmlns:a16="http://schemas.microsoft.com/office/drawing/2014/main" id="{0D9C1AC2-14B3-4407-9817-90A4AC021E13}"/>
                        </a:ext>
                      </a:extLst>
                    </p:cNvPr>
                    <p:cNvSpPr txBox="1"/>
                    <p:nvPr/>
                  </p:nvSpPr>
                  <p:spPr>
                    <a:xfrm>
                      <a:off x="2448180" y="6000158"/>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2010</a:t>
                      </a:r>
                    </a:p>
                  </p:txBody>
                </p:sp>
              </p:grpSp>
            </p:grpSp>
          </p:grpSp>
          <p:sp>
            <p:nvSpPr>
              <p:cNvPr id="15" name="Picture Placeholder 3">
                <a:extLst>
                  <a:ext uri="{FF2B5EF4-FFF2-40B4-BE49-F238E27FC236}">
                    <a16:creationId xmlns:a16="http://schemas.microsoft.com/office/drawing/2014/main" id="{B0C26458-4546-485F-9D40-436F1C4E0C89}"/>
                  </a:ext>
                </a:extLst>
              </p:cNvPr>
              <p:cNvSpPr txBox="1">
                <a:spLocks/>
              </p:cNvSpPr>
              <p:nvPr/>
            </p:nvSpPr>
            <p:spPr>
              <a:xfrm>
                <a:off x="341254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049047FC-F3CC-4CA5-9887-E8C8CBA861C8}"/>
                </a:ext>
              </a:extLst>
            </p:cNvPr>
            <p:cNvGrpSpPr/>
            <p:nvPr/>
          </p:nvGrpSpPr>
          <p:grpSpPr>
            <a:xfrm>
              <a:off x="729477" y="4315968"/>
              <a:ext cx="2542032" cy="2542032"/>
              <a:chOff x="584199" y="2022032"/>
              <a:chExt cx="2542032" cy="2542032"/>
            </a:xfrm>
          </p:grpSpPr>
          <p:pic>
            <p:nvPicPr>
              <p:cNvPr id="82" name="Picture Placeholder 5">
                <a:extLst>
                  <a:ext uri="{FF2B5EF4-FFF2-40B4-BE49-F238E27FC236}">
                    <a16:creationId xmlns:a16="http://schemas.microsoft.com/office/drawing/2014/main" id="{597AB74D-EC38-46A4-AEB2-92376CB4C5F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84199" y="2022032"/>
                <a:ext cx="2542032" cy="2542032"/>
              </a:xfrm>
              <a:prstGeom prst="rect">
                <a:avLst/>
              </a:prstGeom>
            </p:spPr>
          </p:pic>
          <p:sp>
            <p:nvSpPr>
              <p:cNvPr id="83" name="Picture Placeholder 3">
                <a:extLst>
                  <a:ext uri="{FF2B5EF4-FFF2-40B4-BE49-F238E27FC236}">
                    <a16:creationId xmlns:a16="http://schemas.microsoft.com/office/drawing/2014/main" id="{3F90080C-3504-490E-BFB5-90BF5EB50722}"/>
                  </a:ext>
                </a:extLst>
              </p:cNvPr>
              <p:cNvSpPr txBox="1">
                <a:spLocks/>
              </p:cNvSpPr>
              <p:nvPr/>
            </p:nvSpPr>
            <p:spPr>
              <a:xfrm>
                <a:off x="584199"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FCA7CA0A-7057-4545-9C49-B4E8C85E93B4}"/>
                </a:ext>
              </a:extLst>
            </p:cNvPr>
            <p:cNvGrpSpPr/>
            <p:nvPr/>
          </p:nvGrpSpPr>
          <p:grpSpPr>
            <a:xfrm>
              <a:off x="1060609" y="2372262"/>
              <a:ext cx="10314492" cy="4042579"/>
              <a:chOff x="1113886" y="3745247"/>
              <a:chExt cx="10314492" cy="4042579"/>
            </a:xfrm>
          </p:grpSpPr>
          <p:sp>
            <p:nvSpPr>
              <p:cNvPr id="19" name="Title 84">
                <a:extLst>
                  <a:ext uri="{FF2B5EF4-FFF2-40B4-BE49-F238E27FC236}">
                    <a16:creationId xmlns:a16="http://schemas.microsoft.com/office/drawing/2014/main" id="{A6179C72-E82B-46C5-986D-1B5167522F89}"/>
                  </a:ext>
                </a:extLst>
              </p:cNvPr>
              <p:cNvSpPr txBox="1">
                <a:spLocks/>
              </p:cNvSpPr>
              <p:nvPr/>
            </p:nvSpPr>
            <p:spPr>
              <a:xfrm>
                <a:off x="5105401" y="3745247"/>
                <a:ext cx="65" cy="369332"/>
              </a:xfrm>
              <a:prstGeom prst="rect">
                <a:avLst/>
              </a:prstGeom>
            </p:spPr>
            <p:txBody>
              <a:bodyPr wrap="non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w="3175">
                    <a:noFill/>
                  </a:ln>
                  <a:gradFill>
                    <a:gsLst>
                      <a:gs pos="0">
                        <a:schemeClr val="tx1"/>
                      </a:gs>
                      <a:gs pos="78000">
                        <a:schemeClr val="tx1"/>
                      </a:gs>
                    </a:gsLst>
                    <a:lin ang="18900000" scaled="1"/>
                  </a:gra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AA6DF6BC-444B-4C79-8B85-AABB19974BBE}"/>
                  </a:ext>
                </a:extLst>
              </p:cNvPr>
              <p:cNvSpPr/>
              <p:nvPr/>
            </p:nvSpPr>
            <p:spPr bwMode="auto">
              <a:xfrm>
                <a:off x="4106810" y="6307421"/>
                <a:ext cx="1624164" cy="148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ts val="600"/>
                  </a:spcAft>
                  <a:defRPr/>
                </a:pPr>
                <a:r>
                  <a:rPr lang="en-US" sz="4800" b="1" spc="-50">
                    <a:solidFill>
                      <a:schemeClr val="bg1"/>
                    </a:solidFill>
                    <a:latin typeface="Segoe UI" panose="020B0502040204020203" pitchFamily="34" charset="0"/>
                    <a:cs typeface="Segoe UI" panose="020B0502040204020203" pitchFamily="34" charset="0"/>
                  </a:rPr>
                  <a:t>1.5M</a:t>
                </a:r>
              </a:p>
              <a:p>
                <a:pPr algn="ctr" defTabSz="932472">
                  <a:lnSpc>
                    <a:spcPct val="90000"/>
                  </a:lnSpc>
                  <a:spcBef>
                    <a:spcPct val="0"/>
                  </a:spcBef>
                  <a:spcAft>
                    <a:spcPts val="600"/>
                  </a:spcAft>
                  <a:defRPr/>
                </a:pPr>
                <a:r>
                  <a:rPr lang="en-US" sz="1600" b="1">
                    <a:solidFill>
                      <a:schemeClr val="bg1"/>
                    </a:solidFill>
                    <a:latin typeface="Segoe UI" panose="020B0502040204020203" pitchFamily="34" charset="0"/>
                    <a:cs typeface="Segoe UI" panose="020B0502040204020203" pitchFamily="34" charset="0"/>
                  </a:rPr>
                  <a:t>Experiments</a:t>
                </a:r>
                <a:br>
                  <a:rPr lang="en-US" sz="1600" b="1">
                    <a:solidFill>
                      <a:schemeClr val="bg1"/>
                    </a:solidFill>
                    <a:latin typeface="Segoe UI" panose="020B0502040204020203" pitchFamily="34" charset="0"/>
                    <a:cs typeface="Segoe UI" panose="020B0502040204020203" pitchFamily="34" charset="0"/>
                  </a:rPr>
                </a:br>
                <a:r>
                  <a:rPr lang="en-US" sz="1600" b="1">
                    <a:solidFill>
                      <a:schemeClr val="bg1"/>
                    </a:solidFill>
                    <a:latin typeface="Segoe UI" panose="020B0502040204020203" pitchFamily="34" charset="0"/>
                    <a:cs typeface="Segoe UI" panose="020B0502040204020203" pitchFamily="34" charset="0"/>
                  </a:rPr>
                  <a:t>per month</a:t>
                </a:r>
              </a:p>
            </p:txBody>
          </p:sp>
          <p:sp>
            <p:nvSpPr>
              <p:cNvPr id="31" name="Rectangle 30">
                <a:extLst>
                  <a:ext uri="{FF2B5EF4-FFF2-40B4-BE49-F238E27FC236}">
                    <a16:creationId xmlns:a16="http://schemas.microsoft.com/office/drawing/2014/main" id="{BEE0D2DE-9C77-4859-BC4E-A66BFC26AAB1}"/>
                  </a:ext>
                </a:extLst>
              </p:cNvPr>
              <p:cNvSpPr/>
              <p:nvPr/>
            </p:nvSpPr>
            <p:spPr bwMode="auto">
              <a:xfrm>
                <a:off x="6724969" y="6307421"/>
                <a:ext cx="2062552" cy="148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ts val="600"/>
                  </a:spcAft>
                  <a:defRPr/>
                </a:pPr>
                <a:r>
                  <a:rPr lang="en-US" sz="4800" b="1" spc="-50">
                    <a:solidFill>
                      <a:schemeClr val="bg1"/>
                    </a:solidFill>
                    <a:latin typeface="Segoe UI" panose="020B0502040204020203" pitchFamily="34" charset="0"/>
                    <a:cs typeface="Segoe UI" panose="020B0502040204020203" pitchFamily="34" charset="0"/>
                  </a:rPr>
                  <a:t>300%</a:t>
                </a:r>
              </a:p>
              <a:p>
                <a:pPr algn="ctr" defTabSz="932472">
                  <a:lnSpc>
                    <a:spcPct val="90000"/>
                  </a:lnSpc>
                  <a:spcBef>
                    <a:spcPct val="0"/>
                  </a:spcBef>
                  <a:spcAft>
                    <a:spcPts val="600"/>
                  </a:spcAft>
                  <a:defRPr/>
                </a:pPr>
                <a:r>
                  <a:rPr lang="en-US" sz="1600" b="1">
                    <a:solidFill>
                      <a:schemeClr val="bg1"/>
                    </a:solidFill>
                    <a:latin typeface="Segoe UI" panose="020B0502040204020203" pitchFamily="34" charset="0"/>
                    <a:cs typeface="Segoe UI" panose="020B0502040204020203" pitchFamily="34" charset="0"/>
                  </a:rPr>
                  <a:t>Annual growth in</a:t>
                </a:r>
                <a:br>
                  <a:rPr lang="en-US" sz="1600" b="1">
                    <a:solidFill>
                      <a:schemeClr val="bg1"/>
                    </a:solidFill>
                    <a:latin typeface="Segoe UI" panose="020B0502040204020203" pitchFamily="34" charset="0"/>
                    <a:cs typeface="Segoe UI" panose="020B0502040204020203" pitchFamily="34" charset="0"/>
                  </a:rPr>
                </a:br>
                <a:r>
                  <a:rPr lang="en-US" sz="1600" b="1">
                    <a:solidFill>
                      <a:schemeClr val="bg1"/>
                    </a:solidFill>
                    <a:latin typeface="Segoe UI" panose="020B0502040204020203" pitchFamily="34" charset="0"/>
                    <a:cs typeface="Segoe UI" panose="020B0502040204020203" pitchFamily="34" charset="0"/>
                  </a:rPr>
                  <a:t>compute utilization</a:t>
                </a:r>
              </a:p>
            </p:txBody>
          </p:sp>
          <p:sp>
            <p:nvSpPr>
              <p:cNvPr id="32" name="Rectangle 31">
                <a:extLst>
                  <a:ext uri="{FF2B5EF4-FFF2-40B4-BE49-F238E27FC236}">
                    <a16:creationId xmlns:a16="http://schemas.microsoft.com/office/drawing/2014/main" id="{AC245069-9045-4440-81CC-06D2B081BB25}"/>
                  </a:ext>
                </a:extLst>
              </p:cNvPr>
              <p:cNvSpPr/>
              <p:nvPr/>
            </p:nvSpPr>
            <p:spPr bwMode="auto">
              <a:xfrm>
                <a:off x="9550876" y="6307421"/>
                <a:ext cx="1877502" cy="148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ts val="600"/>
                  </a:spcAft>
                  <a:defRPr/>
                </a:pPr>
                <a:r>
                  <a:rPr lang="en-US" sz="4800" b="1" spc="-50" dirty="0">
                    <a:solidFill>
                      <a:schemeClr val="bg1"/>
                    </a:solidFill>
                    <a:latin typeface="Segoe UI" panose="020B0502040204020203" pitchFamily="34" charset="0"/>
                    <a:cs typeface="Segoe UI" panose="020B0502040204020203" pitchFamily="34" charset="0"/>
                  </a:rPr>
                  <a:t>9.3k</a:t>
                </a:r>
              </a:p>
              <a:p>
                <a:pPr algn="ctr" defTabSz="932472">
                  <a:lnSpc>
                    <a:spcPct val="90000"/>
                  </a:lnSpc>
                  <a:spcBef>
                    <a:spcPct val="0"/>
                  </a:spcBef>
                  <a:spcAft>
                    <a:spcPts val="600"/>
                  </a:spcAft>
                  <a:defRPr/>
                </a:pPr>
                <a:r>
                  <a:rPr lang="en-US" sz="1600" b="1" dirty="0">
                    <a:solidFill>
                      <a:schemeClr val="bg1"/>
                    </a:solidFill>
                    <a:latin typeface="Segoe UI" panose="020B0502040204020203" pitchFamily="34" charset="0"/>
                    <a:cs typeface="Segoe UI" panose="020B0502040204020203" pitchFamily="34" charset="0"/>
                  </a:rPr>
                  <a:t>Paying customers</a:t>
                </a:r>
                <a:br>
                  <a:rPr lang="en-US" sz="1600" b="1" dirty="0">
                    <a:solidFill>
                      <a:schemeClr val="bg1"/>
                    </a:solidFill>
                    <a:latin typeface="Segoe UI" panose="020B0502040204020203" pitchFamily="34" charset="0"/>
                    <a:cs typeface="Segoe UI" panose="020B0502040204020203" pitchFamily="34" charset="0"/>
                  </a:rPr>
                </a:br>
                <a:r>
                  <a:rPr lang="en-US" sz="1600" b="1" dirty="0">
                    <a:solidFill>
                      <a:schemeClr val="bg1"/>
                    </a:solidFill>
                    <a:latin typeface="Segoe UI" panose="020B0502040204020203" pitchFamily="34" charset="0"/>
                    <a:cs typeface="Segoe UI" panose="020B0502040204020203" pitchFamily="34" charset="0"/>
                  </a:rPr>
                  <a:t>per month</a:t>
                </a:r>
              </a:p>
            </p:txBody>
          </p:sp>
          <p:sp>
            <p:nvSpPr>
              <p:cNvPr id="26" name="Rectangle 25">
                <a:extLst>
                  <a:ext uri="{FF2B5EF4-FFF2-40B4-BE49-F238E27FC236}">
                    <a16:creationId xmlns:a16="http://schemas.microsoft.com/office/drawing/2014/main" id="{998CB088-43CD-4D69-BD84-98218413B24C}"/>
                  </a:ext>
                </a:extLst>
              </p:cNvPr>
              <p:cNvSpPr/>
              <p:nvPr/>
            </p:nvSpPr>
            <p:spPr bwMode="auto">
              <a:xfrm>
                <a:off x="1113886" y="6307421"/>
                <a:ext cx="2151486" cy="148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t" anchorCtr="0" forceAA="0" compatLnSpc="1">
                <a:prstTxWarp prst="textNoShape">
                  <a:avLst/>
                </a:prstTxWarp>
                <a:spAutoFit/>
              </a:bodyPr>
              <a:lstStyle/>
              <a:p>
                <a:pPr algn="ctr" defTabSz="932472" fontAlgn="base">
                  <a:lnSpc>
                    <a:spcPct val="90000"/>
                  </a:lnSpc>
                  <a:spcBef>
                    <a:spcPct val="0"/>
                  </a:spcBef>
                  <a:spcAft>
                    <a:spcPts val="600"/>
                  </a:spcAft>
                  <a:defRPr/>
                </a:pPr>
                <a:r>
                  <a:rPr lang="en-US" sz="4800" b="1" spc="-50">
                    <a:solidFill>
                      <a:schemeClr val="bg1"/>
                    </a:solidFill>
                    <a:latin typeface="Segoe UI" panose="020B0502040204020203" pitchFamily="34" charset="0"/>
                    <a:cs typeface="Segoe UI" panose="020B0502040204020203" pitchFamily="34" charset="0"/>
                  </a:rPr>
                  <a:t>2B </a:t>
                </a:r>
              </a:p>
              <a:p>
                <a:pPr algn="ctr" defTabSz="932472" fontAlgn="base">
                  <a:lnSpc>
                    <a:spcPct val="90000"/>
                  </a:lnSpc>
                  <a:spcBef>
                    <a:spcPct val="0"/>
                  </a:spcBef>
                  <a:spcAft>
                    <a:spcPts val="600"/>
                  </a:spcAft>
                  <a:defRPr/>
                </a:pPr>
                <a:r>
                  <a:rPr lang="en-US" sz="1600" b="1">
                    <a:solidFill>
                      <a:schemeClr val="bg1"/>
                    </a:solidFill>
                    <a:latin typeface="Segoe UI" panose="020B0502040204020203" pitchFamily="34" charset="0"/>
                    <a:ea typeface="Segoe UI" panose="020B0502040204020203" pitchFamily="34" charset="0"/>
                    <a:cs typeface="Segoe UI" panose="020B0502040204020203" pitchFamily="34" charset="0"/>
                  </a:rPr>
                  <a:t>Inferencing requests</a:t>
                </a:r>
                <a:br>
                  <a:rPr lang="en-US" sz="16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600" b="1">
                    <a:solidFill>
                      <a:schemeClr val="bg1"/>
                    </a:solidFill>
                    <a:latin typeface="Segoe UI" panose="020B0502040204020203" pitchFamily="34" charset="0"/>
                    <a:ea typeface="Segoe UI" panose="020B0502040204020203" pitchFamily="34" charset="0"/>
                    <a:cs typeface="Segoe UI" panose="020B0502040204020203" pitchFamily="34" charset="0"/>
                  </a:rPr>
                  <a:t>per month</a:t>
                </a:r>
              </a:p>
            </p:txBody>
          </p:sp>
        </p:grpSp>
      </p:grpSp>
    </p:spTree>
    <p:extLst>
      <p:ext uri="{BB962C8B-B14F-4D97-AF65-F5344CB8AC3E}">
        <p14:creationId xmlns:p14="http://schemas.microsoft.com/office/powerpoint/2010/main" val="211590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Enterprise Machine Learning Development Platforms original" hidden="1">
            <a:extLst>
              <a:ext uri="{FF2B5EF4-FFF2-40B4-BE49-F238E27FC236}">
                <a16:creationId xmlns:a16="http://schemas.microsoft.com/office/drawing/2014/main" id="{0A1CE2A4-30C4-4F52-BA74-4620EC268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483" y="874136"/>
            <a:ext cx="5385246" cy="50618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Enterprise Machine Learning Development Platforms">
            <a:extLst>
              <a:ext uri="{FF2B5EF4-FFF2-40B4-BE49-F238E27FC236}">
                <a16:creationId xmlns:a16="http://schemas.microsoft.com/office/drawing/2014/main" id="{7BA237AD-AC66-4C3A-A17B-1C45197E0F14}"/>
              </a:ext>
            </a:extLst>
          </p:cNvPr>
          <p:cNvGrpSpPr/>
          <p:nvPr/>
        </p:nvGrpSpPr>
        <p:grpSpPr>
          <a:xfrm>
            <a:off x="9429430" y="2091216"/>
            <a:ext cx="2901341" cy="3377391"/>
            <a:chOff x="9379189" y="1698332"/>
            <a:chExt cx="2901341" cy="3377391"/>
          </a:xfrm>
        </p:grpSpPr>
        <p:sp>
          <p:nvSpPr>
            <p:cNvPr id="165" name="Enterprise Machine Learning Development Platforms original">
              <a:extLst>
                <a:ext uri="{FF2B5EF4-FFF2-40B4-BE49-F238E27FC236}">
                  <a16:creationId xmlns:a16="http://schemas.microsoft.com/office/drawing/2014/main" id="{DBB3D8B4-8CFC-4542-9A53-F4601A7814F6}"/>
                </a:ext>
              </a:extLst>
            </p:cNvPr>
            <p:cNvSpPr/>
            <p:nvPr/>
          </p:nvSpPr>
          <p:spPr bwMode="auto">
            <a:xfrm>
              <a:off x="9396059" y="4605460"/>
              <a:ext cx="2884471" cy="470263"/>
            </a:xfrm>
            <a:prstGeom prst="rect">
              <a:avLst/>
            </a:prstGeom>
            <a:solidFill>
              <a:schemeClr val="bg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r>
                <a:rPr kumimoji="0" lang="en-US" sz="145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Omdia (Ovum) – ML Platform</a:t>
              </a:r>
            </a:p>
          </p:txBody>
        </p:sp>
        <p:grpSp>
          <p:nvGrpSpPr>
            <p:cNvPr id="4" name="Enterprise Machine Learning">
              <a:extLst>
                <a:ext uri="{FF2B5EF4-FFF2-40B4-BE49-F238E27FC236}">
                  <a16:creationId xmlns:a16="http://schemas.microsoft.com/office/drawing/2014/main" id="{824C75B0-0AC7-4ED6-9529-8007C5F2C4C1}"/>
                </a:ext>
              </a:extLst>
            </p:cNvPr>
            <p:cNvGrpSpPr/>
            <p:nvPr/>
          </p:nvGrpSpPr>
          <p:grpSpPr>
            <a:xfrm>
              <a:off x="9379189" y="1698332"/>
              <a:ext cx="2638673" cy="2917432"/>
              <a:chOff x="9379189" y="1698332"/>
              <a:chExt cx="2638673" cy="2917432"/>
            </a:xfrm>
          </p:grpSpPr>
          <p:sp>
            <p:nvSpPr>
              <p:cNvPr id="167" name="Enterprise Machine Learning">
                <a:extLst>
                  <a:ext uri="{FF2B5EF4-FFF2-40B4-BE49-F238E27FC236}">
                    <a16:creationId xmlns:a16="http://schemas.microsoft.com/office/drawing/2014/main" id="{F901A0BC-F797-4E5E-97DE-547861E2046F}"/>
                  </a:ext>
                </a:extLst>
              </p:cNvPr>
              <p:cNvSpPr/>
              <p:nvPr/>
            </p:nvSpPr>
            <p:spPr bwMode="auto">
              <a:xfrm>
                <a:off x="9379189" y="1698332"/>
                <a:ext cx="2638673" cy="2917432"/>
              </a:xfrm>
              <a:prstGeom prst="rect">
                <a:avLst/>
              </a:prstGeom>
              <a:solidFill>
                <a:srgbClr val="000000">
                  <a:alpha val="70000"/>
                </a:srgbClr>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168" name="TextBox 167">
                <a:extLst>
                  <a:ext uri="{FF2B5EF4-FFF2-40B4-BE49-F238E27FC236}">
                    <a16:creationId xmlns:a16="http://schemas.microsoft.com/office/drawing/2014/main" id="{708A1A68-03E6-4625-89B9-2CA72FB777AD}"/>
                  </a:ext>
                </a:extLst>
              </p:cNvPr>
              <p:cNvSpPr txBox="1"/>
              <p:nvPr/>
            </p:nvSpPr>
            <p:spPr>
              <a:xfrm rot="16200000">
                <a:off x="9254623" y="2932036"/>
                <a:ext cx="708424" cy="186974"/>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00"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ENTERPRISE EXECUTION ASSESSMENT (%)</a:t>
                </a:r>
              </a:p>
            </p:txBody>
          </p:sp>
          <p:sp>
            <p:nvSpPr>
              <p:cNvPr id="193" name="TextBox 192">
                <a:extLst>
                  <a:ext uri="{FF2B5EF4-FFF2-40B4-BE49-F238E27FC236}">
                    <a16:creationId xmlns:a16="http://schemas.microsoft.com/office/drawing/2014/main" id="{5EFD6F13-30D0-4E80-929B-27AB75152920}"/>
                  </a:ext>
                </a:extLst>
              </p:cNvPr>
              <p:cNvSpPr txBox="1"/>
              <p:nvPr/>
            </p:nvSpPr>
            <p:spPr>
              <a:xfrm>
                <a:off x="10344313" y="4379728"/>
                <a:ext cx="708424" cy="186974"/>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TECHNOLOGY ASSESSMENT(%)</a:t>
                </a:r>
              </a:p>
            </p:txBody>
          </p:sp>
        </p:grpSp>
      </p:grpSp>
      <p:sp>
        <p:nvSpPr>
          <p:cNvPr id="12" name="Gartner Machine Learning">
            <a:extLst>
              <a:ext uri="{FF2B5EF4-FFF2-40B4-BE49-F238E27FC236}">
                <a16:creationId xmlns:a16="http://schemas.microsoft.com/office/drawing/2014/main" id="{689A83F3-F98A-4E56-9E94-D7B15ABF932F}"/>
              </a:ext>
            </a:extLst>
          </p:cNvPr>
          <p:cNvSpPr/>
          <p:nvPr/>
        </p:nvSpPr>
        <p:spPr bwMode="auto">
          <a:xfrm>
            <a:off x="6341299" y="4998344"/>
            <a:ext cx="2884471" cy="470263"/>
          </a:xfrm>
          <a:prstGeom prst="rect">
            <a:avLst/>
          </a:prstGeom>
          <a:solidFill>
            <a:schemeClr val="bg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r>
              <a:rPr kumimoji="0" lang="en-US" sz="1458"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Gartner Machine Learning</a:t>
            </a:r>
          </a:p>
        </p:txBody>
      </p:sp>
      <p:pic>
        <p:nvPicPr>
          <p:cNvPr id="5122" name="Gartner Machine Learning original" hidden="1">
            <a:extLst>
              <a:ext uri="{FF2B5EF4-FFF2-40B4-BE49-F238E27FC236}">
                <a16:creationId xmlns:a16="http://schemas.microsoft.com/office/drawing/2014/main" id="{159AA775-53C4-4936-9DB5-C1B1D58CA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4912" y="1358211"/>
            <a:ext cx="3911890" cy="3679510"/>
          </a:xfrm>
          <a:prstGeom prst="rect">
            <a:avLst/>
          </a:prstGeom>
          <a:noFill/>
          <a:extLst>
            <a:ext uri="{909E8E84-426E-40DD-AFC4-6F175D3DCCD1}">
              <a14:hiddenFill xmlns:a14="http://schemas.microsoft.com/office/drawing/2010/main">
                <a:solidFill>
                  <a:srgbClr val="FFFFFF"/>
                </a:solidFill>
              </a14:hiddenFill>
            </a:ext>
          </a:extLst>
        </p:spPr>
      </p:pic>
      <p:sp>
        <p:nvSpPr>
          <p:cNvPr id="163" name="Databricks" hidden="1">
            <a:extLst>
              <a:ext uri="{FF2B5EF4-FFF2-40B4-BE49-F238E27FC236}">
                <a16:creationId xmlns:a16="http://schemas.microsoft.com/office/drawing/2014/main" id="{A1CD0531-0C53-44F8-869E-6E79AA8B75E3}"/>
              </a:ext>
            </a:extLst>
          </p:cNvPr>
          <p:cNvSpPr txBox="1"/>
          <p:nvPr/>
        </p:nvSpPr>
        <p:spPr>
          <a:xfrm>
            <a:off x="8007673" y="3120470"/>
            <a:ext cx="349455" cy="87268"/>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56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Databricks</a:t>
            </a:r>
          </a:p>
        </p:txBody>
      </p:sp>
      <p:sp>
        <p:nvSpPr>
          <p:cNvPr id="146" name="Rectangle 145">
            <a:extLst>
              <a:ext uri="{FF2B5EF4-FFF2-40B4-BE49-F238E27FC236}">
                <a16:creationId xmlns:a16="http://schemas.microsoft.com/office/drawing/2014/main" id="{37CF83BA-7AA0-44C2-BE88-91311DAE5D8D}"/>
              </a:ext>
            </a:extLst>
          </p:cNvPr>
          <p:cNvSpPr/>
          <p:nvPr/>
        </p:nvSpPr>
        <p:spPr bwMode="auto">
          <a:xfrm>
            <a:off x="6341155" y="2107697"/>
            <a:ext cx="2884472" cy="2884471"/>
          </a:xfrm>
          <a:prstGeom prst="rect">
            <a:avLst/>
          </a:prstGeom>
          <a:solidFill>
            <a:srgbClr val="000000">
              <a:alpha val="67000"/>
            </a:srgbClr>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147" name="Rectangle 146">
            <a:extLst>
              <a:ext uri="{FF2B5EF4-FFF2-40B4-BE49-F238E27FC236}">
                <a16:creationId xmlns:a16="http://schemas.microsoft.com/office/drawing/2014/main" id="{CC0218DA-68D8-4135-8931-71589D95A9B2}"/>
              </a:ext>
            </a:extLst>
          </p:cNvPr>
          <p:cNvSpPr/>
          <p:nvPr/>
        </p:nvSpPr>
        <p:spPr bwMode="auto">
          <a:xfrm>
            <a:off x="7797450" y="2101521"/>
            <a:ext cx="1440591" cy="1440591"/>
          </a:xfrm>
          <a:prstGeom prst="rect">
            <a:avLst/>
          </a:prstGeom>
          <a:solidFill>
            <a:schemeClr val="accent1">
              <a:lumMod val="60000"/>
              <a:lumOff val="40000"/>
              <a:alpha val="17000"/>
            </a:schemeClr>
          </a:solidFill>
          <a:ln w="3175" cap="flat" cmpd="sng" algn="ctr">
            <a:no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148" name="Rectangle 147" hidden="1">
            <a:extLst>
              <a:ext uri="{FF2B5EF4-FFF2-40B4-BE49-F238E27FC236}">
                <a16:creationId xmlns:a16="http://schemas.microsoft.com/office/drawing/2014/main" id="{12A12AC8-19AD-43E5-A499-5FC72F712AD7}"/>
              </a:ext>
            </a:extLst>
          </p:cNvPr>
          <p:cNvSpPr/>
          <p:nvPr/>
        </p:nvSpPr>
        <p:spPr bwMode="auto">
          <a:xfrm>
            <a:off x="6344446" y="3548288"/>
            <a:ext cx="1440592" cy="1440591"/>
          </a:xfrm>
          <a:prstGeom prst="rect">
            <a:avLst/>
          </a:prstGeom>
          <a:solidFill>
            <a:schemeClr val="accent1">
              <a:lumMod val="60000"/>
              <a:lumOff val="40000"/>
              <a:alpha val="17000"/>
            </a:schemeClr>
          </a:solidFill>
          <a:ln w="3175" cap="flat" cmpd="sng" algn="ctr">
            <a:no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150" name="Oval 149" hidden="1">
            <a:extLst>
              <a:ext uri="{FF2B5EF4-FFF2-40B4-BE49-F238E27FC236}">
                <a16:creationId xmlns:a16="http://schemas.microsoft.com/office/drawing/2014/main" id="{60C954D1-6B67-4AE3-A80E-93858CBBF89A}"/>
              </a:ext>
            </a:extLst>
          </p:cNvPr>
          <p:cNvSpPr/>
          <p:nvPr/>
        </p:nvSpPr>
        <p:spPr bwMode="auto">
          <a:xfrm>
            <a:off x="8025548" y="3717290"/>
            <a:ext cx="51846" cy="51846"/>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hidden="1">
            <a:extLst>
              <a:ext uri="{FF2B5EF4-FFF2-40B4-BE49-F238E27FC236}">
                <a16:creationId xmlns:a16="http://schemas.microsoft.com/office/drawing/2014/main" id="{A945B1A6-8FD9-4934-9C99-241535348E27}"/>
              </a:ext>
            </a:extLst>
          </p:cNvPr>
          <p:cNvSpPr/>
          <p:nvPr/>
        </p:nvSpPr>
        <p:spPr bwMode="auto">
          <a:xfrm>
            <a:off x="7979255" y="3670999"/>
            <a:ext cx="51846" cy="51846"/>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Oval 151" hidden="1">
            <a:extLst>
              <a:ext uri="{FF2B5EF4-FFF2-40B4-BE49-F238E27FC236}">
                <a16:creationId xmlns:a16="http://schemas.microsoft.com/office/drawing/2014/main" id="{73544A6D-7485-41BB-9702-09B89322B4BD}"/>
              </a:ext>
            </a:extLst>
          </p:cNvPr>
          <p:cNvSpPr/>
          <p:nvPr/>
        </p:nvSpPr>
        <p:spPr bwMode="auto">
          <a:xfrm>
            <a:off x="7552345" y="4257357"/>
            <a:ext cx="51846" cy="51846"/>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Microsoft">
            <a:extLst>
              <a:ext uri="{FF2B5EF4-FFF2-40B4-BE49-F238E27FC236}">
                <a16:creationId xmlns:a16="http://schemas.microsoft.com/office/drawing/2014/main" id="{203B0196-B355-4955-9250-95870EF3EBB1}"/>
              </a:ext>
            </a:extLst>
          </p:cNvPr>
          <p:cNvSpPr txBox="1"/>
          <p:nvPr/>
        </p:nvSpPr>
        <p:spPr>
          <a:xfrm>
            <a:off x="8463345" y="3558437"/>
            <a:ext cx="504946" cy="138499"/>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a:t>
            </a:r>
          </a:p>
        </p:txBody>
      </p:sp>
      <p:sp>
        <p:nvSpPr>
          <p:cNvPr id="155" name="Google">
            <a:extLst>
              <a:ext uri="{FF2B5EF4-FFF2-40B4-BE49-F238E27FC236}">
                <a16:creationId xmlns:a16="http://schemas.microsoft.com/office/drawing/2014/main" id="{D85F20F6-3F61-4257-B9AC-FD88879F793D}"/>
              </a:ext>
            </a:extLst>
          </p:cNvPr>
          <p:cNvSpPr txBox="1"/>
          <p:nvPr/>
        </p:nvSpPr>
        <p:spPr>
          <a:xfrm>
            <a:off x="7885279" y="3858598"/>
            <a:ext cx="378309" cy="138499"/>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Google</a:t>
            </a:r>
          </a:p>
        </p:txBody>
      </p:sp>
      <p:sp>
        <p:nvSpPr>
          <p:cNvPr id="156" name="Amazon Web Services" hidden="1">
            <a:extLst>
              <a:ext uri="{FF2B5EF4-FFF2-40B4-BE49-F238E27FC236}">
                <a16:creationId xmlns:a16="http://schemas.microsoft.com/office/drawing/2014/main" id="{4487AC77-74A7-497C-B2D3-3D66C012149A}"/>
              </a:ext>
            </a:extLst>
          </p:cNvPr>
          <p:cNvSpPr txBox="1"/>
          <p:nvPr/>
        </p:nvSpPr>
        <p:spPr>
          <a:xfrm>
            <a:off x="7297935" y="4108744"/>
            <a:ext cx="625172" cy="74764"/>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486" b="0" i="0" u="none" strike="sng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Amazon Web Services</a:t>
            </a:r>
          </a:p>
        </p:txBody>
      </p:sp>
      <p:sp>
        <p:nvSpPr>
          <p:cNvPr id="157" name="TextBox 156">
            <a:extLst>
              <a:ext uri="{FF2B5EF4-FFF2-40B4-BE49-F238E27FC236}">
                <a16:creationId xmlns:a16="http://schemas.microsoft.com/office/drawing/2014/main" id="{15F67C14-4ADE-4D40-9DEF-6EA8054E3863}"/>
              </a:ext>
            </a:extLst>
          </p:cNvPr>
          <p:cNvSpPr txBox="1"/>
          <p:nvPr/>
        </p:nvSpPr>
        <p:spPr>
          <a:xfrm>
            <a:off x="6476161" y="4750175"/>
            <a:ext cx="1177159" cy="209411"/>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NICHE PLAYERS</a:t>
            </a:r>
          </a:p>
        </p:txBody>
      </p:sp>
      <p:sp>
        <p:nvSpPr>
          <p:cNvPr id="158" name="TextBox 157">
            <a:extLst>
              <a:ext uri="{FF2B5EF4-FFF2-40B4-BE49-F238E27FC236}">
                <a16:creationId xmlns:a16="http://schemas.microsoft.com/office/drawing/2014/main" id="{E836F2F6-6739-470D-9BEA-0AD454FC13F0}"/>
              </a:ext>
            </a:extLst>
          </p:cNvPr>
          <p:cNvSpPr txBox="1"/>
          <p:nvPr/>
        </p:nvSpPr>
        <p:spPr>
          <a:xfrm>
            <a:off x="8162808" y="4761393"/>
            <a:ext cx="685053" cy="186974"/>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VISIONARIES</a:t>
            </a:r>
          </a:p>
        </p:txBody>
      </p:sp>
      <p:sp>
        <p:nvSpPr>
          <p:cNvPr id="159" name="TextBox 158">
            <a:extLst>
              <a:ext uri="{FF2B5EF4-FFF2-40B4-BE49-F238E27FC236}">
                <a16:creationId xmlns:a16="http://schemas.microsoft.com/office/drawing/2014/main" id="{36AFA318-E26A-4826-9E25-E3DC3F32EEAE}"/>
              </a:ext>
            </a:extLst>
          </p:cNvPr>
          <p:cNvSpPr txBox="1"/>
          <p:nvPr/>
        </p:nvSpPr>
        <p:spPr>
          <a:xfrm>
            <a:off x="8259543" y="2142422"/>
            <a:ext cx="491587" cy="186974"/>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LEADERS</a:t>
            </a:r>
          </a:p>
        </p:txBody>
      </p:sp>
      <p:sp>
        <p:nvSpPr>
          <p:cNvPr id="160" name="TextBox 159">
            <a:extLst>
              <a:ext uri="{FF2B5EF4-FFF2-40B4-BE49-F238E27FC236}">
                <a16:creationId xmlns:a16="http://schemas.microsoft.com/office/drawing/2014/main" id="{2FE25A34-2FEA-49E0-ADCC-8DB03EF0F4D3}"/>
              </a:ext>
            </a:extLst>
          </p:cNvPr>
          <p:cNvSpPr txBox="1"/>
          <p:nvPr/>
        </p:nvSpPr>
        <p:spPr>
          <a:xfrm>
            <a:off x="6687806" y="2147565"/>
            <a:ext cx="753870" cy="186974"/>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CHALLENGERS</a:t>
            </a:r>
          </a:p>
        </p:txBody>
      </p:sp>
      <p:sp>
        <p:nvSpPr>
          <p:cNvPr id="164" name="Multiplication Sign 163" hidden="1">
            <a:extLst>
              <a:ext uri="{FF2B5EF4-FFF2-40B4-BE49-F238E27FC236}">
                <a16:creationId xmlns:a16="http://schemas.microsoft.com/office/drawing/2014/main" id="{92D059E8-8999-48C0-B837-1CC76D78F0F8}"/>
              </a:ext>
            </a:extLst>
          </p:cNvPr>
          <p:cNvSpPr/>
          <p:nvPr/>
        </p:nvSpPr>
        <p:spPr bwMode="auto">
          <a:xfrm>
            <a:off x="7487084" y="4211784"/>
            <a:ext cx="182346" cy="142976"/>
          </a:xfrm>
          <a:prstGeom prst="mathMultiply">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Gartner AI Developer Services">
            <a:extLst>
              <a:ext uri="{FF2B5EF4-FFF2-40B4-BE49-F238E27FC236}">
                <a16:creationId xmlns:a16="http://schemas.microsoft.com/office/drawing/2014/main" id="{C7D16196-3EE5-4C82-9544-919111CF2450}"/>
              </a:ext>
            </a:extLst>
          </p:cNvPr>
          <p:cNvSpPr/>
          <p:nvPr/>
        </p:nvSpPr>
        <p:spPr bwMode="auto">
          <a:xfrm>
            <a:off x="3317331" y="4998344"/>
            <a:ext cx="2884471" cy="470263"/>
          </a:xfrm>
          <a:prstGeom prst="rect">
            <a:avLst/>
          </a:prstGeom>
          <a:solidFill>
            <a:schemeClr val="bg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507" rIns="148133" bIns="118507" numCol="1" spcCol="0" rtlCol="0" fromWordArt="0" anchor="t" anchorCtr="0" forceAA="0" compatLnSpc="1">
            <a:prstTxWarp prst="textNoShape">
              <a:avLst/>
            </a:prstTxWarp>
            <a:no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1458"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Gartner AI Developer Services</a:t>
            </a:r>
          </a:p>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972"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(includes machine learning)</a:t>
            </a:r>
          </a:p>
        </p:txBody>
      </p:sp>
      <p:pic>
        <p:nvPicPr>
          <p:cNvPr id="4098" name="Gartner AI Developer Services original" hidden="1">
            <a:extLst>
              <a:ext uri="{FF2B5EF4-FFF2-40B4-BE49-F238E27FC236}">
                <a16:creationId xmlns:a16="http://schemas.microsoft.com/office/drawing/2014/main" id="{D74D3489-260D-452E-9764-90D26431D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455" y="1440281"/>
            <a:ext cx="3737391" cy="345168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artner AI Developer Services">
            <a:extLst>
              <a:ext uri="{FF2B5EF4-FFF2-40B4-BE49-F238E27FC236}">
                <a16:creationId xmlns:a16="http://schemas.microsoft.com/office/drawing/2014/main" id="{C7F4F358-47C5-40A0-B458-04FFC4E03733}"/>
              </a:ext>
            </a:extLst>
          </p:cNvPr>
          <p:cNvGrpSpPr/>
          <p:nvPr/>
        </p:nvGrpSpPr>
        <p:grpSpPr>
          <a:xfrm>
            <a:off x="3317331" y="2107697"/>
            <a:ext cx="2884471" cy="2884471"/>
            <a:chOff x="4315462" y="2017486"/>
            <a:chExt cx="3561076" cy="3561076"/>
          </a:xfrm>
        </p:grpSpPr>
        <p:sp>
          <p:nvSpPr>
            <p:cNvPr id="80" name="Rectangle 79">
              <a:extLst>
                <a:ext uri="{FF2B5EF4-FFF2-40B4-BE49-F238E27FC236}">
                  <a16:creationId xmlns:a16="http://schemas.microsoft.com/office/drawing/2014/main" id="{7A774B07-AAC2-4F77-92F0-201592FB2613}"/>
                </a:ext>
              </a:extLst>
            </p:cNvPr>
            <p:cNvSpPr/>
            <p:nvPr/>
          </p:nvSpPr>
          <p:spPr bwMode="auto">
            <a:xfrm>
              <a:off x="4315462" y="2017486"/>
              <a:ext cx="3561076" cy="3561076"/>
            </a:xfrm>
            <a:prstGeom prst="rect">
              <a:avLst/>
            </a:prstGeom>
            <a:solidFill>
              <a:srgbClr val="000000">
                <a:alpha val="83000"/>
              </a:srgbClr>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81" name="Rectangle 80">
              <a:extLst>
                <a:ext uri="{FF2B5EF4-FFF2-40B4-BE49-F238E27FC236}">
                  <a16:creationId xmlns:a16="http://schemas.microsoft.com/office/drawing/2014/main" id="{FC098AF9-82E1-4173-87E4-0FD0CC911F37}"/>
                </a:ext>
              </a:extLst>
            </p:cNvPr>
            <p:cNvSpPr/>
            <p:nvPr/>
          </p:nvSpPr>
          <p:spPr bwMode="auto">
            <a:xfrm>
              <a:off x="6091480" y="2038350"/>
              <a:ext cx="1778508" cy="1750019"/>
            </a:xfrm>
            <a:prstGeom prst="rect">
              <a:avLst/>
            </a:prstGeom>
            <a:solidFill>
              <a:schemeClr val="accent1">
                <a:lumMod val="60000"/>
                <a:lumOff val="40000"/>
                <a:alpha val="17000"/>
              </a:schemeClr>
            </a:solidFill>
            <a:ln w="3175" cap="flat" cmpd="sng" algn="ctr">
              <a:no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82" name="Rectangle 81">
              <a:extLst>
                <a:ext uri="{FF2B5EF4-FFF2-40B4-BE49-F238E27FC236}">
                  <a16:creationId xmlns:a16="http://schemas.microsoft.com/office/drawing/2014/main" id="{AA621EC5-0B3C-47C0-B779-84AE52BB90D2}"/>
                </a:ext>
              </a:extLst>
            </p:cNvPr>
            <p:cNvSpPr/>
            <p:nvPr/>
          </p:nvSpPr>
          <p:spPr bwMode="auto">
            <a:xfrm>
              <a:off x="4315462" y="3795994"/>
              <a:ext cx="1778508" cy="1778508"/>
            </a:xfrm>
            <a:prstGeom prst="rect">
              <a:avLst/>
            </a:prstGeom>
            <a:solidFill>
              <a:schemeClr val="accent1">
                <a:lumMod val="60000"/>
                <a:lumOff val="40000"/>
                <a:alpha val="17000"/>
              </a:schemeClr>
            </a:solidFill>
            <a:ln w="3175" cap="flat" cmpd="sng" algn="ctr">
              <a:no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83" name="TextBox 82">
              <a:extLst>
                <a:ext uri="{FF2B5EF4-FFF2-40B4-BE49-F238E27FC236}">
                  <a16:creationId xmlns:a16="http://schemas.microsoft.com/office/drawing/2014/main" id="{307C639E-1329-49ED-897E-768770E1B91F}"/>
                </a:ext>
              </a:extLst>
            </p:cNvPr>
            <p:cNvSpPr txBox="1"/>
            <p:nvPr/>
          </p:nvSpPr>
          <p:spPr>
            <a:xfrm>
              <a:off x="4700892" y="5293655"/>
              <a:ext cx="1007648" cy="230832"/>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NICHE PLAYERS</a:t>
              </a:r>
            </a:p>
          </p:txBody>
        </p:sp>
        <p:sp>
          <p:nvSpPr>
            <p:cNvPr id="84" name="TextBox 83">
              <a:extLst>
                <a:ext uri="{FF2B5EF4-FFF2-40B4-BE49-F238E27FC236}">
                  <a16:creationId xmlns:a16="http://schemas.microsoft.com/office/drawing/2014/main" id="{3143E015-3573-405C-B1F7-3522269DFE7D}"/>
                </a:ext>
              </a:extLst>
            </p:cNvPr>
            <p:cNvSpPr txBox="1"/>
            <p:nvPr/>
          </p:nvSpPr>
          <p:spPr>
            <a:xfrm>
              <a:off x="6560352" y="5293655"/>
              <a:ext cx="845744" cy="230832"/>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VISIONARIES</a:t>
              </a:r>
            </a:p>
          </p:txBody>
        </p:sp>
        <p:sp>
          <p:nvSpPr>
            <p:cNvPr id="85" name="TextBox 84">
              <a:extLst>
                <a:ext uri="{FF2B5EF4-FFF2-40B4-BE49-F238E27FC236}">
                  <a16:creationId xmlns:a16="http://schemas.microsoft.com/office/drawing/2014/main" id="{2D52086C-F0F8-45B6-A067-55E35588A80F}"/>
                </a:ext>
              </a:extLst>
            </p:cNvPr>
            <p:cNvSpPr txBox="1"/>
            <p:nvPr/>
          </p:nvSpPr>
          <p:spPr>
            <a:xfrm>
              <a:off x="6679776" y="2060355"/>
              <a:ext cx="606897" cy="230832"/>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LEADERS</a:t>
              </a:r>
            </a:p>
          </p:txBody>
        </p:sp>
        <p:sp>
          <p:nvSpPr>
            <p:cNvPr id="88" name="TextBox 87">
              <a:extLst>
                <a:ext uri="{FF2B5EF4-FFF2-40B4-BE49-F238E27FC236}">
                  <a16:creationId xmlns:a16="http://schemas.microsoft.com/office/drawing/2014/main" id="{7A80E7BD-FF49-4E20-81EE-7E2C2D6ADF2D}"/>
                </a:ext>
              </a:extLst>
            </p:cNvPr>
            <p:cNvSpPr txBox="1"/>
            <p:nvPr/>
          </p:nvSpPr>
          <p:spPr>
            <a:xfrm>
              <a:off x="4739364" y="2066705"/>
              <a:ext cx="930704" cy="230832"/>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CHALLENGERS</a:t>
              </a:r>
            </a:p>
          </p:txBody>
        </p:sp>
        <p:sp>
          <p:nvSpPr>
            <p:cNvPr id="92" name="TextBox 91">
              <a:extLst>
                <a:ext uri="{FF2B5EF4-FFF2-40B4-BE49-F238E27FC236}">
                  <a16:creationId xmlns:a16="http://schemas.microsoft.com/office/drawing/2014/main" id="{53146336-A132-412C-BA34-D0EE4B0057AC}"/>
                </a:ext>
              </a:extLst>
            </p:cNvPr>
            <p:cNvSpPr txBox="1"/>
            <p:nvPr/>
          </p:nvSpPr>
          <p:spPr>
            <a:xfrm>
              <a:off x="6344332" y="3026459"/>
              <a:ext cx="1428850" cy="170986"/>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Amazon Web Services</a:t>
              </a:r>
            </a:p>
          </p:txBody>
        </p:sp>
        <p:sp>
          <p:nvSpPr>
            <p:cNvPr id="93" name="TextBox 92">
              <a:extLst>
                <a:ext uri="{FF2B5EF4-FFF2-40B4-BE49-F238E27FC236}">
                  <a16:creationId xmlns:a16="http://schemas.microsoft.com/office/drawing/2014/main" id="{202241D4-5E66-4538-9C9A-3BEB38C7F04E}"/>
                </a:ext>
              </a:extLst>
            </p:cNvPr>
            <p:cNvSpPr txBox="1"/>
            <p:nvPr/>
          </p:nvSpPr>
          <p:spPr>
            <a:xfrm>
              <a:off x="7242739" y="3301644"/>
              <a:ext cx="623390" cy="170986"/>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a:t>
              </a:r>
            </a:p>
          </p:txBody>
        </p:sp>
        <p:sp>
          <p:nvSpPr>
            <p:cNvPr id="94" name="TextBox 93">
              <a:extLst>
                <a:ext uri="{FF2B5EF4-FFF2-40B4-BE49-F238E27FC236}">
                  <a16:creationId xmlns:a16="http://schemas.microsoft.com/office/drawing/2014/main" id="{22C08BF7-D62D-46C7-BFDD-B5BEFFB4E48A}"/>
                </a:ext>
              </a:extLst>
            </p:cNvPr>
            <p:cNvSpPr txBox="1"/>
            <p:nvPr/>
          </p:nvSpPr>
          <p:spPr>
            <a:xfrm>
              <a:off x="6638455" y="3490196"/>
              <a:ext cx="467048" cy="170986"/>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Google</a:t>
              </a:r>
            </a:p>
          </p:txBody>
        </p:sp>
      </p:grpSp>
      <p:sp>
        <p:nvSpPr>
          <p:cNvPr id="3" name="IDC AI Platform">
            <a:extLst>
              <a:ext uri="{FF2B5EF4-FFF2-40B4-BE49-F238E27FC236}">
                <a16:creationId xmlns:a16="http://schemas.microsoft.com/office/drawing/2014/main" id="{8A929D7E-E257-4473-9A0A-32BE2EE5F5CA}"/>
              </a:ext>
            </a:extLst>
          </p:cNvPr>
          <p:cNvSpPr/>
          <p:nvPr/>
        </p:nvSpPr>
        <p:spPr bwMode="auto">
          <a:xfrm>
            <a:off x="293362" y="4998344"/>
            <a:ext cx="2884471" cy="470263"/>
          </a:xfrm>
          <a:prstGeom prst="rect">
            <a:avLst/>
          </a:prstGeom>
          <a:solidFill>
            <a:schemeClr val="bg1">
              <a:alpha val="1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r>
              <a:rPr kumimoji="0" lang="en-US" sz="145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IDC AI Platform</a:t>
            </a:r>
            <a:br>
              <a:rPr kumimoji="0" lang="en-US" sz="145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972"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(includes machine learning)</a:t>
            </a:r>
          </a:p>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45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pic>
        <p:nvPicPr>
          <p:cNvPr id="3074" name="IDC AI Platform original" hidden="1">
            <a:extLst>
              <a:ext uri="{FF2B5EF4-FFF2-40B4-BE49-F238E27FC236}">
                <a16:creationId xmlns:a16="http://schemas.microsoft.com/office/drawing/2014/main" id="{92D0B778-BC1C-4B03-979E-6BB1524B4B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775" y="1350818"/>
            <a:ext cx="3479942" cy="351212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IDC AI Platform">
            <a:extLst>
              <a:ext uri="{FF2B5EF4-FFF2-40B4-BE49-F238E27FC236}">
                <a16:creationId xmlns:a16="http://schemas.microsoft.com/office/drawing/2014/main" id="{176890FA-C41C-4F41-A28A-274588C2E841}"/>
              </a:ext>
            </a:extLst>
          </p:cNvPr>
          <p:cNvGrpSpPr/>
          <p:nvPr/>
        </p:nvGrpSpPr>
        <p:grpSpPr>
          <a:xfrm>
            <a:off x="293362" y="1887914"/>
            <a:ext cx="2884471" cy="3104255"/>
            <a:chOff x="582168" y="1746149"/>
            <a:chExt cx="3561076" cy="3832413"/>
          </a:xfrm>
        </p:grpSpPr>
        <p:sp>
          <p:nvSpPr>
            <p:cNvPr id="98" name="ch">
              <a:extLst>
                <a:ext uri="{FF2B5EF4-FFF2-40B4-BE49-F238E27FC236}">
                  <a16:creationId xmlns:a16="http://schemas.microsoft.com/office/drawing/2014/main" id="{0C2535A1-1BE1-4474-9C42-CF1B1AA89ED0}"/>
                </a:ext>
              </a:extLst>
            </p:cNvPr>
            <p:cNvSpPr/>
            <p:nvPr/>
          </p:nvSpPr>
          <p:spPr bwMode="auto">
            <a:xfrm>
              <a:off x="582168" y="2017486"/>
              <a:ext cx="3561076" cy="3561076"/>
            </a:xfrm>
            <a:prstGeom prst="rect">
              <a:avLst/>
            </a:prstGeom>
            <a:solidFill>
              <a:srgbClr val="000000">
                <a:alpha val="70000"/>
              </a:srgbClr>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220CEF2E-4F9A-463A-AB51-278F819E9975}"/>
                </a:ext>
              </a:extLst>
            </p:cNvPr>
            <p:cNvSpPr txBox="1"/>
            <p:nvPr/>
          </p:nvSpPr>
          <p:spPr>
            <a:xfrm rot="16200000">
              <a:off x="273945" y="3682608"/>
              <a:ext cx="874598" cy="230832"/>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1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CAPABILITIES</a:t>
              </a:r>
            </a:p>
          </p:txBody>
        </p:sp>
        <p:sp>
          <p:nvSpPr>
            <p:cNvPr id="100" name="TextBox 99">
              <a:extLst>
                <a:ext uri="{FF2B5EF4-FFF2-40B4-BE49-F238E27FC236}">
                  <a16:creationId xmlns:a16="http://schemas.microsoft.com/office/drawing/2014/main" id="{577FE0FE-A1C7-4B83-9B92-30267E7C1759}"/>
                </a:ext>
              </a:extLst>
            </p:cNvPr>
            <p:cNvSpPr txBox="1"/>
            <p:nvPr/>
          </p:nvSpPr>
          <p:spPr>
            <a:xfrm>
              <a:off x="1967085" y="5293655"/>
              <a:ext cx="791242" cy="230832"/>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kern="0" spc="150">
                  <a:solidFill>
                    <a:schemeClr val="accent1">
                      <a:lumMod val="60000"/>
                      <a:lumOff val="40000"/>
                    </a:schemeClr>
                  </a:solidFill>
                  <a:latin typeface="+mj-lt"/>
                </a:defRPr>
              </a:lvl1pPr>
            </a:lstStyle>
            <a:p>
              <a:pPr marL="0" marR="0" lvl="0" indent="0" algn="ctr" defTabSz="755303" rtl="0" eaLnBrk="1" fontAlgn="base" latinLnBrk="0" hangingPunct="1">
                <a:lnSpc>
                  <a:spcPct val="90000"/>
                </a:lnSpc>
                <a:spcBef>
                  <a:spcPct val="0"/>
                </a:spcBef>
                <a:spcAft>
                  <a:spcPct val="0"/>
                </a:spcAft>
                <a:buClrTx/>
                <a:buSzTx/>
                <a:buFontTx/>
                <a:buNone/>
                <a:tabLst/>
                <a:defRPr/>
              </a:pPr>
              <a:r>
                <a:rPr kumimoji="0" lang="en-US" sz="891"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STRATEGIES</a:t>
              </a:r>
            </a:p>
          </p:txBody>
        </p:sp>
        <p:sp>
          <p:nvSpPr>
            <p:cNvPr id="102" name="Oval 101">
              <a:extLst>
                <a:ext uri="{FF2B5EF4-FFF2-40B4-BE49-F238E27FC236}">
                  <a16:creationId xmlns:a16="http://schemas.microsoft.com/office/drawing/2014/main" id="{C3262362-4E0A-4850-A366-995E1FF84287}"/>
                </a:ext>
              </a:extLst>
            </p:cNvPr>
            <p:cNvSpPr/>
            <p:nvPr/>
          </p:nvSpPr>
          <p:spPr bwMode="auto">
            <a:xfrm>
              <a:off x="3291612" y="2843022"/>
              <a:ext cx="133101" cy="13310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5EE26DB8-0C79-4489-8892-877BD72E09A0}"/>
                </a:ext>
              </a:extLst>
            </p:cNvPr>
            <p:cNvSpPr txBox="1"/>
            <p:nvPr/>
          </p:nvSpPr>
          <p:spPr>
            <a:xfrm>
              <a:off x="3504111" y="2734044"/>
              <a:ext cx="623390" cy="170986"/>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a:t>
              </a:r>
            </a:p>
          </p:txBody>
        </p:sp>
        <p:sp>
          <p:nvSpPr>
            <p:cNvPr id="110" name="TextBox 109">
              <a:extLst>
                <a:ext uri="{FF2B5EF4-FFF2-40B4-BE49-F238E27FC236}">
                  <a16:creationId xmlns:a16="http://schemas.microsoft.com/office/drawing/2014/main" id="{79418196-48BB-435B-9B38-0A2808C68866}"/>
                </a:ext>
              </a:extLst>
            </p:cNvPr>
            <p:cNvSpPr txBox="1"/>
            <p:nvPr/>
          </p:nvSpPr>
          <p:spPr>
            <a:xfrm>
              <a:off x="2256866" y="2731432"/>
              <a:ext cx="868789" cy="341974"/>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Amazon Web</a:t>
              </a:r>
              <a:b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br>
              <a: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Services</a:t>
              </a:r>
            </a:p>
          </p:txBody>
        </p:sp>
        <p:grpSp>
          <p:nvGrpSpPr>
            <p:cNvPr id="111" name="Group 4">
              <a:extLst>
                <a:ext uri="{FF2B5EF4-FFF2-40B4-BE49-F238E27FC236}">
                  <a16:creationId xmlns:a16="http://schemas.microsoft.com/office/drawing/2014/main" id="{528A6C69-3B07-4C47-B4C7-9841FC534EF6}"/>
                </a:ext>
              </a:extLst>
            </p:cNvPr>
            <p:cNvGrpSpPr>
              <a:grpSpLocks noChangeAspect="1"/>
            </p:cNvGrpSpPr>
            <p:nvPr/>
          </p:nvGrpSpPr>
          <p:grpSpPr bwMode="auto">
            <a:xfrm>
              <a:off x="965200" y="2038350"/>
              <a:ext cx="3171825" cy="3203575"/>
              <a:chOff x="608" y="1284"/>
              <a:chExt cx="1998" cy="2018"/>
            </a:xfrm>
          </p:grpSpPr>
          <p:sp>
            <p:nvSpPr>
              <p:cNvPr id="141" name="Freeform 5">
                <a:extLst>
                  <a:ext uri="{FF2B5EF4-FFF2-40B4-BE49-F238E27FC236}">
                    <a16:creationId xmlns:a16="http://schemas.microsoft.com/office/drawing/2014/main" id="{F6C95353-991B-4B4A-AD35-82C77A5FEA6C}"/>
                  </a:ext>
                </a:extLst>
              </p:cNvPr>
              <p:cNvSpPr>
                <a:spLocks/>
              </p:cNvSpPr>
              <p:nvPr/>
            </p:nvSpPr>
            <p:spPr bwMode="auto">
              <a:xfrm>
                <a:off x="608" y="1284"/>
                <a:ext cx="1986" cy="2018"/>
              </a:xfrm>
              <a:custGeom>
                <a:avLst/>
                <a:gdLst>
                  <a:gd name="T0" fmla="*/ 87 w 1001"/>
                  <a:gd name="T1" fmla="*/ 0 h 1010"/>
                  <a:gd name="T2" fmla="*/ 41 w 1001"/>
                  <a:gd name="T3" fmla="*/ 440 h 1010"/>
                  <a:gd name="T4" fmla="*/ 87 w 1001"/>
                  <a:gd name="T5" fmla="*/ 901 h 1010"/>
                  <a:gd name="T6" fmla="*/ 717 w 1001"/>
                  <a:gd name="T7" fmla="*/ 929 h 1010"/>
                  <a:gd name="T8" fmla="*/ 1001 w 1001"/>
                  <a:gd name="T9" fmla="*/ 903 h 1010"/>
                </a:gdLst>
                <a:ahLst/>
                <a:cxnLst>
                  <a:cxn ang="0">
                    <a:pos x="T0" y="T1"/>
                  </a:cxn>
                  <a:cxn ang="0">
                    <a:pos x="T2" y="T3"/>
                  </a:cxn>
                  <a:cxn ang="0">
                    <a:pos x="T4" y="T5"/>
                  </a:cxn>
                  <a:cxn ang="0">
                    <a:pos x="T6" y="T7"/>
                  </a:cxn>
                  <a:cxn ang="0">
                    <a:pos x="T8" y="T9"/>
                  </a:cxn>
                </a:cxnLst>
                <a:rect l="0" t="0" r="r" b="b"/>
                <a:pathLst>
                  <a:path w="1001" h="1010">
                    <a:moveTo>
                      <a:pt x="87" y="0"/>
                    </a:moveTo>
                    <a:cubicBezTo>
                      <a:pt x="87" y="0"/>
                      <a:pt x="83" y="250"/>
                      <a:pt x="41" y="440"/>
                    </a:cubicBezTo>
                    <a:cubicBezTo>
                      <a:pt x="0" y="630"/>
                      <a:pt x="9" y="839"/>
                      <a:pt x="87" y="901"/>
                    </a:cubicBezTo>
                    <a:cubicBezTo>
                      <a:pt x="166" y="964"/>
                      <a:pt x="258" y="1010"/>
                      <a:pt x="717" y="929"/>
                    </a:cubicBezTo>
                    <a:cubicBezTo>
                      <a:pt x="938" y="894"/>
                      <a:pt x="1001" y="903"/>
                      <a:pt x="1001" y="903"/>
                    </a:cubicBezTo>
                  </a:path>
                </a:pathLst>
              </a:custGeom>
              <a:noFill/>
              <a:ln w="12700" cap="flat">
                <a:solidFill>
                  <a:schemeClr val="accent2">
                    <a:lumMod val="75000"/>
                    <a:alpha val="52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74066" tIns="37033" rIns="74066" bIns="37033" numCol="1" anchor="t" anchorCtr="0" compatLnSpc="1">
                <a:prstTxWarp prst="textNoShape">
                  <a:avLst/>
                </a:prstTxWarp>
              </a:bodyPr>
              <a:lstStyle/>
              <a:p>
                <a:pPr marL="0" marR="0" lvl="0" indent="0" algn="l" defTabSz="740664" rtl="0" eaLnBrk="1" fontAlgn="auto" latinLnBrk="0" hangingPunct="1">
                  <a:lnSpc>
                    <a:spcPct val="100000"/>
                  </a:lnSpc>
                  <a:spcBef>
                    <a:spcPts val="0"/>
                  </a:spcBef>
                  <a:spcAft>
                    <a:spcPts val="0"/>
                  </a:spcAft>
                  <a:buClrTx/>
                  <a:buSzTx/>
                  <a:buFontTx/>
                  <a:buNone/>
                  <a:tabLst/>
                  <a:defRPr/>
                </a:pPr>
                <a:endParaRPr kumimoji="0" lang="en-US" sz="1458"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6">
                <a:extLst>
                  <a:ext uri="{FF2B5EF4-FFF2-40B4-BE49-F238E27FC236}">
                    <a16:creationId xmlns:a16="http://schemas.microsoft.com/office/drawing/2014/main" id="{7B5F7F3B-E8AE-46B3-BCE2-CC3AE5884622}"/>
                  </a:ext>
                </a:extLst>
              </p:cNvPr>
              <p:cNvSpPr>
                <a:spLocks/>
              </p:cNvSpPr>
              <p:nvPr/>
            </p:nvSpPr>
            <p:spPr bwMode="auto">
              <a:xfrm>
                <a:off x="1213" y="1286"/>
                <a:ext cx="1393" cy="1367"/>
              </a:xfrm>
              <a:custGeom>
                <a:avLst/>
                <a:gdLst>
                  <a:gd name="T0" fmla="*/ 67 w 702"/>
                  <a:gd name="T1" fmla="*/ 0 h 684"/>
                  <a:gd name="T2" fmla="*/ 45 w 702"/>
                  <a:gd name="T3" fmla="*/ 221 h 684"/>
                  <a:gd name="T4" fmla="*/ 67 w 702"/>
                  <a:gd name="T5" fmla="*/ 615 h 684"/>
                  <a:gd name="T6" fmla="*/ 523 w 702"/>
                  <a:gd name="T7" fmla="*/ 634 h 684"/>
                  <a:gd name="T8" fmla="*/ 696 w 702"/>
                  <a:gd name="T9" fmla="*/ 623 h 684"/>
                </a:gdLst>
                <a:ahLst/>
                <a:cxnLst>
                  <a:cxn ang="0">
                    <a:pos x="T0" y="T1"/>
                  </a:cxn>
                  <a:cxn ang="0">
                    <a:pos x="T2" y="T3"/>
                  </a:cxn>
                  <a:cxn ang="0">
                    <a:pos x="T4" y="T5"/>
                  </a:cxn>
                  <a:cxn ang="0">
                    <a:pos x="T6" y="T7"/>
                  </a:cxn>
                  <a:cxn ang="0">
                    <a:pos x="T8" y="T9"/>
                  </a:cxn>
                </a:cxnLst>
                <a:rect l="0" t="0" r="r" b="b"/>
                <a:pathLst>
                  <a:path w="702" h="684">
                    <a:moveTo>
                      <a:pt x="67" y="0"/>
                    </a:moveTo>
                    <a:cubicBezTo>
                      <a:pt x="67" y="0"/>
                      <a:pt x="67" y="110"/>
                      <a:pt x="45" y="221"/>
                    </a:cubicBezTo>
                    <a:cubicBezTo>
                      <a:pt x="22" y="333"/>
                      <a:pt x="0" y="562"/>
                      <a:pt x="67" y="615"/>
                    </a:cubicBezTo>
                    <a:cubicBezTo>
                      <a:pt x="135" y="669"/>
                      <a:pt x="210" y="684"/>
                      <a:pt x="523" y="634"/>
                    </a:cubicBezTo>
                    <a:cubicBezTo>
                      <a:pt x="702" y="606"/>
                      <a:pt x="696" y="623"/>
                      <a:pt x="696" y="623"/>
                    </a:cubicBezTo>
                  </a:path>
                </a:pathLst>
              </a:custGeom>
              <a:noFill/>
              <a:ln w="12700" cap="flat">
                <a:solidFill>
                  <a:schemeClr val="accent2">
                    <a:lumMod val="75000"/>
                    <a:alpha val="52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74066" tIns="37033" rIns="74066" bIns="37033" numCol="1" anchor="t" anchorCtr="0" compatLnSpc="1">
                <a:prstTxWarp prst="textNoShape">
                  <a:avLst/>
                </a:prstTxWarp>
              </a:bodyPr>
              <a:lstStyle/>
              <a:p>
                <a:pPr marL="0" marR="0" lvl="0" indent="0" algn="l" defTabSz="740664" rtl="0" eaLnBrk="1" fontAlgn="auto" latinLnBrk="0" hangingPunct="1">
                  <a:lnSpc>
                    <a:spcPct val="100000"/>
                  </a:lnSpc>
                  <a:spcBef>
                    <a:spcPts val="0"/>
                  </a:spcBef>
                  <a:spcAft>
                    <a:spcPts val="0"/>
                  </a:spcAft>
                  <a:buClrTx/>
                  <a:buSzTx/>
                  <a:buFontTx/>
                  <a:buNone/>
                  <a:tabLst/>
                  <a:defRPr/>
                </a:pPr>
                <a:endParaRPr kumimoji="0" lang="en-US" sz="1458"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7">
                <a:extLst>
                  <a:ext uri="{FF2B5EF4-FFF2-40B4-BE49-F238E27FC236}">
                    <a16:creationId xmlns:a16="http://schemas.microsoft.com/office/drawing/2014/main" id="{D9826BBB-E4A5-4143-90DC-BF8B154BF862}"/>
                  </a:ext>
                </a:extLst>
              </p:cNvPr>
              <p:cNvSpPr>
                <a:spLocks/>
              </p:cNvSpPr>
              <p:nvPr/>
            </p:nvSpPr>
            <p:spPr bwMode="auto">
              <a:xfrm>
                <a:off x="1828" y="1286"/>
                <a:ext cx="766" cy="767"/>
              </a:xfrm>
              <a:custGeom>
                <a:avLst/>
                <a:gdLst>
                  <a:gd name="T0" fmla="*/ 36 w 386"/>
                  <a:gd name="T1" fmla="*/ 0 h 384"/>
                  <a:gd name="T2" fmla="*/ 27 w 386"/>
                  <a:gd name="T3" fmla="*/ 133 h 384"/>
                  <a:gd name="T4" fmla="*/ 49 w 386"/>
                  <a:gd name="T5" fmla="*/ 356 h 384"/>
                  <a:gd name="T6" fmla="*/ 386 w 386"/>
                  <a:gd name="T7" fmla="*/ 344 h 384"/>
                </a:gdLst>
                <a:ahLst/>
                <a:cxnLst>
                  <a:cxn ang="0">
                    <a:pos x="T0" y="T1"/>
                  </a:cxn>
                  <a:cxn ang="0">
                    <a:pos x="T2" y="T3"/>
                  </a:cxn>
                  <a:cxn ang="0">
                    <a:pos x="T4" y="T5"/>
                  </a:cxn>
                  <a:cxn ang="0">
                    <a:pos x="T6" y="T7"/>
                  </a:cxn>
                </a:cxnLst>
                <a:rect l="0" t="0" r="r" b="b"/>
                <a:pathLst>
                  <a:path w="386" h="384">
                    <a:moveTo>
                      <a:pt x="36" y="0"/>
                    </a:moveTo>
                    <a:cubicBezTo>
                      <a:pt x="36" y="0"/>
                      <a:pt x="43" y="44"/>
                      <a:pt x="27" y="133"/>
                    </a:cubicBezTo>
                    <a:cubicBezTo>
                      <a:pt x="12" y="221"/>
                      <a:pt x="0" y="329"/>
                      <a:pt x="49" y="356"/>
                    </a:cubicBezTo>
                    <a:cubicBezTo>
                      <a:pt x="98" y="384"/>
                      <a:pt x="369" y="333"/>
                      <a:pt x="386" y="344"/>
                    </a:cubicBezTo>
                  </a:path>
                </a:pathLst>
              </a:custGeom>
              <a:noFill/>
              <a:ln w="12700" cap="flat">
                <a:solidFill>
                  <a:schemeClr val="accent2">
                    <a:lumMod val="75000"/>
                    <a:alpha val="52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74066" tIns="37033" rIns="74066" bIns="37033" numCol="1" anchor="t" anchorCtr="0" compatLnSpc="1">
                <a:prstTxWarp prst="textNoShape">
                  <a:avLst/>
                </a:prstTxWarp>
              </a:bodyPr>
              <a:lstStyle/>
              <a:p>
                <a:pPr marL="0" marR="0" lvl="0" indent="0" algn="l" defTabSz="740664" rtl="0" eaLnBrk="1" fontAlgn="auto" latinLnBrk="0" hangingPunct="1">
                  <a:lnSpc>
                    <a:spcPct val="100000"/>
                  </a:lnSpc>
                  <a:spcBef>
                    <a:spcPts val="0"/>
                  </a:spcBef>
                  <a:spcAft>
                    <a:spcPts val="0"/>
                  </a:spcAft>
                  <a:buClrTx/>
                  <a:buSzTx/>
                  <a:buFontTx/>
                  <a:buNone/>
                  <a:tabLst/>
                  <a:defRPr/>
                </a:pPr>
                <a:endParaRPr kumimoji="0" lang="en-US" sz="1458"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7" name="TextBox 126">
              <a:extLst>
                <a:ext uri="{FF2B5EF4-FFF2-40B4-BE49-F238E27FC236}">
                  <a16:creationId xmlns:a16="http://schemas.microsoft.com/office/drawing/2014/main" id="{601B600A-C89E-45FE-A6D8-051451212FD4}"/>
                </a:ext>
              </a:extLst>
            </p:cNvPr>
            <p:cNvSpPr txBox="1"/>
            <p:nvPr/>
          </p:nvSpPr>
          <p:spPr>
            <a:xfrm>
              <a:off x="3491431" y="5347516"/>
              <a:ext cx="546625" cy="123111"/>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kern="0" spc="150">
                  <a:solidFill>
                    <a:schemeClr val="accent1">
                      <a:lumMod val="60000"/>
                      <a:lumOff val="40000"/>
                    </a:schemeClr>
                  </a:solidFill>
                  <a:latin typeface="+mj-lt"/>
                </a:defRPr>
              </a:lvl1pPr>
            </a:lstStyle>
            <a:p>
              <a:pPr marL="0" marR="0" lvl="0" indent="0" algn="r" defTabSz="755303" rtl="0" eaLnBrk="1" fontAlgn="base" latinLnBrk="0" hangingPunct="1">
                <a:lnSpc>
                  <a:spcPct val="90000"/>
                </a:lnSpc>
                <a:spcBef>
                  <a:spcPct val="0"/>
                </a:spcBef>
                <a:spcAft>
                  <a:spcPct val="0"/>
                </a:spcAft>
                <a:buClrTx/>
                <a:buSzTx/>
                <a:buFontTx/>
                <a:buNone/>
                <a:tabLst/>
                <a:defRPr/>
              </a:pPr>
              <a:r>
                <a:rPr kumimoji="0" lang="en-US" sz="486"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PARTICIPANTS</a:t>
              </a:r>
              <a:endParaRPr kumimoji="0" lang="en-US" sz="851" b="0" i="0" u="none" strike="noStrike" kern="0" cap="none" spc="122" normalizeH="0" baseline="0" noProof="0">
                <a:ln>
                  <a:noFill/>
                </a:ln>
                <a:solidFill>
                  <a:srgbClr val="0078D4">
                    <a:lumMod val="60000"/>
                    <a:lumOff val="40000"/>
                  </a:srgbClr>
                </a:solidFill>
                <a:effectLst/>
                <a:uLnTx/>
                <a:uFillTx/>
                <a:latin typeface="Segoe UI Semibold"/>
                <a:ea typeface="+mn-ea"/>
                <a:cs typeface="+mn-cs"/>
              </a:endParaRPr>
            </a:p>
          </p:txBody>
        </p:sp>
        <p:sp>
          <p:nvSpPr>
            <p:cNvPr id="128" name="TextBox 127">
              <a:extLst>
                <a:ext uri="{FF2B5EF4-FFF2-40B4-BE49-F238E27FC236}">
                  <a16:creationId xmlns:a16="http://schemas.microsoft.com/office/drawing/2014/main" id="{4928F652-B4FA-4932-89F5-1C0510D6E835}"/>
                </a:ext>
              </a:extLst>
            </p:cNvPr>
            <p:cNvSpPr txBox="1"/>
            <p:nvPr/>
          </p:nvSpPr>
          <p:spPr>
            <a:xfrm>
              <a:off x="3502653" y="4417242"/>
              <a:ext cx="535403" cy="123111"/>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r" defTabSz="932472" fontAlgn="base">
                <a:lnSpc>
                  <a:spcPct val="90000"/>
                </a:lnSpc>
                <a:spcBef>
                  <a:spcPct val="0"/>
                </a:spcBef>
                <a:spcAft>
                  <a:spcPct val="0"/>
                </a:spcAft>
                <a:defRPr sz="700" kern="0" spc="150">
                  <a:solidFill>
                    <a:schemeClr val="accent1">
                      <a:lumMod val="60000"/>
                      <a:lumOff val="40000"/>
                    </a:schemeClr>
                  </a:solidFill>
                  <a:latin typeface="+mj-lt"/>
                </a:defRPr>
              </a:lvl1pPr>
            </a:lstStyle>
            <a:p>
              <a:pPr marL="0" marR="0" lvl="0" indent="0" algn="r" defTabSz="755303" rtl="0" eaLnBrk="1" fontAlgn="base" latinLnBrk="0" hangingPunct="1">
                <a:lnSpc>
                  <a:spcPct val="90000"/>
                </a:lnSpc>
                <a:spcBef>
                  <a:spcPct val="0"/>
                </a:spcBef>
                <a:spcAft>
                  <a:spcPct val="0"/>
                </a:spcAft>
                <a:buClrTx/>
                <a:buSzTx/>
                <a:buFontTx/>
                <a:buNone/>
                <a:tabLst/>
                <a:defRPr/>
              </a:pPr>
              <a:r>
                <a:rPr kumimoji="0" lang="en-US" sz="486"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CONTENDERS</a:t>
              </a:r>
            </a:p>
          </p:txBody>
        </p:sp>
        <p:sp>
          <p:nvSpPr>
            <p:cNvPr id="129" name="TextBox 128">
              <a:extLst>
                <a:ext uri="{FF2B5EF4-FFF2-40B4-BE49-F238E27FC236}">
                  <a16:creationId xmlns:a16="http://schemas.microsoft.com/office/drawing/2014/main" id="{976D69A1-FB2A-4D14-98C0-073C0A80885E}"/>
                </a:ext>
              </a:extLst>
            </p:cNvPr>
            <p:cNvSpPr txBox="1"/>
            <p:nvPr/>
          </p:nvSpPr>
          <p:spPr>
            <a:xfrm>
              <a:off x="3401663" y="3496168"/>
              <a:ext cx="636393" cy="123111"/>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r" defTabSz="932472" fontAlgn="base">
                <a:lnSpc>
                  <a:spcPct val="90000"/>
                </a:lnSpc>
                <a:spcBef>
                  <a:spcPct val="0"/>
                </a:spcBef>
                <a:spcAft>
                  <a:spcPct val="0"/>
                </a:spcAft>
                <a:defRPr sz="700" kern="0" spc="150">
                  <a:solidFill>
                    <a:schemeClr val="accent1">
                      <a:lumMod val="60000"/>
                      <a:lumOff val="40000"/>
                    </a:schemeClr>
                  </a:solidFill>
                  <a:latin typeface="+mj-lt"/>
                </a:defRPr>
              </a:lvl1pPr>
            </a:lstStyle>
            <a:p>
              <a:pPr marL="0" marR="0" lvl="0" indent="0" algn="r" defTabSz="755303" rtl="0" eaLnBrk="1" fontAlgn="base" latinLnBrk="0" hangingPunct="1">
                <a:lnSpc>
                  <a:spcPct val="90000"/>
                </a:lnSpc>
                <a:spcBef>
                  <a:spcPct val="0"/>
                </a:spcBef>
                <a:spcAft>
                  <a:spcPct val="0"/>
                </a:spcAft>
                <a:buClrTx/>
                <a:buSzTx/>
                <a:buFontTx/>
                <a:buNone/>
                <a:tabLst/>
                <a:defRPr/>
              </a:pPr>
              <a:r>
                <a:rPr kumimoji="0" lang="en-US" sz="486"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MAJOR PLAYERS</a:t>
              </a:r>
            </a:p>
          </p:txBody>
        </p:sp>
        <p:sp>
          <p:nvSpPr>
            <p:cNvPr id="130" name="TextBox 129">
              <a:extLst>
                <a:ext uri="{FF2B5EF4-FFF2-40B4-BE49-F238E27FC236}">
                  <a16:creationId xmlns:a16="http://schemas.microsoft.com/office/drawing/2014/main" id="{FE4244B6-44A5-4CC5-891A-D4374731D7FC}"/>
                </a:ext>
              </a:extLst>
            </p:cNvPr>
            <p:cNvSpPr txBox="1"/>
            <p:nvPr/>
          </p:nvSpPr>
          <p:spPr>
            <a:xfrm>
              <a:off x="3680586" y="2174627"/>
              <a:ext cx="357470" cy="123111"/>
            </a:xfrm>
            <a:prstGeom prst="rect">
              <a:avLst/>
            </a:prstGeom>
            <a:noFill/>
            <a:ln w="3175" cap="flat" cmpd="sng" algn="ctr">
              <a:noFill/>
              <a:prstDash val="solid"/>
              <a:headEnd type="none" w="med" len="med"/>
              <a:tailEnd type="none" w="med" len="med"/>
            </a:ln>
            <a:effectLst>
              <a:outerShdw blurRad="88900" sx="102000" sy="1020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none" lIns="0" tIns="118507" rIns="0" bIns="118507" numCol="1" spcCol="0" rtlCol="0" fromWordArt="0" anchor="ctr" anchorCtr="0" forceAA="0" compatLnSpc="1">
              <a:prstTxWarp prst="textNoShape">
                <a:avLst/>
              </a:prstTxWarp>
              <a:noAutofit/>
            </a:bodyPr>
            <a:lstStyle>
              <a:defPPr>
                <a:defRPr lang="en-US"/>
              </a:defPPr>
              <a:lvl1pPr algn="r" defTabSz="932472" fontAlgn="base">
                <a:lnSpc>
                  <a:spcPct val="90000"/>
                </a:lnSpc>
                <a:spcBef>
                  <a:spcPct val="0"/>
                </a:spcBef>
                <a:spcAft>
                  <a:spcPct val="0"/>
                </a:spcAft>
                <a:defRPr sz="700" kern="0" spc="150">
                  <a:solidFill>
                    <a:schemeClr val="accent1">
                      <a:lumMod val="60000"/>
                      <a:lumOff val="40000"/>
                    </a:schemeClr>
                  </a:solidFill>
                  <a:latin typeface="+mj-lt"/>
                </a:defRPr>
              </a:lvl1pPr>
            </a:lstStyle>
            <a:p>
              <a:pPr marL="0" marR="0" lvl="0" indent="0" algn="r" defTabSz="755303" rtl="0" eaLnBrk="1" fontAlgn="base" latinLnBrk="0" hangingPunct="1">
                <a:lnSpc>
                  <a:spcPct val="90000"/>
                </a:lnSpc>
                <a:spcBef>
                  <a:spcPct val="0"/>
                </a:spcBef>
                <a:spcAft>
                  <a:spcPct val="0"/>
                </a:spcAft>
                <a:buClrTx/>
                <a:buSzTx/>
                <a:buFontTx/>
                <a:buNone/>
                <a:tabLst/>
                <a:defRPr/>
              </a:pPr>
              <a:r>
                <a:rPr kumimoji="0" lang="en-US" sz="486" b="0" i="0" u="none" strike="noStrike" kern="0" cap="none" spc="122" normalizeH="0" baseline="0" noProof="0">
                  <a:ln>
                    <a:noFill/>
                  </a:ln>
                  <a:solidFill>
                    <a:srgbClr val="0078D4">
                      <a:lumMod val="60000"/>
                      <a:lumOff val="40000"/>
                    </a:srgbClr>
                  </a:solidFill>
                  <a:effectLst/>
                  <a:uLnTx/>
                  <a:uFillTx/>
                  <a:latin typeface="Segoe UI Semibold"/>
                  <a:ea typeface="+mn-ea"/>
                  <a:cs typeface="+mn-cs"/>
                </a:rPr>
                <a:t>LEADERS</a:t>
              </a:r>
            </a:p>
          </p:txBody>
        </p:sp>
        <p:grpSp>
          <p:nvGrpSpPr>
            <p:cNvPr id="131" name="Group 130">
              <a:extLst>
                <a:ext uri="{FF2B5EF4-FFF2-40B4-BE49-F238E27FC236}">
                  <a16:creationId xmlns:a16="http://schemas.microsoft.com/office/drawing/2014/main" id="{CC78B2FC-EA46-4777-B3A0-D59EEF531BAE}"/>
                </a:ext>
              </a:extLst>
            </p:cNvPr>
            <p:cNvGrpSpPr/>
            <p:nvPr/>
          </p:nvGrpSpPr>
          <p:grpSpPr>
            <a:xfrm>
              <a:off x="584200" y="1746149"/>
              <a:ext cx="1988149" cy="189986"/>
              <a:chOff x="1758950" y="-1130796"/>
              <a:chExt cx="1988149" cy="189986"/>
            </a:xfrm>
          </p:grpSpPr>
          <p:grpSp>
            <p:nvGrpSpPr>
              <p:cNvPr id="132" name="Group 131">
                <a:extLst>
                  <a:ext uri="{FF2B5EF4-FFF2-40B4-BE49-F238E27FC236}">
                    <a16:creationId xmlns:a16="http://schemas.microsoft.com/office/drawing/2014/main" id="{B4CEA986-C55F-47FC-884A-8100E78BF44B}"/>
                  </a:ext>
                </a:extLst>
              </p:cNvPr>
              <p:cNvGrpSpPr/>
              <p:nvPr/>
            </p:nvGrpSpPr>
            <p:grpSpPr>
              <a:xfrm>
                <a:off x="1758950" y="-1130796"/>
                <a:ext cx="557529" cy="189986"/>
                <a:chOff x="1758950" y="-1130796"/>
                <a:chExt cx="557529" cy="189986"/>
              </a:xfrm>
            </p:grpSpPr>
            <p:sp>
              <p:nvSpPr>
                <p:cNvPr id="139" name="Oval 138">
                  <a:extLst>
                    <a:ext uri="{FF2B5EF4-FFF2-40B4-BE49-F238E27FC236}">
                      <a16:creationId xmlns:a16="http://schemas.microsoft.com/office/drawing/2014/main" id="{AAA3FC3E-25AE-4DCA-93F1-A308DBFD8B4A}"/>
                    </a:ext>
                  </a:extLst>
                </p:cNvPr>
                <p:cNvSpPr/>
                <p:nvPr/>
              </p:nvSpPr>
              <p:spPr bwMode="auto">
                <a:xfrm>
                  <a:off x="1758950" y="-1092953"/>
                  <a:ext cx="114300" cy="114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extBox 139">
                  <a:extLst>
                    <a:ext uri="{FF2B5EF4-FFF2-40B4-BE49-F238E27FC236}">
                      <a16:creationId xmlns:a16="http://schemas.microsoft.com/office/drawing/2014/main" id="{B67990BD-F011-4B08-8982-89EA0F982265}"/>
                    </a:ext>
                  </a:extLst>
                </p:cNvPr>
                <p:cNvSpPr txBox="1"/>
                <p:nvPr/>
              </p:nvSpPr>
              <p:spPr>
                <a:xfrm>
                  <a:off x="1898906" y="-1130796"/>
                  <a:ext cx="417573" cy="189986"/>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a:t>
                  </a:r>
                </a:p>
              </p:txBody>
            </p:sp>
          </p:grpSp>
          <p:grpSp>
            <p:nvGrpSpPr>
              <p:cNvPr id="133" name="Group 132">
                <a:extLst>
                  <a:ext uri="{FF2B5EF4-FFF2-40B4-BE49-F238E27FC236}">
                    <a16:creationId xmlns:a16="http://schemas.microsoft.com/office/drawing/2014/main" id="{553CAB31-E1C7-4417-A842-A367544A38D3}"/>
                  </a:ext>
                </a:extLst>
              </p:cNvPr>
              <p:cNvGrpSpPr/>
              <p:nvPr/>
            </p:nvGrpSpPr>
            <p:grpSpPr>
              <a:xfrm>
                <a:off x="2431024" y="-1130795"/>
                <a:ext cx="486283" cy="189984"/>
                <a:chOff x="1873595" y="-1130795"/>
                <a:chExt cx="486283" cy="189984"/>
              </a:xfrm>
            </p:grpSpPr>
            <p:sp>
              <p:nvSpPr>
                <p:cNvPr id="137" name="Oval 136">
                  <a:extLst>
                    <a:ext uri="{FF2B5EF4-FFF2-40B4-BE49-F238E27FC236}">
                      <a16:creationId xmlns:a16="http://schemas.microsoft.com/office/drawing/2014/main" id="{F94CDFF7-8404-4409-92BC-AF248F8C7408}"/>
                    </a:ext>
                  </a:extLst>
                </p:cNvPr>
                <p:cNvSpPr/>
                <p:nvPr/>
              </p:nvSpPr>
              <p:spPr bwMode="auto">
                <a:xfrm>
                  <a:off x="1873595" y="-1092953"/>
                  <a:ext cx="114300" cy="114300"/>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TextBox 137">
                  <a:extLst>
                    <a:ext uri="{FF2B5EF4-FFF2-40B4-BE49-F238E27FC236}">
                      <a16:creationId xmlns:a16="http://schemas.microsoft.com/office/drawing/2014/main" id="{1D43B9C2-27A4-4589-8E35-0F4545BECC7F}"/>
                    </a:ext>
                  </a:extLst>
                </p:cNvPr>
                <p:cNvSpPr txBox="1"/>
                <p:nvPr/>
              </p:nvSpPr>
              <p:spPr>
                <a:xfrm>
                  <a:off x="2013549" y="-1130795"/>
                  <a:ext cx="346329" cy="189984"/>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AWS</a:t>
                  </a:r>
                </a:p>
              </p:txBody>
            </p:sp>
          </p:grpSp>
          <p:grpSp>
            <p:nvGrpSpPr>
              <p:cNvPr id="134" name="Group 133">
                <a:extLst>
                  <a:ext uri="{FF2B5EF4-FFF2-40B4-BE49-F238E27FC236}">
                    <a16:creationId xmlns:a16="http://schemas.microsoft.com/office/drawing/2014/main" id="{DDB3AB44-41D1-4EFB-AF14-1A9F52914E47}"/>
                  </a:ext>
                </a:extLst>
              </p:cNvPr>
              <p:cNvGrpSpPr/>
              <p:nvPr/>
            </p:nvGrpSpPr>
            <p:grpSpPr>
              <a:xfrm>
                <a:off x="3084686" y="-1130795"/>
                <a:ext cx="662413" cy="189984"/>
                <a:chOff x="2014711" y="-1130795"/>
                <a:chExt cx="662413" cy="189984"/>
              </a:xfrm>
            </p:grpSpPr>
            <p:sp>
              <p:nvSpPr>
                <p:cNvPr id="135" name="Oval 134">
                  <a:extLst>
                    <a:ext uri="{FF2B5EF4-FFF2-40B4-BE49-F238E27FC236}">
                      <a16:creationId xmlns:a16="http://schemas.microsoft.com/office/drawing/2014/main" id="{252F7BB1-D878-4B43-8E29-B69D26F9D18F}"/>
                    </a:ext>
                  </a:extLst>
                </p:cNvPr>
                <p:cNvSpPr/>
                <p:nvPr/>
              </p:nvSpPr>
              <p:spPr bwMode="auto">
                <a:xfrm>
                  <a:off x="2014711" y="-1092953"/>
                  <a:ext cx="114300" cy="114300"/>
                </a:xfrm>
                <a:prstGeom prst="ellipse">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TextBox 135">
                  <a:extLst>
                    <a:ext uri="{FF2B5EF4-FFF2-40B4-BE49-F238E27FC236}">
                      <a16:creationId xmlns:a16="http://schemas.microsoft.com/office/drawing/2014/main" id="{D2C526FD-43DA-4E7D-93EC-814B5035FCC6}"/>
                    </a:ext>
                  </a:extLst>
                </p:cNvPr>
                <p:cNvSpPr txBox="1"/>
                <p:nvPr/>
              </p:nvSpPr>
              <p:spPr>
                <a:xfrm>
                  <a:off x="2154664" y="-1130795"/>
                  <a:ext cx="522460" cy="189984"/>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Google</a:t>
                  </a:r>
                </a:p>
              </p:txBody>
            </p:sp>
          </p:grpSp>
        </p:grpSp>
      </p:grpSp>
      <p:sp>
        <p:nvSpPr>
          <p:cNvPr id="8" name="Title 7">
            <a:extLst>
              <a:ext uri="{FF2B5EF4-FFF2-40B4-BE49-F238E27FC236}">
                <a16:creationId xmlns:a16="http://schemas.microsoft.com/office/drawing/2014/main" id="{EF4625F2-1E58-4504-89D4-6608A6A69E83}"/>
              </a:ext>
            </a:extLst>
          </p:cNvPr>
          <p:cNvSpPr>
            <a:spLocks noGrp="1"/>
          </p:cNvSpPr>
          <p:nvPr>
            <p:ph type="title"/>
          </p:nvPr>
        </p:nvSpPr>
        <p:spPr/>
        <p:txBody>
          <a:bodyPr/>
          <a:lstStyle/>
          <a:p>
            <a:r>
              <a:rPr lang="en-US" dirty="0"/>
              <a:t>Analysts Recognition</a:t>
            </a:r>
            <a:br>
              <a:rPr lang="en-US" dirty="0"/>
            </a:br>
            <a:endParaRPr lang="en-US" dirty="0"/>
          </a:p>
        </p:txBody>
      </p:sp>
      <p:sp>
        <p:nvSpPr>
          <p:cNvPr id="77" name="Rectangle 76">
            <a:extLst>
              <a:ext uri="{FF2B5EF4-FFF2-40B4-BE49-F238E27FC236}">
                <a16:creationId xmlns:a16="http://schemas.microsoft.com/office/drawing/2014/main" id="{C091066B-4005-4FE1-81BD-9438FFE9B48E}"/>
              </a:ext>
            </a:extLst>
          </p:cNvPr>
          <p:cNvSpPr/>
          <p:nvPr/>
        </p:nvSpPr>
        <p:spPr bwMode="auto">
          <a:xfrm>
            <a:off x="6334423" y="3557753"/>
            <a:ext cx="1440591" cy="1440591"/>
          </a:xfrm>
          <a:prstGeom prst="rect">
            <a:avLst/>
          </a:prstGeom>
          <a:solidFill>
            <a:schemeClr val="accent1">
              <a:lumMod val="60000"/>
              <a:lumOff val="40000"/>
              <a:alpha val="17000"/>
            </a:schemeClr>
          </a:solidFill>
          <a:ln w="3175" cap="flat" cmpd="sng" algn="ctr">
            <a:no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90000"/>
              </a:lnSpc>
              <a:spcBef>
                <a:spcPct val="0"/>
              </a:spcBef>
              <a:spcAft>
                <a:spcPct val="0"/>
              </a:spcAft>
              <a:buClrTx/>
              <a:buSzTx/>
              <a:buFontTx/>
              <a:buNone/>
              <a:tabLst/>
              <a:defRPr/>
            </a:pPr>
            <a:endParaRPr kumimoji="0" lang="en-US" sz="1296"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78" name="Microsoft">
            <a:extLst>
              <a:ext uri="{FF2B5EF4-FFF2-40B4-BE49-F238E27FC236}">
                <a16:creationId xmlns:a16="http://schemas.microsoft.com/office/drawing/2014/main" id="{3F2EEB05-40E1-4A97-89C6-86E8AE7A2DA4}"/>
              </a:ext>
            </a:extLst>
          </p:cNvPr>
          <p:cNvSpPr txBox="1"/>
          <p:nvPr/>
        </p:nvSpPr>
        <p:spPr>
          <a:xfrm>
            <a:off x="11275350" y="2950891"/>
            <a:ext cx="504946" cy="138499"/>
          </a:xfrm>
          <a:prstGeom prst="rect">
            <a:avLst/>
          </a:prstGeom>
          <a:noFill/>
        </p:spPr>
        <p:txBody>
          <a:bodyPr wrap="none" lIns="0" tIns="0" rIns="0" bIns="0" rtlCol="0">
            <a:spAutoFit/>
          </a:bodyPr>
          <a:lstStyle/>
          <a:p>
            <a:pPr marL="0" marR="0" lvl="0" indent="0" algn="l" defTabSz="74066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a:t>
            </a:r>
          </a:p>
        </p:txBody>
      </p:sp>
      <p:sp>
        <p:nvSpPr>
          <p:cNvPr id="86" name="Oval 85">
            <a:extLst>
              <a:ext uri="{FF2B5EF4-FFF2-40B4-BE49-F238E27FC236}">
                <a16:creationId xmlns:a16="http://schemas.microsoft.com/office/drawing/2014/main" id="{91F5F3BB-0751-45F9-81A0-5ACDF69FF5A6}"/>
              </a:ext>
            </a:extLst>
          </p:cNvPr>
          <p:cNvSpPr/>
          <p:nvPr/>
        </p:nvSpPr>
        <p:spPr bwMode="auto">
          <a:xfrm>
            <a:off x="2373484" y="2715397"/>
            <a:ext cx="95799" cy="95799"/>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3C753F8-C482-49F7-852A-9152BA9C8B6D}"/>
              </a:ext>
            </a:extLst>
          </p:cNvPr>
          <p:cNvSpPr/>
          <p:nvPr/>
        </p:nvSpPr>
        <p:spPr bwMode="auto">
          <a:xfrm>
            <a:off x="5609558" y="3049745"/>
            <a:ext cx="95799" cy="95799"/>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3B178A9-EA11-406B-AF5F-49F2260AE063}"/>
              </a:ext>
            </a:extLst>
          </p:cNvPr>
          <p:cNvSpPr/>
          <p:nvPr/>
        </p:nvSpPr>
        <p:spPr bwMode="auto">
          <a:xfrm>
            <a:off x="5537816" y="3129274"/>
            <a:ext cx="107812" cy="1078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C44B4FCE-5BDC-4B0D-97DB-53C2532FDCE3}"/>
              </a:ext>
            </a:extLst>
          </p:cNvPr>
          <p:cNvSpPr/>
          <p:nvPr/>
        </p:nvSpPr>
        <p:spPr bwMode="auto">
          <a:xfrm>
            <a:off x="8318809" y="3536652"/>
            <a:ext cx="107812" cy="1078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B824EFD7-E06B-46A1-888E-B320DF011841}"/>
              </a:ext>
            </a:extLst>
          </p:cNvPr>
          <p:cNvSpPr/>
          <p:nvPr/>
        </p:nvSpPr>
        <p:spPr bwMode="auto">
          <a:xfrm>
            <a:off x="5513267" y="3234691"/>
            <a:ext cx="107812" cy="107812"/>
          </a:xfrm>
          <a:prstGeom prst="ellipse">
            <a:avLst/>
          </a:prstGeom>
          <a:solidFill>
            <a:srgbClr val="74B4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16E333B4-BC59-41C8-BD08-45746731C708}"/>
              </a:ext>
            </a:extLst>
          </p:cNvPr>
          <p:cNvSpPr/>
          <p:nvPr/>
        </p:nvSpPr>
        <p:spPr bwMode="auto">
          <a:xfrm>
            <a:off x="8011367" y="3747698"/>
            <a:ext cx="107812" cy="107812"/>
          </a:xfrm>
          <a:prstGeom prst="ellipse">
            <a:avLst/>
          </a:prstGeom>
          <a:solidFill>
            <a:srgbClr val="74B4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F641C824-1290-4DFD-9A94-84EF4236A01B}"/>
              </a:ext>
            </a:extLst>
          </p:cNvPr>
          <p:cNvSpPr/>
          <p:nvPr/>
        </p:nvSpPr>
        <p:spPr bwMode="auto">
          <a:xfrm>
            <a:off x="11420011" y="2784286"/>
            <a:ext cx="107812" cy="1078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l" defTabSz="755303" rtl="0" eaLnBrk="1" fontAlgn="base" latinLnBrk="0" hangingPunct="1">
              <a:lnSpc>
                <a:spcPct val="100000"/>
              </a:lnSpc>
              <a:spcBef>
                <a:spcPct val="0"/>
              </a:spcBef>
              <a:spcAft>
                <a:spcPct val="0"/>
              </a:spcAft>
              <a:buClrTx/>
              <a:buSzTx/>
              <a:buFontTx/>
              <a:buNone/>
              <a:tabLst/>
              <a:defRPr/>
            </a:pPr>
            <a:endParaRPr kumimoji="0" lang="en-US" sz="194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4">
            <a:extLst>
              <a:ext uri="{FF2B5EF4-FFF2-40B4-BE49-F238E27FC236}">
                <a16:creationId xmlns:a16="http://schemas.microsoft.com/office/drawing/2014/main" id="{98AD1BD8-1350-42E3-9A57-927E644063DA}"/>
              </a:ext>
            </a:extLst>
          </p:cNvPr>
          <p:cNvSpPr txBox="1">
            <a:spLocks/>
          </p:cNvSpPr>
          <p:nvPr/>
        </p:nvSpPr>
        <p:spPr>
          <a:xfrm>
            <a:off x="643654" y="934792"/>
            <a:ext cx="11025188" cy="48925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accent1">
                    <a:lumMod val="60000"/>
                    <a:lumOff val="40000"/>
                  </a:schemeClr>
                </a:solidFill>
              </a:rPr>
              <a:t>Across top public cloud offerings</a:t>
            </a:r>
          </a:p>
        </p:txBody>
      </p:sp>
    </p:spTree>
    <p:extLst>
      <p:ext uri="{BB962C8B-B14F-4D97-AF65-F5344CB8AC3E}">
        <p14:creationId xmlns:p14="http://schemas.microsoft.com/office/powerpoint/2010/main" val="44973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BDD03B39-C694-48FA-A520-F9CDA8D7CA65}"/>
              </a:ext>
            </a:extLst>
          </p:cNvPr>
          <p:cNvSpPr txBox="1">
            <a:spLocks/>
          </p:cNvSpPr>
          <p:nvPr/>
        </p:nvSpPr>
        <p:spPr>
          <a:xfrm>
            <a:off x="3537194"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9" name="Picture Placeholder 3">
            <a:extLst>
              <a:ext uri="{FF2B5EF4-FFF2-40B4-BE49-F238E27FC236}">
                <a16:creationId xmlns:a16="http://schemas.microsoft.com/office/drawing/2014/main" id="{E5D889F3-5571-4EA0-A2BB-C18C7EA70277}"/>
              </a:ext>
            </a:extLst>
          </p:cNvPr>
          <p:cNvSpPr txBox="1">
            <a:spLocks/>
          </p:cNvSpPr>
          <p:nvPr/>
        </p:nvSpPr>
        <p:spPr>
          <a:xfrm>
            <a:off x="6256966"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5" name="Picture Placeholder 3">
            <a:extLst>
              <a:ext uri="{FF2B5EF4-FFF2-40B4-BE49-F238E27FC236}">
                <a16:creationId xmlns:a16="http://schemas.microsoft.com/office/drawing/2014/main" id="{1A5564F2-9845-4C8C-A61D-5DE0DA3E8BC7}"/>
              </a:ext>
            </a:extLst>
          </p:cNvPr>
          <p:cNvSpPr txBox="1">
            <a:spLocks/>
          </p:cNvSpPr>
          <p:nvPr/>
        </p:nvSpPr>
        <p:spPr>
          <a:xfrm>
            <a:off x="8963218"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6" name="Picture Placeholder 3">
            <a:extLst>
              <a:ext uri="{FF2B5EF4-FFF2-40B4-BE49-F238E27FC236}">
                <a16:creationId xmlns:a16="http://schemas.microsoft.com/office/drawing/2014/main" id="{95F0055D-312B-4D8A-91BD-F5CC05ED617A}"/>
              </a:ext>
            </a:extLst>
          </p:cNvPr>
          <p:cNvSpPr txBox="1">
            <a:spLocks/>
          </p:cNvSpPr>
          <p:nvPr/>
        </p:nvSpPr>
        <p:spPr>
          <a:xfrm>
            <a:off x="832670" y="2453166"/>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7" name="Rectangle 16">
            <a:extLst>
              <a:ext uri="{FF2B5EF4-FFF2-40B4-BE49-F238E27FC236}">
                <a16:creationId xmlns:a16="http://schemas.microsoft.com/office/drawing/2014/main" id="{45EE8D4C-13A7-47F9-AE15-A5CCC157CBEF}"/>
              </a:ext>
            </a:extLst>
          </p:cNvPr>
          <p:cNvSpPr/>
          <p:nvPr/>
        </p:nvSpPr>
        <p:spPr>
          <a:xfrm>
            <a:off x="3546311" y="2455749"/>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2" name="Freeform 5">
            <a:extLst>
              <a:ext uri="{FF2B5EF4-FFF2-40B4-BE49-F238E27FC236}">
                <a16:creationId xmlns:a16="http://schemas.microsoft.com/office/drawing/2014/main" id="{E28759D5-1BCF-4BB6-B68F-1AD932141186}"/>
              </a:ext>
            </a:extLst>
          </p:cNvPr>
          <p:cNvSpPr>
            <a:spLocks/>
          </p:cNvSpPr>
          <p:nvPr/>
        </p:nvSpPr>
        <p:spPr bwMode="auto">
          <a:xfrm>
            <a:off x="4642320" y="683718"/>
            <a:ext cx="529988" cy="451534"/>
          </a:xfrm>
          <a:custGeom>
            <a:avLst/>
            <a:gdLst>
              <a:gd name="T0" fmla="*/ 33 w 425"/>
              <a:gd name="T1" fmla="*/ 193 h 372"/>
              <a:gd name="T2" fmla="*/ 33 w 425"/>
              <a:gd name="T3" fmla="*/ 193 h 372"/>
              <a:gd name="T4" fmla="*/ 213 w 425"/>
              <a:gd name="T5" fmla="*/ 372 h 372"/>
              <a:gd name="T6" fmla="*/ 392 w 425"/>
              <a:gd name="T7" fmla="*/ 193 h 372"/>
              <a:gd name="T8" fmla="*/ 417 w 425"/>
              <a:gd name="T9" fmla="*/ 156 h 372"/>
              <a:gd name="T10" fmla="*/ 425 w 425"/>
              <a:gd name="T11" fmla="*/ 113 h 372"/>
              <a:gd name="T12" fmla="*/ 416 w 425"/>
              <a:gd name="T13" fmla="*/ 69 h 372"/>
              <a:gd name="T14" fmla="*/ 392 w 425"/>
              <a:gd name="T15" fmla="*/ 33 h 372"/>
              <a:gd name="T16" fmla="*/ 356 w 425"/>
              <a:gd name="T17" fmla="*/ 9 h 372"/>
              <a:gd name="T18" fmla="*/ 312 w 425"/>
              <a:gd name="T19" fmla="*/ 0 h 372"/>
              <a:gd name="T20" fmla="*/ 282 w 425"/>
              <a:gd name="T21" fmla="*/ 4 h 372"/>
              <a:gd name="T22" fmla="*/ 257 w 425"/>
              <a:gd name="T23" fmla="*/ 15 h 372"/>
              <a:gd name="T24" fmla="*/ 235 w 425"/>
              <a:gd name="T25" fmla="*/ 32 h 372"/>
              <a:gd name="T26" fmla="*/ 213 w 425"/>
              <a:gd name="T27" fmla="*/ 53 h 372"/>
              <a:gd name="T28" fmla="*/ 191 w 425"/>
              <a:gd name="T29" fmla="*/ 32 h 372"/>
              <a:gd name="T30" fmla="*/ 169 w 425"/>
              <a:gd name="T31" fmla="*/ 15 h 372"/>
              <a:gd name="T32" fmla="*/ 144 w 425"/>
              <a:gd name="T33" fmla="*/ 4 h 372"/>
              <a:gd name="T34" fmla="*/ 113 w 425"/>
              <a:gd name="T35" fmla="*/ 0 h 372"/>
              <a:gd name="T36" fmla="*/ 69 w 425"/>
              <a:gd name="T37" fmla="*/ 9 h 372"/>
              <a:gd name="T38" fmla="*/ 33 w 425"/>
              <a:gd name="T39" fmla="*/ 33 h 372"/>
              <a:gd name="T40" fmla="*/ 9 w 425"/>
              <a:gd name="T41" fmla="*/ 69 h 372"/>
              <a:gd name="T42" fmla="*/ 0 w 425"/>
              <a:gd name="T43" fmla="*/ 113 h 372"/>
              <a:gd name="T44" fmla="*/ 9 w 425"/>
              <a:gd name="T45" fmla="*/ 156 h 372"/>
              <a:gd name="T46" fmla="*/ 33 w 425"/>
              <a:gd name="T47" fmla="*/ 19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5" h="372">
                <a:moveTo>
                  <a:pt x="33" y="193"/>
                </a:moveTo>
                <a:lnTo>
                  <a:pt x="33" y="193"/>
                </a:lnTo>
                <a:lnTo>
                  <a:pt x="213" y="372"/>
                </a:lnTo>
                <a:lnTo>
                  <a:pt x="392" y="193"/>
                </a:lnTo>
                <a:cubicBezTo>
                  <a:pt x="403" y="182"/>
                  <a:pt x="411" y="170"/>
                  <a:pt x="417" y="156"/>
                </a:cubicBezTo>
                <a:cubicBezTo>
                  <a:pt x="422" y="143"/>
                  <a:pt x="425" y="128"/>
                  <a:pt x="425" y="113"/>
                </a:cubicBezTo>
                <a:cubicBezTo>
                  <a:pt x="425" y="98"/>
                  <a:pt x="422" y="83"/>
                  <a:pt x="416" y="69"/>
                </a:cubicBezTo>
                <a:cubicBezTo>
                  <a:pt x="411" y="55"/>
                  <a:pt x="403" y="43"/>
                  <a:pt x="392" y="33"/>
                </a:cubicBezTo>
                <a:cubicBezTo>
                  <a:pt x="382" y="23"/>
                  <a:pt x="370" y="15"/>
                  <a:pt x="356" y="9"/>
                </a:cubicBezTo>
                <a:cubicBezTo>
                  <a:pt x="343" y="3"/>
                  <a:pt x="328" y="0"/>
                  <a:pt x="312" y="0"/>
                </a:cubicBezTo>
                <a:cubicBezTo>
                  <a:pt x="301" y="0"/>
                  <a:pt x="291" y="1"/>
                  <a:pt x="282" y="4"/>
                </a:cubicBezTo>
                <a:cubicBezTo>
                  <a:pt x="273" y="7"/>
                  <a:pt x="264" y="10"/>
                  <a:pt x="257" y="15"/>
                </a:cubicBezTo>
                <a:cubicBezTo>
                  <a:pt x="249" y="20"/>
                  <a:pt x="242" y="25"/>
                  <a:pt x="235" y="32"/>
                </a:cubicBezTo>
                <a:cubicBezTo>
                  <a:pt x="228" y="38"/>
                  <a:pt x="220" y="45"/>
                  <a:pt x="213" y="53"/>
                </a:cubicBezTo>
                <a:cubicBezTo>
                  <a:pt x="205" y="45"/>
                  <a:pt x="198" y="38"/>
                  <a:pt x="191" y="32"/>
                </a:cubicBezTo>
                <a:cubicBezTo>
                  <a:pt x="184" y="25"/>
                  <a:pt x="177" y="20"/>
                  <a:pt x="169" y="15"/>
                </a:cubicBezTo>
                <a:cubicBezTo>
                  <a:pt x="161" y="10"/>
                  <a:pt x="153" y="7"/>
                  <a:pt x="144" y="4"/>
                </a:cubicBezTo>
                <a:cubicBezTo>
                  <a:pt x="135" y="1"/>
                  <a:pt x="125" y="0"/>
                  <a:pt x="113" y="0"/>
                </a:cubicBezTo>
                <a:cubicBezTo>
                  <a:pt x="98" y="0"/>
                  <a:pt x="83" y="3"/>
                  <a:pt x="69" y="9"/>
                </a:cubicBezTo>
                <a:cubicBezTo>
                  <a:pt x="56" y="15"/>
                  <a:pt x="44" y="23"/>
                  <a:pt x="33" y="33"/>
                </a:cubicBezTo>
                <a:cubicBezTo>
                  <a:pt x="23" y="43"/>
                  <a:pt x="15" y="55"/>
                  <a:pt x="9" y="69"/>
                </a:cubicBezTo>
                <a:cubicBezTo>
                  <a:pt x="3" y="83"/>
                  <a:pt x="0" y="98"/>
                  <a:pt x="0" y="113"/>
                </a:cubicBezTo>
                <a:cubicBezTo>
                  <a:pt x="0" y="128"/>
                  <a:pt x="3" y="143"/>
                  <a:pt x="9" y="156"/>
                </a:cubicBezTo>
                <a:cubicBezTo>
                  <a:pt x="15" y="170"/>
                  <a:pt x="23" y="182"/>
                  <a:pt x="33" y="193"/>
                </a:cubicBez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noFill/>
              <a:effectLst/>
              <a:uLnTx/>
              <a:uFillTx/>
              <a:latin typeface="Segoe UI"/>
              <a:ea typeface="+mn-ea"/>
              <a:cs typeface="+mn-cs"/>
            </a:endParaRPr>
          </a:p>
        </p:txBody>
      </p:sp>
      <p:sp>
        <p:nvSpPr>
          <p:cNvPr id="193" name="Title 84">
            <a:extLst>
              <a:ext uri="{FF2B5EF4-FFF2-40B4-BE49-F238E27FC236}">
                <a16:creationId xmlns:a16="http://schemas.microsoft.com/office/drawing/2014/main" id="{6EF815FB-1135-4BA2-BD27-B6EB475F3447}"/>
              </a:ext>
            </a:extLst>
          </p:cNvPr>
          <p:cNvSpPr txBox="1">
            <a:spLocks/>
          </p:cNvSpPr>
          <p:nvPr/>
        </p:nvSpPr>
        <p:spPr>
          <a:xfrm>
            <a:off x="2524483" y="617098"/>
            <a:ext cx="2054985"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Customers</a:t>
            </a:r>
          </a:p>
        </p:txBody>
      </p:sp>
      <p:sp>
        <p:nvSpPr>
          <p:cNvPr id="194" name="Title 84">
            <a:extLst>
              <a:ext uri="{FF2B5EF4-FFF2-40B4-BE49-F238E27FC236}">
                <a16:creationId xmlns:a16="http://schemas.microsoft.com/office/drawing/2014/main" id="{22CDF49B-81FC-40F4-BA27-4E1CC95BE29F}"/>
              </a:ext>
            </a:extLst>
          </p:cNvPr>
          <p:cNvSpPr txBox="1">
            <a:spLocks/>
          </p:cNvSpPr>
          <p:nvPr/>
        </p:nvSpPr>
        <p:spPr>
          <a:xfrm>
            <a:off x="5235159" y="617098"/>
            <a:ext cx="4413582"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Azure Machine Learning</a:t>
            </a:r>
          </a:p>
        </p:txBody>
      </p:sp>
      <p:sp>
        <p:nvSpPr>
          <p:cNvPr id="18" name="Rectangle 17">
            <a:extLst>
              <a:ext uri="{FF2B5EF4-FFF2-40B4-BE49-F238E27FC236}">
                <a16:creationId xmlns:a16="http://schemas.microsoft.com/office/drawing/2014/main" id="{4B4FBA53-2D45-484D-A2A3-BCDB9E9A736E}"/>
              </a:ext>
            </a:extLst>
          </p:cNvPr>
          <p:cNvSpPr/>
          <p:nvPr/>
        </p:nvSpPr>
        <p:spPr>
          <a:xfrm>
            <a:off x="83820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 name="Rectangle 18">
            <a:extLst>
              <a:ext uri="{FF2B5EF4-FFF2-40B4-BE49-F238E27FC236}">
                <a16:creationId xmlns:a16="http://schemas.microsoft.com/office/drawing/2014/main" id="{16435EF4-93F5-4379-933B-3F8D7B6A1C0D}"/>
              </a:ext>
            </a:extLst>
          </p:cNvPr>
          <p:cNvSpPr/>
          <p:nvPr/>
        </p:nvSpPr>
        <p:spPr>
          <a:xfrm>
            <a:off x="8964857"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0" name="Rectangle 19">
            <a:extLst>
              <a:ext uri="{FF2B5EF4-FFF2-40B4-BE49-F238E27FC236}">
                <a16:creationId xmlns:a16="http://schemas.microsoft.com/office/drawing/2014/main" id="{A68F33A5-0FAF-4140-849D-34F673001CA3}"/>
              </a:ext>
            </a:extLst>
          </p:cNvPr>
          <p:cNvSpPr/>
          <p:nvPr/>
        </p:nvSpPr>
        <p:spPr>
          <a:xfrm>
            <a:off x="625129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 name="Text Placeholder 1">
            <a:extLst>
              <a:ext uri="{FF2B5EF4-FFF2-40B4-BE49-F238E27FC236}">
                <a16:creationId xmlns:a16="http://schemas.microsoft.com/office/drawing/2014/main" id="{BB07A00F-4E3C-4C24-9C7D-0512793862A0}"/>
              </a:ext>
            </a:extLst>
          </p:cNvPr>
          <p:cNvSpPr>
            <a:spLocks noGrp="1"/>
          </p:cNvSpPr>
          <p:nvPr>
            <p:ph type="body" sz="quarter" idx="16"/>
          </p:nvPr>
        </p:nvSpPr>
        <p:spPr>
          <a:xfrm>
            <a:off x="838359" y="4099560"/>
            <a:ext cx="2468563" cy="307975"/>
          </a:xfrm>
        </p:spPr>
        <p:txBody>
          <a:bodyPr/>
          <a:lstStyle/>
          <a:p>
            <a:r>
              <a:rPr lang="en-US" dirty="0"/>
              <a:t>For all</a:t>
            </a:r>
            <a:br>
              <a:rPr lang="en-US" dirty="0"/>
            </a:br>
            <a:r>
              <a:rPr lang="en-US" dirty="0"/>
              <a:t>Skill levels</a:t>
            </a:r>
          </a:p>
          <a:p>
            <a:endParaRPr lang="en-US" dirty="0"/>
          </a:p>
        </p:txBody>
      </p:sp>
      <p:sp>
        <p:nvSpPr>
          <p:cNvPr id="3" name="Text Placeholder 2">
            <a:extLst>
              <a:ext uri="{FF2B5EF4-FFF2-40B4-BE49-F238E27FC236}">
                <a16:creationId xmlns:a16="http://schemas.microsoft.com/office/drawing/2014/main" id="{398D19D9-C407-4B9A-B515-859DE681F0B7}"/>
              </a:ext>
            </a:extLst>
          </p:cNvPr>
          <p:cNvSpPr>
            <a:spLocks noGrp="1"/>
          </p:cNvSpPr>
          <p:nvPr>
            <p:ph type="body" sz="quarter" idx="17"/>
          </p:nvPr>
        </p:nvSpPr>
        <p:spPr>
          <a:xfrm>
            <a:off x="3554611" y="4099560"/>
            <a:ext cx="2468880" cy="307777"/>
          </a:xfrm>
        </p:spPr>
        <p:txBody>
          <a:bodyPr/>
          <a:lstStyle/>
          <a:p>
            <a:r>
              <a:rPr lang="en-US" dirty="0"/>
              <a:t>Industry leading</a:t>
            </a:r>
            <a:br>
              <a:rPr lang="en-US" dirty="0"/>
            </a:br>
            <a:r>
              <a:rPr lang="en-US" dirty="0" err="1"/>
              <a:t>MLOps</a:t>
            </a:r>
            <a:endParaRPr lang="en-US" dirty="0"/>
          </a:p>
          <a:p>
            <a:endParaRPr lang="en-US" dirty="0"/>
          </a:p>
        </p:txBody>
      </p:sp>
      <p:sp>
        <p:nvSpPr>
          <p:cNvPr id="5" name="Text Placeholder 4">
            <a:extLst>
              <a:ext uri="{FF2B5EF4-FFF2-40B4-BE49-F238E27FC236}">
                <a16:creationId xmlns:a16="http://schemas.microsoft.com/office/drawing/2014/main" id="{95EABF6C-5CB2-4C29-A4A6-190255BD0320}"/>
              </a:ext>
            </a:extLst>
          </p:cNvPr>
          <p:cNvSpPr>
            <a:spLocks noGrp="1"/>
          </p:cNvSpPr>
          <p:nvPr>
            <p:ph type="body" sz="quarter" idx="18"/>
          </p:nvPr>
        </p:nvSpPr>
        <p:spPr>
          <a:xfrm>
            <a:off x="6251449" y="4099560"/>
            <a:ext cx="2468563" cy="307975"/>
          </a:xfrm>
        </p:spPr>
        <p:txBody>
          <a:bodyPr/>
          <a:lstStyle/>
          <a:p>
            <a:r>
              <a:rPr lang="en-US" dirty="0"/>
              <a:t>Responsible ML</a:t>
            </a:r>
          </a:p>
          <a:p>
            <a:endParaRPr lang="en-US" dirty="0"/>
          </a:p>
        </p:txBody>
      </p:sp>
      <p:sp>
        <p:nvSpPr>
          <p:cNvPr id="6" name="Text Placeholder 5">
            <a:extLst>
              <a:ext uri="{FF2B5EF4-FFF2-40B4-BE49-F238E27FC236}">
                <a16:creationId xmlns:a16="http://schemas.microsoft.com/office/drawing/2014/main" id="{FFB9A5D4-74D5-488F-A0B8-E937FDD9531B}"/>
              </a:ext>
            </a:extLst>
          </p:cNvPr>
          <p:cNvSpPr>
            <a:spLocks noGrp="1"/>
          </p:cNvSpPr>
          <p:nvPr>
            <p:ph type="body" sz="quarter" idx="19"/>
          </p:nvPr>
        </p:nvSpPr>
        <p:spPr>
          <a:xfrm>
            <a:off x="8964858" y="4099560"/>
            <a:ext cx="2468563" cy="307975"/>
          </a:xfrm>
        </p:spPr>
        <p:txBody>
          <a:bodyPr/>
          <a:lstStyle/>
          <a:p>
            <a:r>
              <a:rPr lang="en-US" dirty="0"/>
              <a:t>Open and </a:t>
            </a:r>
            <a:br>
              <a:rPr lang="en-US" dirty="0"/>
            </a:br>
            <a:r>
              <a:rPr lang="en-US" dirty="0"/>
              <a:t>interoperable</a:t>
            </a:r>
          </a:p>
          <a:p>
            <a:endParaRPr lang="en-US" dirty="0"/>
          </a:p>
        </p:txBody>
      </p:sp>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838200" y="486456"/>
            <a:ext cx="10515600" cy="648199"/>
          </a:xfrm>
          <a:prstGeom prst="rect">
            <a:avLst/>
          </a:prstGeom>
        </p:spPr>
        <p:txBody>
          <a:bodyPr wrap="square" anchor="t">
            <a:normAutofit/>
          </a:bodyPr>
          <a:lstStyle/>
          <a:p>
            <a:r>
              <a:rPr lang="en-US" dirty="0"/>
              <a:t>Azure Machine Learning</a:t>
            </a:r>
          </a:p>
        </p:txBody>
      </p:sp>
      <p:grpSp>
        <p:nvGrpSpPr>
          <p:cNvPr id="13" name="Group 12">
            <a:extLst>
              <a:ext uri="{FF2B5EF4-FFF2-40B4-BE49-F238E27FC236}">
                <a16:creationId xmlns:a16="http://schemas.microsoft.com/office/drawing/2014/main" id="{1121735C-96F3-45C3-977B-1501CCBB7ABE}"/>
              </a:ext>
            </a:extLst>
          </p:cNvPr>
          <p:cNvGrpSpPr/>
          <p:nvPr/>
        </p:nvGrpSpPr>
        <p:grpSpPr>
          <a:xfrm>
            <a:off x="9704902" y="2795143"/>
            <a:ext cx="917103" cy="847023"/>
            <a:chOff x="9664969" y="2124583"/>
            <a:chExt cx="917103" cy="847023"/>
          </a:xfrm>
        </p:grpSpPr>
        <p:grpSp>
          <p:nvGrpSpPr>
            <p:cNvPr id="22" name="Group 21">
              <a:extLst>
                <a:ext uri="{FF2B5EF4-FFF2-40B4-BE49-F238E27FC236}">
                  <a16:creationId xmlns:a16="http://schemas.microsoft.com/office/drawing/2014/main" id="{84892A8D-230F-4C80-8D80-0873955255C4}"/>
                </a:ext>
              </a:extLst>
            </p:cNvPr>
            <p:cNvGrpSpPr/>
            <p:nvPr/>
          </p:nvGrpSpPr>
          <p:grpSpPr>
            <a:xfrm>
              <a:off x="9664969" y="2309869"/>
              <a:ext cx="470966" cy="246457"/>
              <a:chOff x="13721512" y="1085822"/>
              <a:chExt cx="3673755" cy="1922480"/>
            </a:xfrm>
          </p:grpSpPr>
          <p:grpSp>
            <p:nvGrpSpPr>
              <p:cNvPr id="48" name="Group 47">
                <a:extLst>
                  <a:ext uri="{FF2B5EF4-FFF2-40B4-BE49-F238E27FC236}">
                    <a16:creationId xmlns:a16="http://schemas.microsoft.com/office/drawing/2014/main" id="{4B7EB32A-3B06-4AFE-BC7C-027CDDF549D0}"/>
                  </a:ext>
                </a:extLst>
              </p:cNvPr>
              <p:cNvGrpSpPr/>
              <p:nvPr/>
            </p:nvGrpSpPr>
            <p:grpSpPr>
              <a:xfrm>
                <a:off x="13727467" y="1202243"/>
                <a:ext cx="3341598" cy="1806059"/>
                <a:chOff x="13727467" y="1202243"/>
                <a:chExt cx="3341598" cy="1806059"/>
              </a:xfrm>
            </p:grpSpPr>
            <p:sp>
              <p:nvSpPr>
                <p:cNvPr id="50" name="Isosceles Triangle 49">
                  <a:extLst>
                    <a:ext uri="{FF2B5EF4-FFF2-40B4-BE49-F238E27FC236}">
                      <a16:creationId xmlns:a16="http://schemas.microsoft.com/office/drawing/2014/main" id="{18C403B3-ED2D-42B8-A17A-416E56332680}"/>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Isosceles Triangle 50">
                  <a:extLst>
                    <a:ext uri="{FF2B5EF4-FFF2-40B4-BE49-F238E27FC236}">
                      <a16:creationId xmlns:a16="http://schemas.microsoft.com/office/drawing/2014/main" id="{385204FE-504F-4D55-A128-C5453F5BC003}"/>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Isosceles Triangle 375">
                  <a:extLst>
                    <a:ext uri="{FF2B5EF4-FFF2-40B4-BE49-F238E27FC236}">
                      <a16:creationId xmlns:a16="http://schemas.microsoft.com/office/drawing/2014/main" id="{0C027C96-6582-413E-9B2D-FD7EAC0BE77A}"/>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Freeform: Shape 48">
                <a:extLst>
                  <a:ext uri="{FF2B5EF4-FFF2-40B4-BE49-F238E27FC236}">
                    <a16:creationId xmlns:a16="http://schemas.microsoft.com/office/drawing/2014/main" id="{1FAC1080-6DAA-4065-B576-DF3CC7B7DED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F0BEB960-B672-4750-8D0E-8B8BD70F09B3}"/>
                </a:ext>
              </a:extLst>
            </p:cNvPr>
            <p:cNvGrpSpPr/>
            <p:nvPr/>
          </p:nvGrpSpPr>
          <p:grpSpPr>
            <a:xfrm>
              <a:off x="9978266" y="2222938"/>
              <a:ext cx="323597" cy="360640"/>
              <a:chOff x="9978266" y="2222938"/>
              <a:chExt cx="323597" cy="360640"/>
            </a:xfrm>
          </p:grpSpPr>
          <p:sp>
            <p:nvSpPr>
              <p:cNvPr id="45" name="Isosceles Triangle 44">
                <a:extLst>
                  <a:ext uri="{FF2B5EF4-FFF2-40B4-BE49-F238E27FC236}">
                    <a16:creationId xmlns:a16="http://schemas.microsoft.com/office/drawing/2014/main" id="{4677C8E4-D120-496A-86D9-7B48385D0EB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a:extLst>
                  <a:ext uri="{FF2B5EF4-FFF2-40B4-BE49-F238E27FC236}">
                    <a16:creationId xmlns:a16="http://schemas.microsoft.com/office/drawing/2014/main" id="{AD485EEB-4AA6-4DB4-8D68-4E1A23B8F9F9}"/>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375">
                <a:extLst>
                  <a:ext uri="{FF2B5EF4-FFF2-40B4-BE49-F238E27FC236}">
                    <a16:creationId xmlns:a16="http://schemas.microsoft.com/office/drawing/2014/main" id="{5F95922A-FBCB-420D-9219-8ECB3C177DF8}"/>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Freeform: Shape 43">
              <a:extLst>
                <a:ext uri="{FF2B5EF4-FFF2-40B4-BE49-F238E27FC236}">
                  <a16:creationId xmlns:a16="http://schemas.microsoft.com/office/drawing/2014/main" id="{853219CC-0F99-496F-B305-5FE0449EB8C0}"/>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8F9B41DA-8A23-4B07-8B05-CF3960AD42DB}"/>
                </a:ext>
              </a:extLst>
            </p:cNvPr>
            <p:cNvGrpSpPr/>
            <p:nvPr/>
          </p:nvGrpSpPr>
          <p:grpSpPr>
            <a:xfrm rot="2124180" flipH="1" flipV="1">
              <a:off x="9911732" y="2725149"/>
              <a:ext cx="470966" cy="246457"/>
              <a:chOff x="13721512" y="1085822"/>
              <a:chExt cx="3673755" cy="1922480"/>
            </a:xfrm>
          </p:grpSpPr>
          <p:grpSp>
            <p:nvGrpSpPr>
              <p:cNvPr id="38" name="Group 37">
                <a:extLst>
                  <a:ext uri="{FF2B5EF4-FFF2-40B4-BE49-F238E27FC236}">
                    <a16:creationId xmlns:a16="http://schemas.microsoft.com/office/drawing/2014/main" id="{4D9BB3D0-12BF-4AE4-8142-414113CC6C29}"/>
                  </a:ext>
                </a:extLst>
              </p:cNvPr>
              <p:cNvGrpSpPr/>
              <p:nvPr/>
            </p:nvGrpSpPr>
            <p:grpSpPr>
              <a:xfrm>
                <a:off x="13727467" y="1202243"/>
                <a:ext cx="3341598" cy="1806059"/>
                <a:chOff x="13727467" y="1202243"/>
                <a:chExt cx="3341598" cy="1806059"/>
              </a:xfrm>
            </p:grpSpPr>
            <p:sp>
              <p:nvSpPr>
                <p:cNvPr id="40" name="Isosceles Triangle 39">
                  <a:extLst>
                    <a:ext uri="{FF2B5EF4-FFF2-40B4-BE49-F238E27FC236}">
                      <a16:creationId xmlns:a16="http://schemas.microsoft.com/office/drawing/2014/main" id="{041D732F-DFC3-44E5-A172-10A1C5404C71}"/>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0A1B08D-12EB-4D45-AAAE-A6A0F09E9471}"/>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375">
                  <a:extLst>
                    <a:ext uri="{FF2B5EF4-FFF2-40B4-BE49-F238E27FC236}">
                      <a16:creationId xmlns:a16="http://schemas.microsoft.com/office/drawing/2014/main" id="{CECAC916-CC87-4EB6-AD54-4070474F738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Freeform: Shape 38">
                <a:extLst>
                  <a:ext uri="{FF2B5EF4-FFF2-40B4-BE49-F238E27FC236}">
                    <a16:creationId xmlns:a16="http://schemas.microsoft.com/office/drawing/2014/main" id="{1F724920-E4B5-41A5-A5AD-917B0F1B4182}"/>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FBD5AB8-7AD9-4E18-AA73-7025DDCCD4B9}"/>
                </a:ext>
              </a:extLst>
            </p:cNvPr>
            <p:cNvGrpSpPr/>
            <p:nvPr/>
          </p:nvGrpSpPr>
          <p:grpSpPr>
            <a:xfrm rot="17317314">
              <a:off x="9632120" y="2608617"/>
              <a:ext cx="470966" cy="246457"/>
              <a:chOff x="13721512" y="1085822"/>
              <a:chExt cx="3673755" cy="1922480"/>
            </a:xfrm>
          </p:grpSpPr>
          <p:grpSp>
            <p:nvGrpSpPr>
              <p:cNvPr id="33" name="Group 32">
                <a:extLst>
                  <a:ext uri="{FF2B5EF4-FFF2-40B4-BE49-F238E27FC236}">
                    <a16:creationId xmlns:a16="http://schemas.microsoft.com/office/drawing/2014/main" id="{DB92C758-CAB2-4051-8B9B-3E7B6BC4B498}"/>
                  </a:ext>
                </a:extLst>
              </p:cNvPr>
              <p:cNvGrpSpPr/>
              <p:nvPr/>
            </p:nvGrpSpPr>
            <p:grpSpPr>
              <a:xfrm>
                <a:off x="13727467" y="1202243"/>
                <a:ext cx="3341598" cy="1806059"/>
                <a:chOff x="13727467" y="1202243"/>
                <a:chExt cx="3341598" cy="1806059"/>
              </a:xfrm>
            </p:grpSpPr>
            <p:sp>
              <p:nvSpPr>
                <p:cNvPr id="35" name="Isosceles Triangle 34">
                  <a:extLst>
                    <a:ext uri="{FF2B5EF4-FFF2-40B4-BE49-F238E27FC236}">
                      <a16:creationId xmlns:a16="http://schemas.microsoft.com/office/drawing/2014/main" id="{5A905FBD-1B8A-4F3A-A088-8890546DB8F2}"/>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Isosceles Triangle 35">
                  <a:extLst>
                    <a:ext uri="{FF2B5EF4-FFF2-40B4-BE49-F238E27FC236}">
                      <a16:creationId xmlns:a16="http://schemas.microsoft.com/office/drawing/2014/main" id="{0EEE5EB3-DAC0-4058-B098-6023ECEA0904}"/>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Isosceles Triangle 375">
                  <a:extLst>
                    <a:ext uri="{FF2B5EF4-FFF2-40B4-BE49-F238E27FC236}">
                      <a16:creationId xmlns:a16="http://schemas.microsoft.com/office/drawing/2014/main" id="{5530EB0B-0C25-4D72-A474-ACFBED72D1D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Freeform: Shape 33">
                <a:extLst>
                  <a:ext uri="{FF2B5EF4-FFF2-40B4-BE49-F238E27FC236}">
                    <a16:creationId xmlns:a16="http://schemas.microsoft.com/office/drawing/2014/main" id="{6393D6EC-7CD7-4FC7-8AB4-215013B81B2B}"/>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68534B03-11EA-4FB1-9AE8-C4DA50AF1948}"/>
                </a:ext>
              </a:extLst>
            </p:cNvPr>
            <p:cNvGrpSpPr/>
            <p:nvPr/>
          </p:nvGrpSpPr>
          <p:grpSpPr>
            <a:xfrm rot="8733085">
              <a:off x="10111106" y="2505403"/>
              <a:ext cx="470966" cy="246457"/>
              <a:chOff x="13721512" y="1085822"/>
              <a:chExt cx="3673755" cy="1922480"/>
            </a:xfrm>
          </p:grpSpPr>
          <p:grpSp>
            <p:nvGrpSpPr>
              <p:cNvPr id="28" name="Group 27">
                <a:extLst>
                  <a:ext uri="{FF2B5EF4-FFF2-40B4-BE49-F238E27FC236}">
                    <a16:creationId xmlns:a16="http://schemas.microsoft.com/office/drawing/2014/main" id="{50754FA3-9B8F-4741-B785-F531DE080C69}"/>
                  </a:ext>
                </a:extLst>
              </p:cNvPr>
              <p:cNvGrpSpPr/>
              <p:nvPr/>
            </p:nvGrpSpPr>
            <p:grpSpPr>
              <a:xfrm>
                <a:off x="13727467" y="1202243"/>
                <a:ext cx="3341598" cy="1806059"/>
                <a:chOff x="13727467" y="1202243"/>
                <a:chExt cx="3341598" cy="1806059"/>
              </a:xfrm>
            </p:grpSpPr>
            <p:sp>
              <p:nvSpPr>
                <p:cNvPr id="30" name="Isosceles Triangle 29">
                  <a:extLst>
                    <a:ext uri="{FF2B5EF4-FFF2-40B4-BE49-F238E27FC236}">
                      <a16:creationId xmlns:a16="http://schemas.microsoft.com/office/drawing/2014/main" id="{B21F5E10-1900-4012-A41A-302B3769D8D3}"/>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88DEF2DF-19F2-490E-9D5F-EECE4AE6C329}"/>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Isosceles Triangle 375">
                  <a:extLst>
                    <a:ext uri="{FF2B5EF4-FFF2-40B4-BE49-F238E27FC236}">
                      <a16:creationId xmlns:a16="http://schemas.microsoft.com/office/drawing/2014/main" id="{98865ED0-AB30-4034-AEF4-C4C23DED9F52}"/>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Freeform: Shape 28">
                <a:extLst>
                  <a:ext uri="{FF2B5EF4-FFF2-40B4-BE49-F238E27FC236}">
                    <a16:creationId xmlns:a16="http://schemas.microsoft.com/office/drawing/2014/main" id="{37BB7672-7CD7-43AB-A657-0B8DFB17289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11DDE69-0888-4534-9DB2-3D12A1EF2ADE}"/>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D8438DC3-9973-419C-A1BA-FB343E8A6AD6}"/>
              </a:ext>
            </a:extLst>
          </p:cNvPr>
          <p:cNvGrpSpPr/>
          <p:nvPr/>
        </p:nvGrpSpPr>
        <p:grpSpPr>
          <a:xfrm>
            <a:off x="7147315" y="2813442"/>
            <a:ext cx="676830" cy="806086"/>
            <a:chOff x="10360925" y="1869605"/>
            <a:chExt cx="513810" cy="611934"/>
          </a:xfrm>
        </p:grpSpPr>
        <p:sp>
          <p:nvSpPr>
            <p:cNvPr id="55" name="Freeform 128">
              <a:extLst>
                <a:ext uri="{FF2B5EF4-FFF2-40B4-BE49-F238E27FC236}">
                  <a16:creationId xmlns:a16="http://schemas.microsoft.com/office/drawing/2014/main" id="{0294E184-F186-4A0F-BBE2-18DD1AF7F7B7}"/>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check">
              <a:extLst>
                <a:ext uri="{FF2B5EF4-FFF2-40B4-BE49-F238E27FC236}">
                  <a16:creationId xmlns:a16="http://schemas.microsoft.com/office/drawing/2014/main" id="{4A372FC4-8946-4061-AB31-353FE5AFDC0A}"/>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C80E12D2-2069-4D01-838B-3B6A01B0110D}"/>
              </a:ext>
            </a:extLst>
          </p:cNvPr>
          <p:cNvGrpSpPr/>
          <p:nvPr/>
        </p:nvGrpSpPr>
        <p:grpSpPr>
          <a:xfrm>
            <a:off x="4302801" y="2854339"/>
            <a:ext cx="909435" cy="721482"/>
            <a:chOff x="4262868" y="2183779"/>
            <a:chExt cx="909435" cy="721482"/>
          </a:xfrm>
        </p:grpSpPr>
        <p:sp>
          <p:nvSpPr>
            <p:cNvPr id="58" name="Arrow: Bent 22">
              <a:extLst>
                <a:ext uri="{FF2B5EF4-FFF2-40B4-BE49-F238E27FC236}">
                  <a16:creationId xmlns:a16="http://schemas.microsoft.com/office/drawing/2014/main" id="{BDAE9EAC-FF92-4318-BECD-49FED9060395}"/>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9" name="Arrow: Bent 24">
              <a:extLst>
                <a:ext uri="{FF2B5EF4-FFF2-40B4-BE49-F238E27FC236}">
                  <a16:creationId xmlns:a16="http://schemas.microsoft.com/office/drawing/2014/main" id="{5896CE25-0C41-4549-8C7D-6E2510FE069B}"/>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 name="Arrow: Bent 76">
              <a:extLst>
                <a:ext uri="{FF2B5EF4-FFF2-40B4-BE49-F238E27FC236}">
                  <a16:creationId xmlns:a16="http://schemas.microsoft.com/office/drawing/2014/main" id="{13BE2C6E-0C0C-43B5-BE0D-08AA37F135E5}"/>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151970F5-ED68-4E55-993A-72D0B3BCF9F6}"/>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C3378148-E3A2-4A1C-A3A2-4C22CBCEBF55}"/>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D2DDE799-11FE-43C5-91D5-B8011EF700E3}"/>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BB379573-75F0-45D7-929F-C7E934FDEA22}"/>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37627238-4314-49E6-B111-FABC932156D3}"/>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88CA8ACB-C3C5-4A3A-BD74-169E0D624C1A}"/>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9AADCFF2-E7A2-4561-B9CE-ADF548B5D175}"/>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8" name="Rectangle 67">
              <a:extLst>
                <a:ext uri="{FF2B5EF4-FFF2-40B4-BE49-F238E27FC236}">
                  <a16:creationId xmlns:a16="http://schemas.microsoft.com/office/drawing/2014/main" id="{F71D69F6-CB03-43E4-B808-A8B5145461DF}"/>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9" name="Rectangle 68">
              <a:extLst>
                <a:ext uri="{FF2B5EF4-FFF2-40B4-BE49-F238E27FC236}">
                  <a16:creationId xmlns:a16="http://schemas.microsoft.com/office/drawing/2014/main" id="{9D33B2FE-6B41-4358-9514-E88CB292345F}"/>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70" name="Rectangle 69">
              <a:extLst>
                <a:ext uri="{FF2B5EF4-FFF2-40B4-BE49-F238E27FC236}">
                  <a16:creationId xmlns:a16="http://schemas.microsoft.com/office/drawing/2014/main" id="{4C982A38-CAAA-42BB-97E3-BC964490B01F}"/>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71" name="Straight Connector 70">
              <a:extLst>
                <a:ext uri="{FF2B5EF4-FFF2-40B4-BE49-F238E27FC236}">
                  <a16:creationId xmlns:a16="http://schemas.microsoft.com/office/drawing/2014/main" id="{5988C0FA-6770-42D3-B604-141772FBC249}"/>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5A56949-7F3D-4216-A220-21FB2518FB54}"/>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3" name="Straight Connector 72">
              <a:extLst>
                <a:ext uri="{FF2B5EF4-FFF2-40B4-BE49-F238E27FC236}">
                  <a16:creationId xmlns:a16="http://schemas.microsoft.com/office/drawing/2014/main" id="{6CAA4AAA-08A4-4FD1-8FA3-A519C1A0EC2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4" name="Straight Connector 73">
              <a:extLst>
                <a:ext uri="{FF2B5EF4-FFF2-40B4-BE49-F238E27FC236}">
                  <a16:creationId xmlns:a16="http://schemas.microsoft.com/office/drawing/2014/main" id="{0D3B01A0-9C68-44BB-884E-CE6DAD71D538}"/>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5" name="Straight Connector 74">
              <a:extLst>
                <a:ext uri="{FF2B5EF4-FFF2-40B4-BE49-F238E27FC236}">
                  <a16:creationId xmlns:a16="http://schemas.microsoft.com/office/drawing/2014/main" id="{95E00F4E-CCED-4AAF-9405-F14B6741F18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6" name="Group 4">
              <a:extLst>
                <a:ext uri="{FF2B5EF4-FFF2-40B4-BE49-F238E27FC236}">
                  <a16:creationId xmlns:a16="http://schemas.microsoft.com/office/drawing/2014/main" id="{31DF2179-7448-485E-ADAE-666CECB8FBDD}"/>
                </a:ext>
              </a:extLst>
            </p:cNvPr>
            <p:cNvGrpSpPr>
              <a:grpSpLocks noChangeAspect="1"/>
            </p:cNvGrpSpPr>
            <p:nvPr/>
          </p:nvGrpSpPr>
          <p:grpSpPr bwMode="auto">
            <a:xfrm>
              <a:off x="4987026" y="2624845"/>
              <a:ext cx="185277" cy="280416"/>
              <a:chOff x="1057" y="999"/>
              <a:chExt cx="225" cy="312"/>
            </a:xfrm>
            <a:solidFill>
              <a:srgbClr val="0078D4"/>
            </a:solidFill>
          </p:grpSpPr>
          <p:sp>
            <p:nvSpPr>
              <p:cNvPr id="94" name="Oval 5">
                <a:extLst>
                  <a:ext uri="{FF2B5EF4-FFF2-40B4-BE49-F238E27FC236}">
                    <a16:creationId xmlns:a16="http://schemas.microsoft.com/office/drawing/2014/main" id="{BD46C126-2E1E-4055-BFA4-2F8FA8D617D2}"/>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Freeform 6">
                <a:extLst>
                  <a:ext uri="{FF2B5EF4-FFF2-40B4-BE49-F238E27FC236}">
                    <a16:creationId xmlns:a16="http://schemas.microsoft.com/office/drawing/2014/main" id="{C8EF551B-C291-4676-9EE5-54B0F5AE5C2C}"/>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Freeform 7">
                <a:extLst>
                  <a:ext uri="{FF2B5EF4-FFF2-40B4-BE49-F238E27FC236}">
                    <a16:creationId xmlns:a16="http://schemas.microsoft.com/office/drawing/2014/main" id="{D4DC0EE4-276E-42BA-9CE8-CB629458F9D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8">
                <a:extLst>
                  <a:ext uri="{FF2B5EF4-FFF2-40B4-BE49-F238E27FC236}">
                    <a16:creationId xmlns:a16="http://schemas.microsoft.com/office/drawing/2014/main" id="{B8689CC0-D04B-4270-90CC-9198B5018BC8}"/>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7" name="Group 96">
              <a:extLst>
                <a:ext uri="{FF2B5EF4-FFF2-40B4-BE49-F238E27FC236}">
                  <a16:creationId xmlns:a16="http://schemas.microsoft.com/office/drawing/2014/main" id="{5D60DFA2-7DA3-466C-B92D-F259C0111A08}"/>
                </a:ext>
              </a:extLst>
            </p:cNvPr>
            <p:cNvGrpSpPr>
              <a:grpSpLocks noChangeAspect="1"/>
            </p:cNvGrpSpPr>
            <p:nvPr/>
          </p:nvGrpSpPr>
          <p:grpSpPr bwMode="auto">
            <a:xfrm>
              <a:off x="4262868" y="2183779"/>
              <a:ext cx="270894" cy="276711"/>
              <a:chOff x="2208" y="2791"/>
              <a:chExt cx="312" cy="292"/>
            </a:xfrm>
          </p:grpSpPr>
          <p:sp>
            <p:nvSpPr>
              <p:cNvPr id="78" name="Rectangle 98">
                <a:extLst>
                  <a:ext uri="{FF2B5EF4-FFF2-40B4-BE49-F238E27FC236}">
                    <a16:creationId xmlns:a16="http://schemas.microsoft.com/office/drawing/2014/main" id="{6B7D22D9-5B6F-47E4-9FDC-781D523347F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Rectangle 99">
                <a:extLst>
                  <a:ext uri="{FF2B5EF4-FFF2-40B4-BE49-F238E27FC236}">
                    <a16:creationId xmlns:a16="http://schemas.microsoft.com/office/drawing/2014/main" id="{49FB32C2-6A38-4B02-AA4F-1FD6F23DC3F4}"/>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Rectangle 100">
                <a:extLst>
                  <a:ext uri="{FF2B5EF4-FFF2-40B4-BE49-F238E27FC236}">
                    <a16:creationId xmlns:a16="http://schemas.microsoft.com/office/drawing/2014/main" id="{3D88FE2D-F360-4CED-B561-D3785B892BA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101">
                <a:extLst>
                  <a:ext uri="{FF2B5EF4-FFF2-40B4-BE49-F238E27FC236}">
                    <a16:creationId xmlns:a16="http://schemas.microsoft.com/office/drawing/2014/main" id="{896F1480-986A-4D19-9773-F92D3C2E8A94}"/>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2">
                <a:extLst>
                  <a:ext uri="{FF2B5EF4-FFF2-40B4-BE49-F238E27FC236}">
                    <a16:creationId xmlns:a16="http://schemas.microsoft.com/office/drawing/2014/main" id="{6E484B85-BC5A-403C-BA81-C090CA46DD0E}"/>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3">
                <a:extLst>
                  <a:ext uri="{FF2B5EF4-FFF2-40B4-BE49-F238E27FC236}">
                    <a16:creationId xmlns:a16="http://schemas.microsoft.com/office/drawing/2014/main" id="{71D047B4-E583-4C25-8B86-EE48B041638C}"/>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4">
                <a:extLst>
                  <a:ext uri="{FF2B5EF4-FFF2-40B4-BE49-F238E27FC236}">
                    <a16:creationId xmlns:a16="http://schemas.microsoft.com/office/drawing/2014/main" id="{6B5B7DCE-E5A1-4B9C-8D21-7DF7A2477A19}"/>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5">
                <a:extLst>
                  <a:ext uri="{FF2B5EF4-FFF2-40B4-BE49-F238E27FC236}">
                    <a16:creationId xmlns:a16="http://schemas.microsoft.com/office/drawing/2014/main" id="{112C1110-0729-4B26-8D01-EA81FA175EAD}"/>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6">
                <a:extLst>
                  <a:ext uri="{FF2B5EF4-FFF2-40B4-BE49-F238E27FC236}">
                    <a16:creationId xmlns:a16="http://schemas.microsoft.com/office/drawing/2014/main" id="{56469C65-43DB-42DA-BCB1-E7F4D80462DB}"/>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07">
                <a:extLst>
                  <a:ext uri="{FF2B5EF4-FFF2-40B4-BE49-F238E27FC236}">
                    <a16:creationId xmlns:a16="http://schemas.microsoft.com/office/drawing/2014/main" id="{9FB48F20-7797-4616-BE5A-74172BC73899}"/>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08">
                <a:extLst>
                  <a:ext uri="{FF2B5EF4-FFF2-40B4-BE49-F238E27FC236}">
                    <a16:creationId xmlns:a16="http://schemas.microsoft.com/office/drawing/2014/main" id="{4D5EB69A-4E24-4303-AEAF-1AE8B18BF9E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09">
                <a:extLst>
                  <a:ext uri="{FF2B5EF4-FFF2-40B4-BE49-F238E27FC236}">
                    <a16:creationId xmlns:a16="http://schemas.microsoft.com/office/drawing/2014/main" id="{721F4F98-BAA4-4A02-A013-8FA69551688A}"/>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0">
                <a:extLst>
                  <a:ext uri="{FF2B5EF4-FFF2-40B4-BE49-F238E27FC236}">
                    <a16:creationId xmlns:a16="http://schemas.microsoft.com/office/drawing/2014/main" id="{DF2ED370-E604-4533-8737-3F5B9C026956}"/>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Oval 111">
                <a:extLst>
                  <a:ext uri="{FF2B5EF4-FFF2-40B4-BE49-F238E27FC236}">
                    <a16:creationId xmlns:a16="http://schemas.microsoft.com/office/drawing/2014/main" id="{8AB9DA37-7B4D-427C-8139-7D7ED7E6A1C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Oval 112">
                <a:extLst>
                  <a:ext uri="{FF2B5EF4-FFF2-40B4-BE49-F238E27FC236}">
                    <a16:creationId xmlns:a16="http://schemas.microsoft.com/office/drawing/2014/main" id="{67439202-48B4-4A43-A589-67EA7D9BFD3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Oval 113">
                <a:extLst>
                  <a:ext uri="{FF2B5EF4-FFF2-40B4-BE49-F238E27FC236}">
                    <a16:creationId xmlns:a16="http://schemas.microsoft.com/office/drawing/2014/main" id="{526C0747-34F8-4F63-8F69-C525E6C2A36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100" name="Picture 99">
            <a:extLst>
              <a:ext uri="{FF2B5EF4-FFF2-40B4-BE49-F238E27FC236}">
                <a16:creationId xmlns:a16="http://schemas.microsoft.com/office/drawing/2014/main" id="{2315B15A-6417-4883-BECD-E35EB4DD4C4C}"/>
              </a:ext>
            </a:extLst>
          </p:cNvPr>
          <p:cNvPicPr>
            <a:picLocks noChangeAspect="1"/>
          </p:cNvPicPr>
          <p:nvPr/>
        </p:nvPicPr>
        <p:blipFill>
          <a:blip r:embed="rId2"/>
          <a:stretch>
            <a:fillRect/>
          </a:stretch>
        </p:blipFill>
        <p:spPr>
          <a:xfrm>
            <a:off x="1784166" y="2854329"/>
            <a:ext cx="576948" cy="576948"/>
          </a:xfrm>
          <a:prstGeom prst="rect">
            <a:avLst/>
          </a:prstGeom>
        </p:spPr>
      </p:pic>
      <p:sp>
        <p:nvSpPr>
          <p:cNvPr id="8" name="Text Placeholder 4">
            <a:extLst>
              <a:ext uri="{FF2B5EF4-FFF2-40B4-BE49-F238E27FC236}">
                <a16:creationId xmlns:a16="http://schemas.microsoft.com/office/drawing/2014/main" id="{0983BBF4-AA67-4A8C-8B59-CA00344C4DFB}"/>
              </a:ext>
            </a:extLst>
          </p:cNvPr>
          <p:cNvSpPr txBox="1">
            <a:spLocks/>
          </p:cNvSpPr>
          <p:nvPr/>
        </p:nvSpPr>
        <p:spPr>
          <a:xfrm>
            <a:off x="643654" y="934792"/>
            <a:ext cx="11025188" cy="48925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accent1">
                    <a:lumMod val="60000"/>
                    <a:lumOff val="40000"/>
                  </a:schemeClr>
                </a:solidFill>
              </a:rPr>
              <a:t>Customer promise</a:t>
            </a:r>
          </a:p>
        </p:txBody>
      </p:sp>
    </p:spTree>
    <p:extLst>
      <p:ext uri="{BB962C8B-B14F-4D97-AF65-F5344CB8AC3E}">
        <p14:creationId xmlns:p14="http://schemas.microsoft.com/office/powerpoint/2010/main" val="41530889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BDD03B39-C694-48FA-A520-F9CDA8D7CA65}"/>
              </a:ext>
            </a:extLst>
          </p:cNvPr>
          <p:cNvSpPr txBox="1">
            <a:spLocks/>
          </p:cNvSpPr>
          <p:nvPr/>
        </p:nvSpPr>
        <p:spPr>
          <a:xfrm>
            <a:off x="3537194"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9" name="Picture Placeholder 3">
            <a:extLst>
              <a:ext uri="{FF2B5EF4-FFF2-40B4-BE49-F238E27FC236}">
                <a16:creationId xmlns:a16="http://schemas.microsoft.com/office/drawing/2014/main" id="{E5D889F3-5571-4EA0-A2BB-C18C7EA70277}"/>
              </a:ext>
            </a:extLst>
          </p:cNvPr>
          <p:cNvSpPr txBox="1">
            <a:spLocks/>
          </p:cNvSpPr>
          <p:nvPr/>
        </p:nvSpPr>
        <p:spPr>
          <a:xfrm>
            <a:off x="6256966"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5" name="Picture Placeholder 3">
            <a:extLst>
              <a:ext uri="{FF2B5EF4-FFF2-40B4-BE49-F238E27FC236}">
                <a16:creationId xmlns:a16="http://schemas.microsoft.com/office/drawing/2014/main" id="{1A5564F2-9845-4C8C-A61D-5DE0DA3E8BC7}"/>
              </a:ext>
            </a:extLst>
          </p:cNvPr>
          <p:cNvSpPr txBox="1">
            <a:spLocks/>
          </p:cNvSpPr>
          <p:nvPr/>
        </p:nvSpPr>
        <p:spPr>
          <a:xfrm>
            <a:off x="8963218" y="2453167"/>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06" name="Picture Placeholder 3">
            <a:extLst>
              <a:ext uri="{FF2B5EF4-FFF2-40B4-BE49-F238E27FC236}">
                <a16:creationId xmlns:a16="http://schemas.microsoft.com/office/drawing/2014/main" id="{95F0055D-312B-4D8A-91BD-F5CC05ED617A}"/>
              </a:ext>
            </a:extLst>
          </p:cNvPr>
          <p:cNvSpPr txBox="1">
            <a:spLocks/>
          </p:cNvSpPr>
          <p:nvPr/>
        </p:nvSpPr>
        <p:spPr>
          <a:xfrm>
            <a:off x="832670" y="2453166"/>
            <a:ext cx="2477997"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78D4">
                  <a:lumMod val="60000"/>
                  <a:lumOff val="40000"/>
                </a:srgbClr>
              </a:solidFill>
              <a:effectLst/>
              <a:uLnTx/>
              <a:uFillTx/>
              <a:latin typeface="Segoe UI"/>
              <a:cs typeface="Segoe UI" pitchFamily="34" charset="0"/>
            </a:endParaRPr>
          </a:p>
        </p:txBody>
      </p:sp>
      <p:sp>
        <p:nvSpPr>
          <p:cNvPr id="17" name="Rectangle 16">
            <a:extLst>
              <a:ext uri="{FF2B5EF4-FFF2-40B4-BE49-F238E27FC236}">
                <a16:creationId xmlns:a16="http://schemas.microsoft.com/office/drawing/2014/main" id="{45EE8D4C-13A7-47F9-AE15-A5CCC157CBEF}"/>
              </a:ext>
            </a:extLst>
          </p:cNvPr>
          <p:cNvSpPr/>
          <p:nvPr/>
        </p:nvSpPr>
        <p:spPr>
          <a:xfrm>
            <a:off x="3546311" y="2455749"/>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2" name="Freeform 5">
            <a:extLst>
              <a:ext uri="{FF2B5EF4-FFF2-40B4-BE49-F238E27FC236}">
                <a16:creationId xmlns:a16="http://schemas.microsoft.com/office/drawing/2014/main" id="{E28759D5-1BCF-4BB6-B68F-1AD932141186}"/>
              </a:ext>
            </a:extLst>
          </p:cNvPr>
          <p:cNvSpPr>
            <a:spLocks/>
          </p:cNvSpPr>
          <p:nvPr/>
        </p:nvSpPr>
        <p:spPr bwMode="auto">
          <a:xfrm>
            <a:off x="4642320" y="683718"/>
            <a:ext cx="529988" cy="451534"/>
          </a:xfrm>
          <a:custGeom>
            <a:avLst/>
            <a:gdLst>
              <a:gd name="T0" fmla="*/ 33 w 425"/>
              <a:gd name="T1" fmla="*/ 193 h 372"/>
              <a:gd name="T2" fmla="*/ 33 w 425"/>
              <a:gd name="T3" fmla="*/ 193 h 372"/>
              <a:gd name="T4" fmla="*/ 213 w 425"/>
              <a:gd name="T5" fmla="*/ 372 h 372"/>
              <a:gd name="T6" fmla="*/ 392 w 425"/>
              <a:gd name="T7" fmla="*/ 193 h 372"/>
              <a:gd name="T8" fmla="*/ 417 w 425"/>
              <a:gd name="T9" fmla="*/ 156 h 372"/>
              <a:gd name="T10" fmla="*/ 425 w 425"/>
              <a:gd name="T11" fmla="*/ 113 h 372"/>
              <a:gd name="T12" fmla="*/ 416 w 425"/>
              <a:gd name="T13" fmla="*/ 69 h 372"/>
              <a:gd name="T14" fmla="*/ 392 w 425"/>
              <a:gd name="T15" fmla="*/ 33 h 372"/>
              <a:gd name="T16" fmla="*/ 356 w 425"/>
              <a:gd name="T17" fmla="*/ 9 h 372"/>
              <a:gd name="T18" fmla="*/ 312 w 425"/>
              <a:gd name="T19" fmla="*/ 0 h 372"/>
              <a:gd name="T20" fmla="*/ 282 w 425"/>
              <a:gd name="T21" fmla="*/ 4 h 372"/>
              <a:gd name="T22" fmla="*/ 257 w 425"/>
              <a:gd name="T23" fmla="*/ 15 h 372"/>
              <a:gd name="T24" fmla="*/ 235 w 425"/>
              <a:gd name="T25" fmla="*/ 32 h 372"/>
              <a:gd name="T26" fmla="*/ 213 w 425"/>
              <a:gd name="T27" fmla="*/ 53 h 372"/>
              <a:gd name="T28" fmla="*/ 191 w 425"/>
              <a:gd name="T29" fmla="*/ 32 h 372"/>
              <a:gd name="T30" fmla="*/ 169 w 425"/>
              <a:gd name="T31" fmla="*/ 15 h 372"/>
              <a:gd name="T32" fmla="*/ 144 w 425"/>
              <a:gd name="T33" fmla="*/ 4 h 372"/>
              <a:gd name="T34" fmla="*/ 113 w 425"/>
              <a:gd name="T35" fmla="*/ 0 h 372"/>
              <a:gd name="T36" fmla="*/ 69 w 425"/>
              <a:gd name="T37" fmla="*/ 9 h 372"/>
              <a:gd name="T38" fmla="*/ 33 w 425"/>
              <a:gd name="T39" fmla="*/ 33 h 372"/>
              <a:gd name="T40" fmla="*/ 9 w 425"/>
              <a:gd name="T41" fmla="*/ 69 h 372"/>
              <a:gd name="T42" fmla="*/ 0 w 425"/>
              <a:gd name="T43" fmla="*/ 113 h 372"/>
              <a:gd name="T44" fmla="*/ 9 w 425"/>
              <a:gd name="T45" fmla="*/ 156 h 372"/>
              <a:gd name="T46" fmla="*/ 33 w 425"/>
              <a:gd name="T47" fmla="*/ 19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5" h="372">
                <a:moveTo>
                  <a:pt x="33" y="193"/>
                </a:moveTo>
                <a:lnTo>
                  <a:pt x="33" y="193"/>
                </a:lnTo>
                <a:lnTo>
                  <a:pt x="213" y="372"/>
                </a:lnTo>
                <a:lnTo>
                  <a:pt x="392" y="193"/>
                </a:lnTo>
                <a:cubicBezTo>
                  <a:pt x="403" y="182"/>
                  <a:pt x="411" y="170"/>
                  <a:pt x="417" y="156"/>
                </a:cubicBezTo>
                <a:cubicBezTo>
                  <a:pt x="422" y="143"/>
                  <a:pt x="425" y="128"/>
                  <a:pt x="425" y="113"/>
                </a:cubicBezTo>
                <a:cubicBezTo>
                  <a:pt x="425" y="98"/>
                  <a:pt x="422" y="83"/>
                  <a:pt x="416" y="69"/>
                </a:cubicBezTo>
                <a:cubicBezTo>
                  <a:pt x="411" y="55"/>
                  <a:pt x="403" y="43"/>
                  <a:pt x="392" y="33"/>
                </a:cubicBezTo>
                <a:cubicBezTo>
                  <a:pt x="382" y="23"/>
                  <a:pt x="370" y="15"/>
                  <a:pt x="356" y="9"/>
                </a:cubicBezTo>
                <a:cubicBezTo>
                  <a:pt x="343" y="3"/>
                  <a:pt x="328" y="0"/>
                  <a:pt x="312" y="0"/>
                </a:cubicBezTo>
                <a:cubicBezTo>
                  <a:pt x="301" y="0"/>
                  <a:pt x="291" y="1"/>
                  <a:pt x="282" y="4"/>
                </a:cubicBezTo>
                <a:cubicBezTo>
                  <a:pt x="273" y="7"/>
                  <a:pt x="264" y="10"/>
                  <a:pt x="257" y="15"/>
                </a:cubicBezTo>
                <a:cubicBezTo>
                  <a:pt x="249" y="20"/>
                  <a:pt x="242" y="25"/>
                  <a:pt x="235" y="32"/>
                </a:cubicBezTo>
                <a:cubicBezTo>
                  <a:pt x="228" y="38"/>
                  <a:pt x="220" y="45"/>
                  <a:pt x="213" y="53"/>
                </a:cubicBezTo>
                <a:cubicBezTo>
                  <a:pt x="205" y="45"/>
                  <a:pt x="198" y="38"/>
                  <a:pt x="191" y="32"/>
                </a:cubicBezTo>
                <a:cubicBezTo>
                  <a:pt x="184" y="25"/>
                  <a:pt x="177" y="20"/>
                  <a:pt x="169" y="15"/>
                </a:cubicBezTo>
                <a:cubicBezTo>
                  <a:pt x="161" y="10"/>
                  <a:pt x="153" y="7"/>
                  <a:pt x="144" y="4"/>
                </a:cubicBezTo>
                <a:cubicBezTo>
                  <a:pt x="135" y="1"/>
                  <a:pt x="125" y="0"/>
                  <a:pt x="113" y="0"/>
                </a:cubicBezTo>
                <a:cubicBezTo>
                  <a:pt x="98" y="0"/>
                  <a:pt x="83" y="3"/>
                  <a:pt x="69" y="9"/>
                </a:cubicBezTo>
                <a:cubicBezTo>
                  <a:pt x="56" y="15"/>
                  <a:pt x="44" y="23"/>
                  <a:pt x="33" y="33"/>
                </a:cubicBezTo>
                <a:cubicBezTo>
                  <a:pt x="23" y="43"/>
                  <a:pt x="15" y="55"/>
                  <a:pt x="9" y="69"/>
                </a:cubicBezTo>
                <a:cubicBezTo>
                  <a:pt x="3" y="83"/>
                  <a:pt x="0" y="98"/>
                  <a:pt x="0" y="113"/>
                </a:cubicBezTo>
                <a:cubicBezTo>
                  <a:pt x="0" y="128"/>
                  <a:pt x="3" y="143"/>
                  <a:pt x="9" y="156"/>
                </a:cubicBezTo>
                <a:cubicBezTo>
                  <a:pt x="15" y="170"/>
                  <a:pt x="23" y="182"/>
                  <a:pt x="33" y="193"/>
                </a:cubicBez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noFill/>
              <a:effectLst/>
              <a:uLnTx/>
              <a:uFillTx/>
              <a:latin typeface="Segoe UI"/>
              <a:ea typeface="+mn-ea"/>
              <a:cs typeface="+mn-cs"/>
            </a:endParaRPr>
          </a:p>
        </p:txBody>
      </p:sp>
      <p:sp>
        <p:nvSpPr>
          <p:cNvPr id="193" name="Title 84">
            <a:extLst>
              <a:ext uri="{FF2B5EF4-FFF2-40B4-BE49-F238E27FC236}">
                <a16:creationId xmlns:a16="http://schemas.microsoft.com/office/drawing/2014/main" id="{6EF815FB-1135-4BA2-BD27-B6EB475F3447}"/>
              </a:ext>
            </a:extLst>
          </p:cNvPr>
          <p:cNvSpPr txBox="1">
            <a:spLocks/>
          </p:cNvSpPr>
          <p:nvPr/>
        </p:nvSpPr>
        <p:spPr>
          <a:xfrm>
            <a:off x="2524483" y="617098"/>
            <a:ext cx="2054985"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Customers</a:t>
            </a:r>
          </a:p>
        </p:txBody>
      </p:sp>
      <p:sp>
        <p:nvSpPr>
          <p:cNvPr id="194" name="Title 84">
            <a:extLst>
              <a:ext uri="{FF2B5EF4-FFF2-40B4-BE49-F238E27FC236}">
                <a16:creationId xmlns:a16="http://schemas.microsoft.com/office/drawing/2014/main" id="{22CDF49B-81FC-40F4-BA27-4E1CC95BE29F}"/>
              </a:ext>
            </a:extLst>
          </p:cNvPr>
          <p:cNvSpPr txBox="1">
            <a:spLocks/>
          </p:cNvSpPr>
          <p:nvPr/>
        </p:nvSpPr>
        <p:spPr>
          <a:xfrm>
            <a:off x="5235159" y="617098"/>
            <a:ext cx="4413582"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noFill/>
                <a:effectLst/>
                <a:uLnTx/>
                <a:uFillTx/>
                <a:latin typeface="Segoe UI"/>
                <a:ea typeface="+mn-ea"/>
                <a:cs typeface="Segoe UI" pitchFamily="34" charset="0"/>
              </a:rPr>
              <a:t>Azure Machine Learning</a:t>
            </a:r>
          </a:p>
        </p:txBody>
      </p:sp>
      <p:sp>
        <p:nvSpPr>
          <p:cNvPr id="18" name="Rectangle 17">
            <a:extLst>
              <a:ext uri="{FF2B5EF4-FFF2-40B4-BE49-F238E27FC236}">
                <a16:creationId xmlns:a16="http://schemas.microsoft.com/office/drawing/2014/main" id="{4B4FBA53-2D45-484D-A2A3-BCDB9E9A736E}"/>
              </a:ext>
            </a:extLst>
          </p:cNvPr>
          <p:cNvSpPr/>
          <p:nvPr/>
        </p:nvSpPr>
        <p:spPr>
          <a:xfrm>
            <a:off x="83820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19" name="Rectangle 18">
            <a:extLst>
              <a:ext uri="{FF2B5EF4-FFF2-40B4-BE49-F238E27FC236}">
                <a16:creationId xmlns:a16="http://schemas.microsoft.com/office/drawing/2014/main" id="{16435EF4-93F5-4379-933B-3F8D7B6A1C0D}"/>
              </a:ext>
            </a:extLst>
          </p:cNvPr>
          <p:cNvSpPr/>
          <p:nvPr/>
        </p:nvSpPr>
        <p:spPr>
          <a:xfrm>
            <a:off x="8964857"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0" name="Rectangle 19">
            <a:extLst>
              <a:ext uri="{FF2B5EF4-FFF2-40B4-BE49-F238E27FC236}">
                <a16:creationId xmlns:a16="http://schemas.microsoft.com/office/drawing/2014/main" id="{A68F33A5-0FAF-4140-849D-34F673001CA3}"/>
              </a:ext>
            </a:extLst>
          </p:cNvPr>
          <p:cNvSpPr/>
          <p:nvPr/>
        </p:nvSpPr>
        <p:spPr>
          <a:xfrm>
            <a:off x="6251290" y="2453167"/>
            <a:ext cx="2468880" cy="2550267"/>
          </a:xfrm>
          <a:prstGeom prst="rect">
            <a:avLst/>
          </a:prstGeom>
          <a:solidFill>
            <a:srgbClr val="000000"/>
          </a:solidFill>
          <a:ln w="3175" cap="flat" cmpd="sng" algn="ctr">
            <a:solidFill>
              <a:schemeClr val="accent2">
                <a:alpha val="78000"/>
              </a:schemeClr>
            </a:solidFill>
            <a:prstDash val="solid"/>
            <a:headEnd type="none" w="med" len="med"/>
            <a:tailEnd type="none" w="med" len="med"/>
          </a:ln>
          <a:effectLst>
            <a:outerShdw blurRad="25400" algn="ctr" rotWithShape="0">
              <a:schemeClr val="accent1">
                <a:alpha val="50000"/>
              </a:schemeClr>
            </a:outerShdw>
          </a:effectLst>
          <a:scene3d>
            <a:camera prst="orthographicFront"/>
            <a:lightRig rig="balanced" dir="t"/>
          </a:scene3d>
          <a:sp3d prstMaterial="softEdge"/>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50E6FF"/>
              </a:solidFill>
              <a:latin typeface="Segoe UI Semibold"/>
            </a:endParaRPr>
          </a:p>
        </p:txBody>
      </p:sp>
      <p:sp>
        <p:nvSpPr>
          <p:cNvPr id="2" name="Text Placeholder 1">
            <a:extLst>
              <a:ext uri="{FF2B5EF4-FFF2-40B4-BE49-F238E27FC236}">
                <a16:creationId xmlns:a16="http://schemas.microsoft.com/office/drawing/2014/main" id="{BB07A00F-4E3C-4C24-9C7D-0512793862A0}"/>
              </a:ext>
            </a:extLst>
          </p:cNvPr>
          <p:cNvSpPr>
            <a:spLocks noGrp="1"/>
          </p:cNvSpPr>
          <p:nvPr>
            <p:ph type="body" sz="quarter" idx="16"/>
          </p:nvPr>
        </p:nvSpPr>
        <p:spPr>
          <a:xfrm>
            <a:off x="838359" y="4099560"/>
            <a:ext cx="2468563" cy="307975"/>
          </a:xfrm>
        </p:spPr>
        <p:txBody>
          <a:bodyPr/>
          <a:lstStyle/>
          <a:p>
            <a:r>
              <a:rPr lang="en-US" dirty="0"/>
              <a:t>For all</a:t>
            </a:r>
            <a:br>
              <a:rPr lang="en-US" dirty="0"/>
            </a:br>
            <a:r>
              <a:rPr lang="en-US" dirty="0"/>
              <a:t>Skill levels</a:t>
            </a:r>
          </a:p>
          <a:p>
            <a:endParaRPr lang="en-US" dirty="0"/>
          </a:p>
        </p:txBody>
      </p:sp>
      <p:sp>
        <p:nvSpPr>
          <p:cNvPr id="3" name="Text Placeholder 2">
            <a:extLst>
              <a:ext uri="{FF2B5EF4-FFF2-40B4-BE49-F238E27FC236}">
                <a16:creationId xmlns:a16="http://schemas.microsoft.com/office/drawing/2014/main" id="{398D19D9-C407-4B9A-B515-859DE681F0B7}"/>
              </a:ext>
            </a:extLst>
          </p:cNvPr>
          <p:cNvSpPr>
            <a:spLocks noGrp="1"/>
          </p:cNvSpPr>
          <p:nvPr>
            <p:ph type="body" sz="quarter" idx="17"/>
          </p:nvPr>
        </p:nvSpPr>
        <p:spPr>
          <a:xfrm>
            <a:off x="3554611" y="4099560"/>
            <a:ext cx="2468880" cy="307777"/>
          </a:xfrm>
        </p:spPr>
        <p:txBody>
          <a:bodyPr/>
          <a:lstStyle/>
          <a:p>
            <a:r>
              <a:rPr lang="en-US" dirty="0"/>
              <a:t>Industry leading</a:t>
            </a:r>
            <a:br>
              <a:rPr lang="en-US" dirty="0"/>
            </a:br>
            <a:r>
              <a:rPr lang="en-US" dirty="0" err="1"/>
              <a:t>MLOps</a:t>
            </a:r>
            <a:endParaRPr lang="en-US" dirty="0"/>
          </a:p>
          <a:p>
            <a:endParaRPr lang="en-US" dirty="0"/>
          </a:p>
        </p:txBody>
      </p:sp>
      <p:sp>
        <p:nvSpPr>
          <p:cNvPr id="5" name="Text Placeholder 4">
            <a:extLst>
              <a:ext uri="{FF2B5EF4-FFF2-40B4-BE49-F238E27FC236}">
                <a16:creationId xmlns:a16="http://schemas.microsoft.com/office/drawing/2014/main" id="{95EABF6C-5CB2-4C29-A4A6-190255BD0320}"/>
              </a:ext>
            </a:extLst>
          </p:cNvPr>
          <p:cNvSpPr>
            <a:spLocks noGrp="1"/>
          </p:cNvSpPr>
          <p:nvPr>
            <p:ph type="body" sz="quarter" idx="18"/>
          </p:nvPr>
        </p:nvSpPr>
        <p:spPr>
          <a:xfrm>
            <a:off x="6251449" y="4099560"/>
            <a:ext cx="2468563" cy="307975"/>
          </a:xfrm>
        </p:spPr>
        <p:txBody>
          <a:bodyPr/>
          <a:lstStyle/>
          <a:p>
            <a:r>
              <a:rPr lang="en-US" dirty="0"/>
              <a:t>Responsible ML</a:t>
            </a:r>
          </a:p>
          <a:p>
            <a:endParaRPr lang="en-US" dirty="0"/>
          </a:p>
        </p:txBody>
      </p:sp>
      <p:sp>
        <p:nvSpPr>
          <p:cNvPr id="6" name="Text Placeholder 5">
            <a:extLst>
              <a:ext uri="{FF2B5EF4-FFF2-40B4-BE49-F238E27FC236}">
                <a16:creationId xmlns:a16="http://schemas.microsoft.com/office/drawing/2014/main" id="{FFB9A5D4-74D5-488F-A0B8-E937FDD9531B}"/>
              </a:ext>
            </a:extLst>
          </p:cNvPr>
          <p:cNvSpPr>
            <a:spLocks noGrp="1"/>
          </p:cNvSpPr>
          <p:nvPr>
            <p:ph type="body" sz="quarter" idx="19"/>
          </p:nvPr>
        </p:nvSpPr>
        <p:spPr>
          <a:xfrm>
            <a:off x="8964858" y="4099560"/>
            <a:ext cx="2468563" cy="307975"/>
          </a:xfrm>
        </p:spPr>
        <p:txBody>
          <a:bodyPr/>
          <a:lstStyle/>
          <a:p>
            <a:r>
              <a:rPr lang="en-US" dirty="0"/>
              <a:t>Open and </a:t>
            </a:r>
            <a:br>
              <a:rPr lang="en-US" dirty="0"/>
            </a:br>
            <a:r>
              <a:rPr lang="en-US" dirty="0"/>
              <a:t>interoperable</a:t>
            </a:r>
          </a:p>
          <a:p>
            <a:endParaRPr lang="en-US" dirty="0"/>
          </a:p>
        </p:txBody>
      </p:sp>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838200" y="486456"/>
            <a:ext cx="10515600" cy="648199"/>
          </a:xfrm>
          <a:prstGeom prst="rect">
            <a:avLst/>
          </a:prstGeom>
        </p:spPr>
        <p:txBody>
          <a:bodyPr wrap="square" anchor="t">
            <a:normAutofit/>
          </a:bodyPr>
          <a:lstStyle/>
          <a:p>
            <a:r>
              <a:rPr lang="en-US" dirty="0"/>
              <a:t>Azure Machine Learning</a:t>
            </a:r>
          </a:p>
        </p:txBody>
      </p:sp>
      <p:grpSp>
        <p:nvGrpSpPr>
          <p:cNvPr id="13" name="Group 12">
            <a:extLst>
              <a:ext uri="{FF2B5EF4-FFF2-40B4-BE49-F238E27FC236}">
                <a16:creationId xmlns:a16="http://schemas.microsoft.com/office/drawing/2014/main" id="{1121735C-96F3-45C3-977B-1501CCBB7ABE}"/>
              </a:ext>
            </a:extLst>
          </p:cNvPr>
          <p:cNvGrpSpPr/>
          <p:nvPr/>
        </p:nvGrpSpPr>
        <p:grpSpPr>
          <a:xfrm>
            <a:off x="9704902" y="2795143"/>
            <a:ext cx="917103" cy="847023"/>
            <a:chOff x="9664969" y="2124583"/>
            <a:chExt cx="917103" cy="847023"/>
          </a:xfrm>
        </p:grpSpPr>
        <p:grpSp>
          <p:nvGrpSpPr>
            <p:cNvPr id="22" name="Group 21">
              <a:extLst>
                <a:ext uri="{FF2B5EF4-FFF2-40B4-BE49-F238E27FC236}">
                  <a16:creationId xmlns:a16="http://schemas.microsoft.com/office/drawing/2014/main" id="{84892A8D-230F-4C80-8D80-0873955255C4}"/>
                </a:ext>
              </a:extLst>
            </p:cNvPr>
            <p:cNvGrpSpPr/>
            <p:nvPr/>
          </p:nvGrpSpPr>
          <p:grpSpPr>
            <a:xfrm>
              <a:off x="9664969" y="2309869"/>
              <a:ext cx="470966" cy="246457"/>
              <a:chOff x="13721512" y="1085822"/>
              <a:chExt cx="3673755" cy="1922480"/>
            </a:xfrm>
          </p:grpSpPr>
          <p:grpSp>
            <p:nvGrpSpPr>
              <p:cNvPr id="48" name="Group 47">
                <a:extLst>
                  <a:ext uri="{FF2B5EF4-FFF2-40B4-BE49-F238E27FC236}">
                    <a16:creationId xmlns:a16="http://schemas.microsoft.com/office/drawing/2014/main" id="{4B7EB32A-3B06-4AFE-BC7C-027CDDF549D0}"/>
                  </a:ext>
                </a:extLst>
              </p:cNvPr>
              <p:cNvGrpSpPr/>
              <p:nvPr/>
            </p:nvGrpSpPr>
            <p:grpSpPr>
              <a:xfrm>
                <a:off x="13727467" y="1202243"/>
                <a:ext cx="3341598" cy="1806059"/>
                <a:chOff x="13727467" y="1202243"/>
                <a:chExt cx="3341598" cy="1806059"/>
              </a:xfrm>
            </p:grpSpPr>
            <p:sp>
              <p:nvSpPr>
                <p:cNvPr id="50" name="Isosceles Triangle 49">
                  <a:extLst>
                    <a:ext uri="{FF2B5EF4-FFF2-40B4-BE49-F238E27FC236}">
                      <a16:creationId xmlns:a16="http://schemas.microsoft.com/office/drawing/2014/main" id="{18C403B3-ED2D-42B8-A17A-416E56332680}"/>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Isosceles Triangle 50">
                  <a:extLst>
                    <a:ext uri="{FF2B5EF4-FFF2-40B4-BE49-F238E27FC236}">
                      <a16:creationId xmlns:a16="http://schemas.microsoft.com/office/drawing/2014/main" id="{385204FE-504F-4D55-A128-C5453F5BC003}"/>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Isosceles Triangle 375">
                  <a:extLst>
                    <a:ext uri="{FF2B5EF4-FFF2-40B4-BE49-F238E27FC236}">
                      <a16:creationId xmlns:a16="http://schemas.microsoft.com/office/drawing/2014/main" id="{0C027C96-6582-413E-9B2D-FD7EAC0BE77A}"/>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Freeform: Shape 48">
                <a:extLst>
                  <a:ext uri="{FF2B5EF4-FFF2-40B4-BE49-F238E27FC236}">
                    <a16:creationId xmlns:a16="http://schemas.microsoft.com/office/drawing/2014/main" id="{1FAC1080-6DAA-4065-B576-DF3CC7B7DED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F0BEB960-B672-4750-8D0E-8B8BD70F09B3}"/>
                </a:ext>
              </a:extLst>
            </p:cNvPr>
            <p:cNvGrpSpPr/>
            <p:nvPr/>
          </p:nvGrpSpPr>
          <p:grpSpPr>
            <a:xfrm>
              <a:off x="9978266" y="2222938"/>
              <a:ext cx="323597" cy="360640"/>
              <a:chOff x="9978266" y="2222938"/>
              <a:chExt cx="323597" cy="360640"/>
            </a:xfrm>
          </p:grpSpPr>
          <p:sp>
            <p:nvSpPr>
              <p:cNvPr id="45" name="Isosceles Triangle 44">
                <a:extLst>
                  <a:ext uri="{FF2B5EF4-FFF2-40B4-BE49-F238E27FC236}">
                    <a16:creationId xmlns:a16="http://schemas.microsoft.com/office/drawing/2014/main" id="{4677C8E4-D120-496A-86D9-7B48385D0EB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a:extLst>
                  <a:ext uri="{FF2B5EF4-FFF2-40B4-BE49-F238E27FC236}">
                    <a16:creationId xmlns:a16="http://schemas.microsoft.com/office/drawing/2014/main" id="{AD485EEB-4AA6-4DB4-8D68-4E1A23B8F9F9}"/>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375">
                <a:extLst>
                  <a:ext uri="{FF2B5EF4-FFF2-40B4-BE49-F238E27FC236}">
                    <a16:creationId xmlns:a16="http://schemas.microsoft.com/office/drawing/2014/main" id="{5F95922A-FBCB-420D-9219-8ECB3C177DF8}"/>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Freeform: Shape 43">
              <a:extLst>
                <a:ext uri="{FF2B5EF4-FFF2-40B4-BE49-F238E27FC236}">
                  <a16:creationId xmlns:a16="http://schemas.microsoft.com/office/drawing/2014/main" id="{853219CC-0F99-496F-B305-5FE0449EB8C0}"/>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8F9B41DA-8A23-4B07-8B05-CF3960AD42DB}"/>
                </a:ext>
              </a:extLst>
            </p:cNvPr>
            <p:cNvGrpSpPr/>
            <p:nvPr/>
          </p:nvGrpSpPr>
          <p:grpSpPr>
            <a:xfrm rot="2124180" flipH="1" flipV="1">
              <a:off x="9911732" y="2725149"/>
              <a:ext cx="470966" cy="246457"/>
              <a:chOff x="13721512" y="1085822"/>
              <a:chExt cx="3673755" cy="1922480"/>
            </a:xfrm>
          </p:grpSpPr>
          <p:grpSp>
            <p:nvGrpSpPr>
              <p:cNvPr id="38" name="Group 37">
                <a:extLst>
                  <a:ext uri="{FF2B5EF4-FFF2-40B4-BE49-F238E27FC236}">
                    <a16:creationId xmlns:a16="http://schemas.microsoft.com/office/drawing/2014/main" id="{4D9BB3D0-12BF-4AE4-8142-414113CC6C29}"/>
                  </a:ext>
                </a:extLst>
              </p:cNvPr>
              <p:cNvGrpSpPr/>
              <p:nvPr/>
            </p:nvGrpSpPr>
            <p:grpSpPr>
              <a:xfrm>
                <a:off x="13727467" y="1202243"/>
                <a:ext cx="3341598" cy="1806059"/>
                <a:chOff x="13727467" y="1202243"/>
                <a:chExt cx="3341598" cy="1806059"/>
              </a:xfrm>
            </p:grpSpPr>
            <p:sp>
              <p:nvSpPr>
                <p:cNvPr id="40" name="Isosceles Triangle 39">
                  <a:extLst>
                    <a:ext uri="{FF2B5EF4-FFF2-40B4-BE49-F238E27FC236}">
                      <a16:creationId xmlns:a16="http://schemas.microsoft.com/office/drawing/2014/main" id="{041D732F-DFC3-44E5-A172-10A1C5404C71}"/>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0A1B08D-12EB-4D45-AAAE-A6A0F09E9471}"/>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375">
                  <a:extLst>
                    <a:ext uri="{FF2B5EF4-FFF2-40B4-BE49-F238E27FC236}">
                      <a16:creationId xmlns:a16="http://schemas.microsoft.com/office/drawing/2014/main" id="{CECAC916-CC87-4EB6-AD54-4070474F738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Freeform: Shape 38">
                <a:extLst>
                  <a:ext uri="{FF2B5EF4-FFF2-40B4-BE49-F238E27FC236}">
                    <a16:creationId xmlns:a16="http://schemas.microsoft.com/office/drawing/2014/main" id="{1F724920-E4B5-41A5-A5AD-917B0F1B4182}"/>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FBD5AB8-7AD9-4E18-AA73-7025DDCCD4B9}"/>
                </a:ext>
              </a:extLst>
            </p:cNvPr>
            <p:cNvGrpSpPr/>
            <p:nvPr/>
          </p:nvGrpSpPr>
          <p:grpSpPr>
            <a:xfrm rot="17317314">
              <a:off x="9632120" y="2608617"/>
              <a:ext cx="470966" cy="246457"/>
              <a:chOff x="13721512" y="1085822"/>
              <a:chExt cx="3673755" cy="1922480"/>
            </a:xfrm>
          </p:grpSpPr>
          <p:grpSp>
            <p:nvGrpSpPr>
              <p:cNvPr id="33" name="Group 32">
                <a:extLst>
                  <a:ext uri="{FF2B5EF4-FFF2-40B4-BE49-F238E27FC236}">
                    <a16:creationId xmlns:a16="http://schemas.microsoft.com/office/drawing/2014/main" id="{DB92C758-CAB2-4051-8B9B-3E7B6BC4B498}"/>
                  </a:ext>
                </a:extLst>
              </p:cNvPr>
              <p:cNvGrpSpPr/>
              <p:nvPr/>
            </p:nvGrpSpPr>
            <p:grpSpPr>
              <a:xfrm>
                <a:off x="13727467" y="1202243"/>
                <a:ext cx="3341598" cy="1806059"/>
                <a:chOff x="13727467" y="1202243"/>
                <a:chExt cx="3341598" cy="1806059"/>
              </a:xfrm>
            </p:grpSpPr>
            <p:sp>
              <p:nvSpPr>
                <p:cNvPr id="35" name="Isosceles Triangle 34">
                  <a:extLst>
                    <a:ext uri="{FF2B5EF4-FFF2-40B4-BE49-F238E27FC236}">
                      <a16:creationId xmlns:a16="http://schemas.microsoft.com/office/drawing/2014/main" id="{5A905FBD-1B8A-4F3A-A088-8890546DB8F2}"/>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Isosceles Triangle 35">
                  <a:extLst>
                    <a:ext uri="{FF2B5EF4-FFF2-40B4-BE49-F238E27FC236}">
                      <a16:creationId xmlns:a16="http://schemas.microsoft.com/office/drawing/2014/main" id="{0EEE5EB3-DAC0-4058-B098-6023ECEA0904}"/>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Isosceles Triangle 375">
                  <a:extLst>
                    <a:ext uri="{FF2B5EF4-FFF2-40B4-BE49-F238E27FC236}">
                      <a16:creationId xmlns:a16="http://schemas.microsoft.com/office/drawing/2014/main" id="{5530EB0B-0C25-4D72-A474-ACFBED72D1D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Freeform: Shape 33">
                <a:extLst>
                  <a:ext uri="{FF2B5EF4-FFF2-40B4-BE49-F238E27FC236}">
                    <a16:creationId xmlns:a16="http://schemas.microsoft.com/office/drawing/2014/main" id="{6393D6EC-7CD7-4FC7-8AB4-215013B81B2B}"/>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68534B03-11EA-4FB1-9AE8-C4DA50AF1948}"/>
                </a:ext>
              </a:extLst>
            </p:cNvPr>
            <p:cNvGrpSpPr/>
            <p:nvPr/>
          </p:nvGrpSpPr>
          <p:grpSpPr>
            <a:xfrm rot="8733085">
              <a:off x="10111106" y="2505403"/>
              <a:ext cx="470966" cy="246457"/>
              <a:chOff x="13721512" y="1085822"/>
              <a:chExt cx="3673755" cy="1922480"/>
            </a:xfrm>
          </p:grpSpPr>
          <p:grpSp>
            <p:nvGrpSpPr>
              <p:cNvPr id="28" name="Group 27">
                <a:extLst>
                  <a:ext uri="{FF2B5EF4-FFF2-40B4-BE49-F238E27FC236}">
                    <a16:creationId xmlns:a16="http://schemas.microsoft.com/office/drawing/2014/main" id="{50754FA3-9B8F-4741-B785-F531DE080C69}"/>
                  </a:ext>
                </a:extLst>
              </p:cNvPr>
              <p:cNvGrpSpPr/>
              <p:nvPr/>
            </p:nvGrpSpPr>
            <p:grpSpPr>
              <a:xfrm>
                <a:off x="13727467" y="1202243"/>
                <a:ext cx="3341598" cy="1806059"/>
                <a:chOff x="13727467" y="1202243"/>
                <a:chExt cx="3341598" cy="1806059"/>
              </a:xfrm>
            </p:grpSpPr>
            <p:sp>
              <p:nvSpPr>
                <p:cNvPr id="30" name="Isosceles Triangle 29">
                  <a:extLst>
                    <a:ext uri="{FF2B5EF4-FFF2-40B4-BE49-F238E27FC236}">
                      <a16:creationId xmlns:a16="http://schemas.microsoft.com/office/drawing/2014/main" id="{B21F5E10-1900-4012-A41A-302B3769D8D3}"/>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88DEF2DF-19F2-490E-9D5F-EECE4AE6C329}"/>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Isosceles Triangle 375">
                  <a:extLst>
                    <a:ext uri="{FF2B5EF4-FFF2-40B4-BE49-F238E27FC236}">
                      <a16:creationId xmlns:a16="http://schemas.microsoft.com/office/drawing/2014/main" id="{98865ED0-AB30-4034-AEF4-C4C23DED9F52}"/>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Freeform: Shape 28">
                <a:extLst>
                  <a:ext uri="{FF2B5EF4-FFF2-40B4-BE49-F238E27FC236}">
                    <a16:creationId xmlns:a16="http://schemas.microsoft.com/office/drawing/2014/main" id="{37BB7672-7CD7-43AB-A657-0B8DFB172893}"/>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11DDE69-0888-4534-9DB2-3D12A1EF2ADE}"/>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D8438DC3-9973-419C-A1BA-FB343E8A6AD6}"/>
              </a:ext>
            </a:extLst>
          </p:cNvPr>
          <p:cNvGrpSpPr/>
          <p:nvPr/>
        </p:nvGrpSpPr>
        <p:grpSpPr>
          <a:xfrm>
            <a:off x="7147315" y="2813442"/>
            <a:ext cx="676830" cy="806086"/>
            <a:chOff x="10360925" y="1869605"/>
            <a:chExt cx="513810" cy="611934"/>
          </a:xfrm>
        </p:grpSpPr>
        <p:sp>
          <p:nvSpPr>
            <p:cNvPr id="55" name="Freeform 128">
              <a:extLst>
                <a:ext uri="{FF2B5EF4-FFF2-40B4-BE49-F238E27FC236}">
                  <a16:creationId xmlns:a16="http://schemas.microsoft.com/office/drawing/2014/main" id="{0294E184-F186-4A0F-BBE2-18DD1AF7F7B7}"/>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check">
              <a:extLst>
                <a:ext uri="{FF2B5EF4-FFF2-40B4-BE49-F238E27FC236}">
                  <a16:creationId xmlns:a16="http://schemas.microsoft.com/office/drawing/2014/main" id="{4A372FC4-8946-4061-AB31-353FE5AFDC0A}"/>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C80E12D2-2069-4D01-838B-3B6A01B0110D}"/>
              </a:ext>
            </a:extLst>
          </p:cNvPr>
          <p:cNvGrpSpPr/>
          <p:nvPr/>
        </p:nvGrpSpPr>
        <p:grpSpPr>
          <a:xfrm>
            <a:off x="4302801" y="2854339"/>
            <a:ext cx="909435" cy="721482"/>
            <a:chOff x="4262868" y="2183779"/>
            <a:chExt cx="909435" cy="721482"/>
          </a:xfrm>
        </p:grpSpPr>
        <p:sp>
          <p:nvSpPr>
            <p:cNvPr id="58" name="Arrow: Bent 22">
              <a:extLst>
                <a:ext uri="{FF2B5EF4-FFF2-40B4-BE49-F238E27FC236}">
                  <a16:creationId xmlns:a16="http://schemas.microsoft.com/office/drawing/2014/main" id="{BDAE9EAC-FF92-4318-BECD-49FED9060395}"/>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9" name="Arrow: Bent 24">
              <a:extLst>
                <a:ext uri="{FF2B5EF4-FFF2-40B4-BE49-F238E27FC236}">
                  <a16:creationId xmlns:a16="http://schemas.microsoft.com/office/drawing/2014/main" id="{5896CE25-0C41-4549-8C7D-6E2510FE069B}"/>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 name="Arrow: Bent 76">
              <a:extLst>
                <a:ext uri="{FF2B5EF4-FFF2-40B4-BE49-F238E27FC236}">
                  <a16:creationId xmlns:a16="http://schemas.microsoft.com/office/drawing/2014/main" id="{13BE2C6E-0C0C-43B5-BE0D-08AA37F135E5}"/>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151970F5-ED68-4E55-993A-72D0B3BCF9F6}"/>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C3378148-E3A2-4A1C-A3A2-4C22CBCEBF55}"/>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D2DDE799-11FE-43C5-91D5-B8011EF700E3}"/>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BB379573-75F0-45D7-929F-C7E934FDEA22}"/>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37627238-4314-49E6-B111-FABC932156D3}"/>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88CA8ACB-C3C5-4A3A-BD74-169E0D624C1A}"/>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9AADCFF2-E7A2-4561-B9CE-ADF548B5D175}"/>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8" name="Rectangle 67">
              <a:extLst>
                <a:ext uri="{FF2B5EF4-FFF2-40B4-BE49-F238E27FC236}">
                  <a16:creationId xmlns:a16="http://schemas.microsoft.com/office/drawing/2014/main" id="{F71D69F6-CB03-43E4-B808-A8B5145461DF}"/>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9" name="Rectangle 68">
              <a:extLst>
                <a:ext uri="{FF2B5EF4-FFF2-40B4-BE49-F238E27FC236}">
                  <a16:creationId xmlns:a16="http://schemas.microsoft.com/office/drawing/2014/main" id="{9D33B2FE-6B41-4358-9514-E88CB292345F}"/>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70" name="Rectangle 69">
              <a:extLst>
                <a:ext uri="{FF2B5EF4-FFF2-40B4-BE49-F238E27FC236}">
                  <a16:creationId xmlns:a16="http://schemas.microsoft.com/office/drawing/2014/main" id="{4C982A38-CAAA-42BB-97E3-BC964490B01F}"/>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71" name="Straight Connector 70">
              <a:extLst>
                <a:ext uri="{FF2B5EF4-FFF2-40B4-BE49-F238E27FC236}">
                  <a16:creationId xmlns:a16="http://schemas.microsoft.com/office/drawing/2014/main" id="{5988C0FA-6770-42D3-B604-141772FBC249}"/>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5A56949-7F3D-4216-A220-21FB2518FB54}"/>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3" name="Straight Connector 72">
              <a:extLst>
                <a:ext uri="{FF2B5EF4-FFF2-40B4-BE49-F238E27FC236}">
                  <a16:creationId xmlns:a16="http://schemas.microsoft.com/office/drawing/2014/main" id="{6CAA4AAA-08A4-4FD1-8FA3-A519C1A0EC2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4" name="Straight Connector 73">
              <a:extLst>
                <a:ext uri="{FF2B5EF4-FFF2-40B4-BE49-F238E27FC236}">
                  <a16:creationId xmlns:a16="http://schemas.microsoft.com/office/drawing/2014/main" id="{0D3B01A0-9C68-44BB-884E-CE6DAD71D538}"/>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5" name="Straight Connector 74">
              <a:extLst>
                <a:ext uri="{FF2B5EF4-FFF2-40B4-BE49-F238E27FC236}">
                  <a16:creationId xmlns:a16="http://schemas.microsoft.com/office/drawing/2014/main" id="{95E00F4E-CCED-4AAF-9405-F14B6741F18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6" name="Group 4">
              <a:extLst>
                <a:ext uri="{FF2B5EF4-FFF2-40B4-BE49-F238E27FC236}">
                  <a16:creationId xmlns:a16="http://schemas.microsoft.com/office/drawing/2014/main" id="{31DF2179-7448-485E-ADAE-666CECB8FBDD}"/>
                </a:ext>
              </a:extLst>
            </p:cNvPr>
            <p:cNvGrpSpPr>
              <a:grpSpLocks noChangeAspect="1"/>
            </p:cNvGrpSpPr>
            <p:nvPr/>
          </p:nvGrpSpPr>
          <p:grpSpPr bwMode="auto">
            <a:xfrm>
              <a:off x="4987026" y="2624845"/>
              <a:ext cx="185277" cy="280416"/>
              <a:chOff x="1057" y="999"/>
              <a:chExt cx="225" cy="312"/>
            </a:xfrm>
            <a:solidFill>
              <a:srgbClr val="0078D4"/>
            </a:solidFill>
          </p:grpSpPr>
          <p:sp>
            <p:nvSpPr>
              <p:cNvPr id="94" name="Oval 5">
                <a:extLst>
                  <a:ext uri="{FF2B5EF4-FFF2-40B4-BE49-F238E27FC236}">
                    <a16:creationId xmlns:a16="http://schemas.microsoft.com/office/drawing/2014/main" id="{BD46C126-2E1E-4055-BFA4-2F8FA8D617D2}"/>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5" name="Freeform 6">
                <a:extLst>
                  <a:ext uri="{FF2B5EF4-FFF2-40B4-BE49-F238E27FC236}">
                    <a16:creationId xmlns:a16="http://schemas.microsoft.com/office/drawing/2014/main" id="{C8EF551B-C291-4676-9EE5-54B0F5AE5C2C}"/>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6" name="Freeform 7">
                <a:extLst>
                  <a:ext uri="{FF2B5EF4-FFF2-40B4-BE49-F238E27FC236}">
                    <a16:creationId xmlns:a16="http://schemas.microsoft.com/office/drawing/2014/main" id="{D4DC0EE4-276E-42BA-9CE8-CB629458F9D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7" name="Freeform 8">
                <a:extLst>
                  <a:ext uri="{FF2B5EF4-FFF2-40B4-BE49-F238E27FC236}">
                    <a16:creationId xmlns:a16="http://schemas.microsoft.com/office/drawing/2014/main" id="{B8689CC0-D04B-4270-90CC-9198B5018BC8}"/>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7" name="Group 96">
              <a:extLst>
                <a:ext uri="{FF2B5EF4-FFF2-40B4-BE49-F238E27FC236}">
                  <a16:creationId xmlns:a16="http://schemas.microsoft.com/office/drawing/2014/main" id="{5D60DFA2-7DA3-466C-B92D-F259C0111A08}"/>
                </a:ext>
              </a:extLst>
            </p:cNvPr>
            <p:cNvGrpSpPr>
              <a:grpSpLocks noChangeAspect="1"/>
            </p:cNvGrpSpPr>
            <p:nvPr/>
          </p:nvGrpSpPr>
          <p:grpSpPr bwMode="auto">
            <a:xfrm>
              <a:off x="4262868" y="2183779"/>
              <a:ext cx="270894" cy="276711"/>
              <a:chOff x="2208" y="2791"/>
              <a:chExt cx="312" cy="292"/>
            </a:xfrm>
          </p:grpSpPr>
          <p:sp>
            <p:nvSpPr>
              <p:cNvPr id="78" name="Rectangle 98">
                <a:extLst>
                  <a:ext uri="{FF2B5EF4-FFF2-40B4-BE49-F238E27FC236}">
                    <a16:creationId xmlns:a16="http://schemas.microsoft.com/office/drawing/2014/main" id="{6B7D22D9-5B6F-47E4-9FDC-781D523347F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Rectangle 99">
                <a:extLst>
                  <a:ext uri="{FF2B5EF4-FFF2-40B4-BE49-F238E27FC236}">
                    <a16:creationId xmlns:a16="http://schemas.microsoft.com/office/drawing/2014/main" id="{49FB32C2-6A38-4B02-AA4F-1FD6F23DC3F4}"/>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Rectangle 100">
                <a:extLst>
                  <a:ext uri="{FF2B5EF4-FFF2-40B4-BE49-F238E27FC236}">
                    <a16:creationId xmlns:a16="http://schemas.microsoft.com/office/drawing/2014/main" id="{3D88FE2D-F360-4CED-B561-D3785B892BA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101">
                <a:extLst>
                  <a:ext uri="{FF2B5EF4-FFF2-40B4-BE49-F238E27FC236}">
                    <a16:creationId xmlns:a16="http://schemas.microsoft.com/office/drawing/2014/main" id="{896F1480-986A-4D19-9773-F92D3C2E8A94}"/>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2">
                <a:extLst>
                  <a:ext uri="{FF2B5EF4-FFF2-40B4-BE49-F238E27FC236}">
                    <a16:creationId xmlns:a16="http://schemas.microsoft.com/office/drawing/2014/main" id="{6E484B85-BC5A-403C-BA81-C090CA46DD0E}"/>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3">
                <a:extLst>
                  <a:ext uri="{FF2B5EF4-FFF2-40B4-BE49-F238E27FC236}">
                    <a16:creationId xmlns:a16="http://schemas.microsoft.com/office/drawing/2014/main" id="{71D047B4-E583-4C25-8B86-EE48B041638C}"/>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4">
                <a:extLst>
                  <a:ext uri="{FF2B5EF4-FFF2-40B4-BE49-F238E27FC236}">
                    <a16:creationId xmlns:a16="http://schemas.microsoft.com/office/drawing/2014/main" id="{6B5B7DCE-E5A1-4B9C-8D21-7DF7A2477A19}"/>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5">
                <a:extLst>
                  <a:ext uri="{FF2B5EF4-FFF2-40B4-BE49-F238E27FC236}">
                    <a16:creationId xmlns:a16="http://schemas.microsoft.com/office/drawing/2014/main" id="{112C1110-0729-4B26-8D01-EA81FA175EAD}"/>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6">
                <a:extLst>
                  <a:ext uri="{FF2B5EF4-FFF2-40B4-BE49-F238E27FC236}">
                    <a16:creationId xmlns:a16="http://schemas.microsoft.com/office/drawing/2014/main" id="{56469C65-43DB-42DA-BCB1-E7F4D80462DB}"/>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07">
                <a:extLst>
                  <a:ext uri="{FF2B5EF4-FFF2-40B4-BE49-F238E27FC236}">
                    <a16:creationId xmlns:a16="http://schemas.microsoft.com/office/drawing/2014/main" id="{9FB48F20-7797-4616-BE5A-74172BC73899}"/>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08">
                <a:extLst>
                  <a:ext uri="{FF2B5EF4-FFF2-40B4-BE49-F238E27FC236}">
                    <a16:creationId xmlns:a16="http://schemas.microsoft.com/office/drawing/2014/main" id="{4D5EB69A-4E24-4303-AEAF-1AE8B18BF9E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09">
                <a:extLst>
                  <a:ext uri="{FF2B5EF4-FFF2-40B4-BE49-F238E27FC236}">
                    <a16:creationId xmlns:a16="http://schemas.microsoft.com/office/drawing/2014/main" id="{721F4F98-BAA4-4A02-A013-8FA69551688A}"/>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0">
                <a:extLst>
                  <a:ext uri="{FF2B5EF4-FFF2-40B4-BE49-F238E27FC236}">
                    <a16:creationId xmlns:a16="http://schemas.microsoft.com/office/drawing/2014/main" id="{DF2ED370-E604-4533-8737-3F5B9C026956}"/>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Oval 111">
                <a:extLst>
                  <a:ext uri="{FF2B5EF4-FFF2-40B4-BE49-F238E27FC236}">
                    <a16:creationId xmlns:a16="http://schemas.microsoft.com/office/drawing/2014/main" id="{8AB9DA37-7B4D-427C-8139-7D7ED7E6A1C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Oval 112">
                <a:extLst>
                  <a:ext uri="{FF2B5EF4-FFF2-40B4-BE49-F238E27FC236}">
                    <a16:creationId xmlns:a16="http://schemas.microsoft.com/office/drawing/2014/main" id="{67439202-48B4-4A43-A589-67EA7D9BFD3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Oval 113">
                <a:extLst>
                  <a:ext uri="{FF2B5EF4-FFF2-40B4-BE49-F238E27FC236}">
                    <a16:creationId xmlns:a16="http://schemas.microsoft.com/office/drawing/2014/main" id="{526C0747-34F8-4F63-8F69-C525E6C2A36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100" name="Picture 99">
            <a:extLst>
              <a:ext uri="{FF2B5EF4-FFF2-40B4-BE49-F238E27FC236}">
                <a16:creationId xmlns:a16="http://schemas.microsoft.com/office/drawing/2014/main" id="{2315B15A-6417-4883-BECD-E35EB4DD4C4C}"/>
              </a:ext>
            </a:extLst>
          </p:cNvPr>
          <p:cNvPicPr>
            <a:picLocks noChangeAspect="1"/>
          </p:cNvPicPr>
          <p:nvPr/>
        </p:nvPicPr>
        <p:blipFill>
          <a:blip r:embed="rId2"/>
          <a:stretch>
            <a:fillRect/>
          </a:stretch>
        </p:blipFill>
        <p:spPr>
          <a:xfrm>
            <a:off x="1784166" y="2854329"/>
            <a:ext cx="576948" cy="576948"/>
          </a:xfrm>
          <a:prstGeom prst="rect">
            <a:avLst/>
          </a:prstGeom>
        </p:spPr>
      </p:pic>
      <p:sp>
        <p:nvSpPr>
          <p:cNvPr id="8" name="Text Placeholder 4">
            <a:extLst>
              <a:ext uri="{FF2B5EF4-FFF2-40B4-BE49-F238E27FC236}">
                <a16:creationId xmlns:a16="http://schemas.microsoft.com/office/drawing/2014/main" id="{0983BBF4-AA67-4A8C-8B59-CA00344C4DFB}"/>
              </a:ext>
            </a:extLst>
          </p:cNvPr>
          <p:cNvSpPr txBox="1">
            <a:spLocks/>
          </p:cNvSpPr>
          <p:nvPr/>
        </p:nvSpPr>
        <p:spPr>
          <a:xfrm>
            <a:off x="643654" y="934792"/>
            <a:ext cx="11025188" cy="489256"/>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accent1">
                    <a:lumMod val="60000"/>
                    <a:lumOff val="40000"/>
                  </a:schemeClr>
                </a:solidFill>
              </a:rPr>
              <a:t>Customer promise</a:t>
            </a:r>
          </a:p>
        </p:txBody>
      </p:sp>
      <p:sp>
        <p:nvSpPr>
          <p:cNvPr id="10" name="Rectangle 9">
            <a:extLst>
              <a:ext uri="{FF2B5EF4-FFF2-40B4-BE49-F238E27FC236}">
                <a16:creationId xmlns:a16="http://schemas.microsoft.com/office/drawing/2014/main" id="{7ECB6C99-95D0-47E6-B1CA-926B604E7114}"/>
              </a:ext>
            </a:extLst>
          </p:cNvPr>
          <p:cNvSpPr/>
          <p:nvPr/>
        </p:nvSpPr>
        <p:spPr bwMode="auto">
          <a:xfrm>
            <a:off x="3436620" y="2164080"/>
            <a:ext cx="8232222" cy="3070860"/>
          </a:xfrm>
          <a:prstGeom prst="rect">
            <a:avLst/>
          </a:pr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38191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FONT STYLE" val="SANS SERIF"/>
</p:tagLst>
</file>

<file path=ppt/tags/tag2.xml><?xml version="1.0" encoding="utf-8"?>
<p:tagLst xmlns:a="http://schemas.openxmlformats.org/drawingml/2006/main" xmlns:r="http://schemas.openxmlformats.org/officeDocument/2006/relationships" xmlns:p="http://schemas.openxmlformats.org/presentationml/2006/main">
  <p:tag name="TEXT_TYPE" val="UBS LOGO"/>
  <p:tag name="TOP" val="550.3751"/>
  <p:tag name="LEFT" val="33.75"/>
  <p:tag name="WIDTH" val="68.56504"/>
  <p:tag name="HEIGHT" val="25.0589"/>
</p:tagLst>
</file>

<file path=ppt/theme/theme1.xml><?xml version="1.0" encoding="utf-8"?>
<a:theme xmlns:a="http://schemas.openxmlformats.org/drawingml/2006/main" name="KEEP">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0.xml><?xml version="1.0" encoding="utf-8"?>
<a:theme xmlns:a="http://schemas.openxmlformats.org/drawingml/2006/main" name="1_KEEP">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1.xml><?xml version="1.0" encoding="utf-8"?>
<a:theme xmlns:a="http://schemas.openxmlformats.org/drawingml/2006/main" name="2_KEEP">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3.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8.xml><?xml version="1.0" encoding="utf-8"?>
<a:theme xmlns:a="http://schemas.openxmlformats.org/drawingml/2006/main" name="5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973d3e4-7aca-4c59-a848-8fd4e84e9f0a" xsi:nil="true"/>
    <SharedWithUsers xmlns="320e7805-6942-420b-b4b8-f5d6edbfb576">
      <UserInfo>
        <DisplayName>Bharat Sandhu</DisplayName>
        <AccountId>21</AccountId>
        <AccountType/>
      </UserInfo>
      <UserInfo>
        <DisplayName>Scott Guthrie</DisplayName>
        <AccountId>1470</AccountId>
        <AccountType/>
      </UserInfo>
      <UserInfo>
        <DisplayName>Julia White</DisplayName>
        <AccountId>109</AccountId>
        <AccountType/>
      </UserInfo>
      <UserInfo>
        <DisplayName>John Montgomery</DisplayName>
        <AccountId>983</AccountId>
        <AccountType/>
      </UserInfo>
      <UserInfo>
        <DisplayName>Eric Boyd</DisplayName>
        <AccountId>110</AccountId>
        <AccountType/>
      </UserInfo>
      <UserInfo>
        <DisplayName>Andrew Kisslo</DisplayName>
        <AccountId>115</AccountId>
        <AccountType/>
      </UserInfo>
    </SharedWithUsers>
    <Date xmlns="0973d3e4-7aca-4c59-a848-8fd4e84e9f0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075445D06D0E1499A363AA66DD96A1B" ma:contentTypeVersion="11" ma:contentTypeDescription="Create a new document." ma:contentTypeScope="" ma:versionID="32e732df7754b3d3cc0dadcf279a3548">
  <xsd:schema xmlns:xsd="http://www.w3.org/2001/XMLSchema" xmlns:xs="http://www.w3.org/2001/XMLSchema" xmlns:p="http://schemas.microsoft.com/office/2006/metadata/properties" xmlns:ns2="0973d3e4-7aca-4c59-a848-8fd4e84e9f0a" xmlns:ns3="320e7805-6942-420b-b4b8-f5d6edbfb576" targetNamespace="http://schemas.microsoft.com/office/2006/metadata/properties" ma:root="true" ma:fieldsID="6afe730df38f4433bc0c026c9e8b7b1a" ns2:_="" ns3:_="">
    <xsd:import namespace="0973d3e4-7aca-4c59-a848-8fd4e84e9f0a"/>
    <xsd:import namespace="320e7805-6942-420b-b4b8-f5d6edbfb5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Dat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73d3e4-7aca-4c59-a848-8fd4e84e9f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element name="Date" ma:index="16" nillable="true" ma:displayName="Date" ma:format="DateOnly" ma:internalName="Date">
      <xsd:simpleType>
        <xsd:restriction base="dms:DateTime"/>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0e7805-6942-420b-b4b8-f5d6edbfb5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A9D4C3-C6F4-4C3F-B922-091B3419D3D5}">
  <ds:schemaRefs>
    <ds:schemaRef ds:uri="http://schemas.microsoft.com/sharepoint/v3/contenttype/forms"/>
  </ds:schemaRefs>
</ds:datastoreItem>
</file>

<file path=customXml/itemProps2.xml><?xml version="1.0" encoding="utf-8"?>
<ds:datastoreItem xmlns:ds="http://schemas.openxmlformats.org/officeDocument/2006/customXml" ds:itemID="{CFDB3C59-CF3A-4F8C-A93F-6B3F440EF41C}">
  <ds:schemaRefs>
    <ds:schemaRef ds:uri="http://schemas.microsoft.com/office/2006/metadata/properties"/>
    <ds:schemaRef ds:uri="0973d3e4-7aca-4c59-a848-8fd4e84e9f0a"/>
    <ds:schemaRef ds:uri="http://purl.org/dc/elements/1.1/"/>
    <ds:schemaRef ds:uri="http://schemas.microsoft.com/office/infopath/2007/PartnerControls"/>
    <ds:schemaRef ds:uri="320e7805-6942-420b-b4b8-f5d6edbfb576"/>
    <ds:schemaRef ds:uri="http://schemas.microsoft.com/office/2006/documentManagement/types"/>
    <ds:schemaRef ds:uri="http://purl.org/dc/terms/"/>
    <ds:schemaRef ds:uri="http://purl.org/dc/dcmitype/"/>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CCD2B2A-5D1F-4383-9054-2BF7FD9232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73d3e4-7aca-4c59-a848-8fd4e84e9f0a"/>
    <ds:schemaRef ds:uri="320e7805-6942-420b-b4b8-f5d6edbfb5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3033</TotalTime>
  <Words>3351</Words>
  <Application>Microsoft Office PowerPoint</Application>
  <PresentationFormat>Widescreen</PresentationFormat>
  <Paragraphs>520</Paragraphs>
  <Slides>47</Slides>
  <Notes>36</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47</vt:i4>
      </vt:variant>
    </vt:vector>
  </HeadingPairs>
  <TitlesOfParts>
    <vt:vector size="71" baseType="lpstr">
      <vt:lpstr>Arial</vt:lpstr>
      <vt:lpstr>Arial Narrow</vt:lpstr>
      <vt:lpstr>Calibri</vt:lpstr>
      <vt:lpstr>Consolas</vt:lpstr>
      <vt:lpstr>Frutiger 45 Light</vt:lpstr>
      <vt:lpstr>Muli</vt:lpstr>
      <vt:lpstr>Segoe UI</vt:lpstr>
      <vt:lpstr>Segoe UI Light</vt:lpstr>
      <vt:lpstr>Segoe UI Semibold</vt:lpstr>
      <vt:lpstr>Segoe UI Semilight</vt:lpstr>
      <vt:lpstr>Wingdings</vt:lpstr>
      <vt:lpstr>KEEP</vt:lpstr>
      <vt:lpstr>Dynamics 365</vt:lpstr>
      <vt:lpstr>1_Build 2019 Black</vt:lpstr>
      <vt:lpstr>2_Build 2019 Black</vt:lpstr>
      <vt:lpstr>3_Build 2019 Black</vt:lpstr>
      <vt:lpstr>Black Template</vt:lpstr>
      <vt:lpstr>4_Build 2019 Black</vt:lpstr>
      <vt:lpstr>5_Build 2019 Black</vt:lpstr>
      <vt:lpstr>1_Black Template</vt:lpstr>
      <vt:lpstr>1_KEEP</vt:lpstr>
      <vt:lpstr>2_KEEP</vt:lpstr>
      <vt:lpstr>Azure PPT Template - 2018</vt:lpstr>
      <vt:lpstr>Build 2019 Black</vt:lpstr>
      <vt:lpstr>Azure Machine Learning  Executive Briefing</vt:lpstr>
      <vt:lpstr>Agenda</vt:lpstr>
      <vt:lpstr>PowerPoint Presentation</vt:lpstr>
      <vt:lpstr>Azure AI</vt:lpstr>
      <vt:lpstr>Azure AI</vt:lpstr>
      <vt:lpstr>PowerPoint Presentation</vt:lpstr>
      <vt:lpstr>Analysts Recognition </vt:lpstr>
      <vt:lpstr>Azure Machine Learning</vt:lpstr>
      <vt:lpstr>Azure Machine Learning</vt:lpstr>
      <vt:lpstr>Azure Machine Learning </vt:lpstr>
      <vt:lpstr>Build models your way</vt:lpstr>
      <vt:lpstr>Collaborative Notebooks</vt:lpstr>
      <vt:lpstr>Collaborative Notebooks  Build and deploy models easily using integrated notebooks and popular tools. Collaboratively debug models and share notebooks within the boundaries of workspace.  Broad support for Azure VM types and persisted low-level customization makes advanced scenarios  Pre-configured environment with up-to-date ML packages, GPU drivers and everything Data Scientists need to save time on setup tasks.</vt:lpstr>
      <vt:lpstr>Popular IDEs  Fully managed cloud-based solution for data scientists to get started with ML machine learning  Deeply integrated with Azure ML workspaces and datastores    first-class experience for model authoring through integrated notebooks using Azure ML Python and R SDK.   Management and enterprise readiness capabilities for IT administrators.</vt:lpstr>
      <vt:lpstr>Automated Machine Learning</vt:lpstr>
      <vt:lpstr>Automated Machine Learning  Automatically build and deploy predictive models using the no-code UI or through a code-first notebooks experience.    Increase productivity with easy data exploration and profiling and with intelligent feature engineering.   Easily create accurate models customized to your data and refined by a wide array of algorithms and hyperparameters.   Build responsible AI solutions with model interpretability and fine-tune your models to improve accuracy. </vt:lpstr>
      <vt:lpstr>Accelerate model development  with automated machine learning</vt:lpstr>
      <vt:lpstr>Drag &amp; Drop Designer</vt:lpstr>
      <vt:lpstr>Drag &amp; Drop Designer  Drag-n-drop workflow capability   Simplify the process of building, testing, and operating machine learning models  Create new pipelines  User built in modules, data visualization, model evaluation   Automatically generate scoring files, register models and build images using AKS for scale  Custom code to run Python and R</vt:lpstr>
      <vt:lpstr>Unified model management</vt:lpstr>
      <vt:lpstr>Manage all your ML assets </vt:lpstr>
      <vt:lpstr>Automated ML Demo</vt:lpstr>
      <vt:lpstr>PowerPoint Presentation</vt:lpstr>
      <vt:lpstr>Azure Machine Learning</vt:lpstr>
      <vt:lpstr>PowerPoint Presentation</vt:lpstr>
      <vt:lpstr>Enterprise grade ML  Granular RBAC (Role Based Access Controls) give permissions to team members based on operations they can perform  VNET (virtual network) acts as a security boundary, isolating ML resources from the public internet  Capacity management helps with efficient resource distribution, using capacity limits  </vt:lpstr>
      <vt:lpstr>Powerful infrastructure </vt:lpstr>
      <vt:lpstr>Flexible deployment </vt:lpstr>
      <vt:lpstr>MLOps Demo</vt:lpstr>
      <vt:lpstr>PowerPoint Presentation</vt:lpstr>
      <vt:lpstr>Azure Machine Learning</vt:lpstr>
      <vt:lpstr>PowerPoint Presentation</vt:lpstr>
      <vt:lpstr>Understanding models with Interpretability  Built-in model explanations available at training and inferencing   Glass box and black box explainers for your custom needs  Data understanding, feature importance and local or global explanations for a data point or dataset  Out-of-box visualizations for model predictions and explanations  </vt:lpstr>
      <vt:lpstr>Mitigate unfairness   with FairLearn  Open source unfairness assessment and mitigation tools for individual and group    Individual and group fairness metrics to check for bias in datasets and models  Intuitive and configurable set of visualizations to compare before and after fairness performance of a model or make comparisons across models</vt:lpstr>
      <vt:lpstr>Apply Differential Privacy</vt:lpstr>
      <vt:lpstr>Manage Audit Trail &amp; Datasheets</vt:lpstr>
      <vt:lpstr>Responsible ML Demo</vt:lpstr>
      <vt:lpstr>PowerPoint Presentation</vt:lpstr>
      <vt:lpstr>Azure Machine Learning</vt:lpstr>
      <vt:lpstr>Familiar Data Science tools</vt:lpstr>
      <vt:lpstr>Powerful frameworks </vt:lpstr>
      <vt:lpstr>PowerPoint Presentation</vt:lpstr>
      <vt:lpstr>Common Usage Patterns</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 - L200</dc:title>
  <dc:creator>Bharat Sandhu</dc:creator>
  <cp:lastModifiedBy>Nick Brady</cp:lastModifiedBy>
  <cp:revision>14</cp:revision>
  <dcterms:created xsi:type="dcterms:W3CDTF">2020-05-29T03:46:05Z</dcterms:created>
  <dcterms:modified xsi:type="dcterms:W3CDTF">2020-07-16T14:53:51Z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0x0101008075445D06D0E1499A363AA66DD96A1B</vt:lpwstr>
  </property>
  <property fmtid="{D5CDD505-2E9C-101B-9397-08002B2CF9AE}" pid="3" name="MSIP_Label_f42aa342-8706-4288-bd11-ebb85995028c_Enabled">
    <vt:lpwstr>true</vt:lpwstr>
  </property>
  <property fmtid="{D5CDD505-2E9C-101B-9397-08002B2CF9AE}" pid="4" name="MSIP_Label_f42aa342-8706-4288-bd11-ebb85995028c_ContentBits">
    <vt:lpwstr>0</vt:lpwstr>
  </property>
  <property fmtid="{D5CDD505-2E9C-101B-9397-08002B2CF9AE}" pid="5" name="MSIP_Label_f42aa342-8706-4288-bd11-ebb85995028c_SetDate">
    <vt:lpwstr>2020-06-02T02:32:00Z</vt:lpwstr>
  </property>
  <property fmtid="{D5CDD505-2E9C-101B-9397-08002B2CF9AE}" pid="6" name="MSIP_Label_f42aa342-8706-4288-bd11-ebb85995028c_ActionId">
    <vt:lpwstr>c4094b06-04bd-4311-9e1b-d97dd6bcb8f0</vt:lpwstr>
  </property>
  <property fmtid="{D5CDD505-2E9C-101B-9397-08002B2CF9AE}" pid="7" name="MSIP_Label_f42aa342-8706-4288-bd11-ebb85995028c_Name">
    <vt:lpwstr>Internal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Method">
    <vt:lpwstr>Standard</vt:lpwstr>
  </property>
  <property fmtid="{D5CDD505-2E9C-101B-9397-08002B2CF9AE}" pid="10" name="_MarkAsFinal">
    <vt:bool>true</vt:bool>
  </property>
</Properties>
</file>